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9" r:id="rId1"/>
    <p:sldMasterId id="2147483758" r:id="rId2"/>
    <p:sldMasterId id="2147483700" r:id="rId3"/>
    <p:sldMasterId id="2147483747" r:id="rId4"/>
    <p:sldMasterId id="2147483754" r:id="rId5"/>
    <p:sldMasterId id="2147483756" r:id="rId6"/>
    <p:sldMasterId id="2147483780" r:id="rId7"/>
    <p:sldMasterId id="2147483782" r:id="rId8"/>
    <p:sldMasterId id="2147483784" r:id="rId9"/>
    <p:sldMasterId id="2147483786" r:id="rId10"/>
  </p:sldMasterIdLst>
  <p:notesMasterIdLst>
    <p:notesMasterId r:id="rId24"/>
  </p:notesMasterIdLst>
  <p:handoutMasterIdLst>
    <p:handoutMasterId r:id="rId25"/>
  </p:handoutMasterIdLst>
  <p:sldIdLst>
    <p:sldId id="313" r:id="rId11"/>
    <p:sldId id="303" r:id="rId12"/>
    <p:sldId id="304" r:id="rId13"/>
    <p:sldId id="305" r:id="rId14"/>
    <p:sldId id="306" r:id="rId15"/>
    <p:sldId id="307" r:id="rId16"/>
    <p:sldId id="309" r:id="rId17"/>
    <p:sldId id="308" r:id="rId18"/>
    <p:sldId id="310" r:id="rId19"/>
    <p:sldId id="312" r:id="rId20"/>
    <p:sldId id="295" r:id="rId21"/>
    <p:sldId id="302" r:id="rId22"/>
    <p:sldId id="301" r:id="rId23"/>
  </p:sldIdLst>
  <p:sldSz cx="10693400" cy="6013450"/>
  <p:notesSz cx="10693400" cy="601345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E1F481-ABFC-5603-C408-7F9FF4BCFF98}" name="George Malliopoulos" initials="GM" userId="S::malliopoulos@qplan-intl.gr::7fbad6ba-1cc4-40b1-acb7-070d694ea5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8"/>
    <a:srgbClr val="4C745C"/>
    <a:srgbClr val="4A2075"/>
    <a:srgbClr val="E84E0F"/>
    <a:srgbClr val="917DB5"/>
    <a:srgbClr val="E9ECF7"/>
    <a:srgbClr val="F07D02"/>
    <a:srgbClr val="B0C7E2"/>
    <a:srgbClr val="21409A"/>
    <a:srgbClr val="00C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7" autoAdjust="0"/>
    <p:restoredTop sz="88378" autoAdjust="0"/>
  </p:normalViewPr>
  <p:slideViewPr>
    <p:cSldViewPr>
      <p:cViewPr varScale="1">
        <p:scale>
          <a:sx n="111" d="100"/>
          <a:sy n="111" d="100"/>
        </p:scale>
        <p:origin x="738" y="102"/>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131" d="100"/>
          <a:sy n="131" d="100"/>
        </p:scale>
        <p:origin x="46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ya De Keyzer" userId="bf83be65-61a8-4567-9658-8ebfb8c0ea5d" providerId="ADAL" clId="{246A38EA-75B7-4557-B66B-ADE95902FDDF}"/>
    <pc:docChg chg="modSld">
      <pc:chgData name="Freya De Keyzer" userId="bf83be65-61a8-4567-9658-8ebfb8c0ea5d" providerId="ADAL" clId="{246A38EA-75B7-4557-B66B-ADE95902FDDF}" dt="2026-05-13T11:58:37.298" v="49" actId="13926"/>
      <pc:docMkLst>
        <pc:docMk/>
      </pc:docMkLst>
      <pc:sldChg chg="modSp mod">
        <pc:chgData name="Freya De Keyzer" userId="bf83be65-61a8-4567-9658-8ebfb8c0ea5d" providerId="ADAL" clId="{246A38EA-75B7-4557-B66B-ADE95902FDDF}" dt="2026-05-13T11:58:37.298" v="49" actId="13926"/>
        <pc:sldMkLst>
          <pc:docMk/>
          <pc:sldMk cId="3895335887" sldId="313"/>
        </pc:sldMkLst>
        <pc:spChg chg="mod">
          <ac:chgData name="Freya De Keyzer" userId="bf83be65-61a8-4567-9658-8ebfb8c0ea5d" providerId="ADAL" clId="{246A38EA-75B7-4557-B66B-ADE95902FDDF}" dt="2026-05-13T11:58:37.298" v="49" actId="13926"/>
          <ac:spMkLst>
            <pc:docMk/>
            <pc:sldMk cId="3895335887" sldId="313"/>
            <ac:spMk id="2" creationId="{78804466-4AB4-D7DC-C7BD-D09C1F0694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1A15576B-B3EF-479D-A6E3-D04B252E3FEF}"/>
              </a:ext>
            </a:extLst>
          </p:cNvPr>
          <p:cNvSpPr>
            <a:spLocks noGrp="1"/>
          </p:cNvSpPr>
          <p:nvPr>
            <p:ph type="hdr" sz="quarter"/>
          </p:nvPr>
        </p:nvSpPr>
        <p:spPr>
          <a:xfrm>
            <a:off x="0" y="0"/>
            <a:ext cx="4633913" cy="30162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26B20F9-CCAF-48CD-B28D-88B542E4132A}"/>
              </a:ext>
            </a:extLst>
          </p:cNvPr>
          <p:cNvSpPr>
            <a:spLocks noGrp="1"/>
          </p:cNvSpPr>
          <p:nvPr>
            <p:ph type="dt" sz="quarter" idx="1"/>
          </p:nvPr>
        </p:nvSpPr>
        <p:spPr>
          <a:xfrm>
            <a:off x="6057900" y="0"/>
            <a:ext cx="4632325" cy="301625"/>
          </a:xfrm>
          <a:prstGeom prst="rect">
            <a:avLst/>
          </a:prstGeom>
        </p:spPr>
        <p:txBody>
          <a:bodyPr vert="horz" lIns="91440" tIns="45720" rIns="91440" bIns="45720" rtlCol="0"/>
          <a:lstStyle>
            <a:lvl1pPr algn="r">
              <a:defRPr sz="1200"/>
            </a:lvl1pPr>
          </a:lstStyle>
          <a:p>
            <a:fld id="{572F475B-66B7-40E0-BEDC-D430E527EB2C}" type="datetimeFigureOut">
              <a:rPr lang="el-GR" smtClean="0"/>
              <a:t>13/5/2026</a:t>
            </a:fld>
            <a:endParaRPr lang="el-GR"/>
          </a:p>
        </p:txBody>
      </p:sp>
      <p:sp>
        <p:nvSpPr>
          <p:cNvPr id="4" name="Θέση υποσέλιδου 3">
            <a:extLst>
              <a:ext uri="{FF2B5EF4-FFF2-40B4-BE49-F238E27FC236}">
                <a16:creationId xmlns:a16="http://schemas.microsoft.com/office/drawing/2014/main" id="{D826108E-B88D-451D-B146-1F409731CAF3}"/>
              </a:ext>
            </a:extLst>
          </p:cNvPr>
          <p:cNvSpPr>
            <a:spLocks noGrp="1"/>
          </p:cNvSpPr>
          <p:nvPr>
            <p:ph type="ftr" sz="quarter" idx="2"/>
          </p:nvPr>
        </p:nvSpPr>
        <p:spPr>
          <a:xfrm>
            <a:off x="0" y="5711825"/>
            <a:ext cx="4633913" cy="301625"/>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7C5FB09B-547F-4FE0-A88C-CAC7DD977CAB}"/>
              </a:ext>
            </a:extLst>
          </p:cNvPr>
          <p:cNvSpPr>
            <a:spLocks noGrp="1"/>
          </p:cNvSpPr>
          <p:nvPr>
            <p:ph type="sldNum" sz="quarter" idx="3"/>
          </p:nvPr>
        </p:nvSpPr>
        <p:spPr>
          <a:xfrm>
            <a:off x="6057900" y="5711825"/>
            <a:ext cx="4632325" cy="301625"/>
          </a:xfrm>
          <a:prstGeom prst="rect">
            <a:avLst/>
          </a:prstGeom>
        </p:spPr>
        <p:txBody>
          <a:bodyPr vert="horz" lIns="91440" tIns="45720" rIns="91440" bIns="45720" rtlCol="0" anchor="b"/>
          <a:lstStyle>
            <a:lvl1pPr algn="r">
              <a:defRPr sz="1200"/>
            </a:lvl1pPr>
          </a:lstStyle>
          <a:p>
            <a:fld id="{355EF1A4-66B6-44C7-8B9F-7B5C01D28F94}" type="slidenum">
              <a:rPr lang="el-GR" smtClean="0"/>
              <a:t>‹nr.›</a:t>
            </a:fld>
            <a:endParaRPr lang="el-GR"/>
          </a:p>
        </p:txBody>
      </p:sp>
    </p:spTree>
    <p:extLst>
      <p:ext uri="{BB962C8B-B14F-4D97-AF65-F5344CB8AC3E}">
        <p14:creationId xmlns:p14="http://schemas.microsoft.com/office/powerpoint/2010/main" val="3044594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633913" cy="301625"/>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6057900" y="0"/>
            <a:ext cx="4632325" cy="301625"/>
          </a:xfrm>
          <a:prstGeom prst="rect">
            <a:avLst/>
          </a:prstGeom>
        </p:spPr>
        <p:txBody>
          <a:bodyPr vert="horz" lIns="91440" tIns="45720" rIns="91440" bIns="45720" rtlCol="0"/>
          <a:lstStyle>
            <a:lvl1pPr algn="r">
              <a:defRPr sz="1200"/>
            </a:lvl1pPr>
          </a:lstStyle>
          <a:p>
            <a:fld id="{1D70C6C4-68FB-4BAB-9294-123E5D744C53}" type="datetimeFigureOut">
              <a:rPr lang="el-GR" smtClean="0"/>
              <a:t>13/5/2026</a:t>
            </a:fld>
            <a:endParaRPr lang="el-GR"/>
          </a:p>
        </p:txBody>
      </p:sp>
      <p:sp>
        <p:nvSpPr>
          <p:cNvPr id="4" name="Θέση εικόνας διαφάνειας 3"/>
          <p:cNvSpPr>
            <a:spLocks noGrp="1" noRot="1" noChangeAspect="1"/>
          </p:cNvSpPr>
          <p:nvPr>
            <p:ph type="sldImg" idx="2"/>
          </p:nvPr>
        </p:nvSpPr>
        <p:spPr>
          <a:xfrm>
            <a:off x="3543300" y="752475"/>
            <a:ext cx="3606800" cy="20288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069975" y="2894013"/>
            <a:ext cx="8553450" cy="23685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5711825"/>
            <a:ext cx="4633913" cy="30162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6057900" y="5711825"/>
            <a:ext cx="4632325" cy="301625"/>
          </a:xfrm>
          <a:prstGeom prst="rect">
            <a:avLst/>
          </a:prstGeom>
        </p:spPr>
        <p:txBody>
          <a:bodyPr vert="horz" lIns="91440" tIns="45720" rIns="91440" bIns="45720" rtlCol="0" anchor="b"/>
          <a:lstStyle>
            <a:lvl1pPr algn="r">
              <a:defRPr sz="1200"/>
            </a:lvl1pPr>
          </a:lstStyle>
          <a:p>
            <a:fld id="{271B2071-E504-4F71-9FB8-53B8402B6177}" type="slidenum">
              <a:rPr lang="el-GR" smtClean="0"/>
              <a:t>‹nr.›</a:t>
            </a:fld>
            <a:endParaRPr lang="el-GR"/>
          </a:p>
        </p:txBody>
      </p:sp>
    </p:spTree>
    <p:extLst>
      <p:ext uri="{BB962C8B-B14F-4D97-AF65-F5344CB8AC3E}">
        <p14:creationId xmlns:p14="http://schemas.microsoft.com/office/powerpoint/2010/main" val="152599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271B2071-E504-4F71-9FB8-53B8402B6177}" type="slidenum">
              <a:rPr lang="el-GR" smtClean="0"/>
              <a:t>3</a:t>
            </a:fld>
            <a:endParaRPr lang="el-GR"/>
          </a:p>
        </p:txBody>
      </p:sp>
    </p:spTree>
    <p:extLst>
      <p:ext uri="{BB962C8B-B14F-4D97-AF65-F5344CB8AC3E}">
        <p14:creationId xmlns:p14="http://schemas.microsoft.com/office/powerpoint/2010/main" val="98372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B2071-E504-4F71-9FB8-53B8402B6177}" type="slidenum">
              <a:rPr lang="el-GR" smtClean="0"/>
              <a:t>5</a:t>
            </a:fld>
            <a:endParaRPr lang="el-GR"/>
          </a:p>
        </p:txBody>
      </p:sp>
    </p:spTree>
    <p:extLst>
      <p:ext uri="{BB962C8B-B14F-4D97-AF65-F5344CB8AC3E}">
        <p14:creationId xmlns:p14="http://schemas.microsoft.com/office/powerpoint/2010/main" val="156347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B2071-E504-4F71-9FB8-53B8402B6177}" type="slidenum">
              <a:rPr lang="el-GR" smtClean="0"/>
              <a:t>6</a:t>
            </a:fld>
            <a:endParaRPr lang="el-GR"/>
          </a:p>
        </p:txBody>
      </p:sp>
    </p:spTree>
    <p:extLst>
      <p:ext uri="{BB962C8B-B14F-4D97-AF65-F5344CB8AC3E}">
        <p14:creationId xmlns:p14="http://schemas.microsoft.com/office/powerpoint/2010/main" val="183167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B2071-E504-4F71-9FB8-53B8402B6177}" type="slidenum">
              <a:rPr lang="el-GR" smtClean="0"/>
              <a:t>7</a:t>
            </a:fld>
            <a:endParaRPr lang="el-GR"/>
          </a:p>
        </p:txBody>
      </p:sp>
    </p:spTree>
    <p:extLst>
      <p:ext uri="{BB962C8B-B14F-4D97-AF65-F5344CB8AC3E}">
        <p14:creationId xmlns:p14="http://schemas.microsoft.com/office/powerpoint/2010/main" val="225203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B2071-E504-4F71-9FB8-53B8402B6177}" type="slidenum">
              <a:rPr lang="el-GR" smtClean="0"/>
              <a:t>9</a:t>
            </a:fld>
            <a:endParaRPr lang="el-GR"/>
          </a:p>
        </p:txBody>
      </p:sp>
    </p:spTree>
    <p:extLst>
      <p:ext uri="{BB962C8B-B14F-4D97-AF65-F5344CB8AC3E}">
        <p14:creationId xmlns:p14="http://schemas.microsoft.com/office/powerpoint/2010/main" val="3338629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71B2071-E504-4F71-9FB8-53B8402B6177}" type="slidenum">
              <a:rPr lang="el-GR" smtClean="0"/>
              <a:t>10</a:t>
            </a:fld>
            <a:endParaRPr lang="el-GR"/>
          </a:p>
        </p:txBody>
      </p:sp>
    </p:spTree>
    <p:extLst>
      <p:ext uri="{BB962C8B-B14F-4D97-AF65-F5344CB8AC3E}">
        <p14:creationId xmlns:p14="http://schemas.microsoft.com/office/powerpoint/2010/main" val="307863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B2071-E504-4F71-9FB8-53B8402B6177}" type="slidenum">
              <a:rPr lang="el-GR" smtClean="0"/>
              <a:t>13</a:t>
            </a:fld>
            <a:endParaRPr lang="el-GR"/>
          </a:p>
        </p:txBody>
      </p:sp>
    </p:spTree>
    <p:extLst>
      <p:ext uri="{BB962C8B-B14F-4D97-AF65-F5344CB8AC3E}">
        <p14:creationId xmlns:p14="http://schemas.microsoft.com/office/powerpoint/2010/main" val="2298934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L1">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897BA423-D565-C2AC-6487-A55AE4240E21}"/>
              </a:ext>
            </a:extLst>
          </p:cNvPr>
          <p:cNvSpPr>
            <a:spLocks noGrp="1"/>
          </p:cNvSpPr>
          <p:nvPr>
            <p:ph type="body" sz="quarter" idx="10" hasCustomPrompt="1"/>
          </p:nvPr>
        </p:nvSpPr>
        <p:spPr>
          <a:xfrm>
            <a:off x="2913190" y="4647776"/>
            <a:ext cx="3886197" cy="230832"/>
          </a:xfrm>
          <a:prstGeom prst="rect">
            <a:avLst/>
          </a:prstGeom>
        </p:spPr>
        <p:txBody>
          <a:bodyPr wrap="square" tIns="0" bIns="0" anchor="ctr">
            <a:spAutoFit/>
          </a:bodyPr>
          <a:lstStyle>
            <a:lvl1pPr marL="0" indent="0">
              <a:buFont typeface="Arial" panose="020B0604020202020204" pitchFamily="34" charset="0"/>
              <a:buNone/>
              <a:defRPr sz="1500" b="1">
                <a:solidFill>
                  <a:schemeClr val="accent1"/>
                </a:solidFill>
                <a:latin typeface="Aptos" panose="020B0004020202020204" pitchFamily="34" charset="0"/>
                <a:cs typeface="Calibri Light" panose="020F0302020204030204" pitchFamily="34" charset="0"/>
              </a:defRPr>
            </a:lvl1pPr>
          </a:lstStyle>
          <a:p>
            <a:pPr lvl="0"/>
            <a:r>
              <a:rPr lang="en-US" dirty="0"/>
              <a:t>email@company.com</a:t>
            </a:r>
          </a:p>
        </p:txBody>
      </p:sp>
      <p:sp>
        <p:nvSpPr>
          <p:cNvPr id="4" name="Text Placeholder 13">
            <a:extLst>
              <a:ext uri="{FF2B5EF4-FFF2-40B4-BE49-F238E27FC236}">
                <a16:creationId xmlns:a16="http://schemas.microsoft.com/office/drawing/2014/main" id="{422E22FF-489F-7371-1E99-21A17D4E5286}"/>
              </a:ext>
            </a:extLst>
          </p:cNvPr>
          <p:cNvSpPr>
            <a:spLocks noGrp="1"/>
          </p:cNvSpPr>
          <p:nvPr>
            <p:ph type="body" sz="quarter" idx="11" hasCustomPrompt="1"/>
          </p:nvPr>
        </p:nvSpPr>
        <p:spPr>
          <a:xfrm>
            <a:off x="2908305" y="4996364"/>
            <a:ext cx="3886196" cy="230832"/>
          </a:xfrm>
          <a:prstGeom prst="rect">
            <a:avLst/>
          </a:prstGeom>
        </p:spPr>
        <p:txBody>
          <a:bodyPr wrap="square" tIns="0" bIns="0" anchor="ctr">
            <a:spAutoFit/>
          </a:bodyPr>
          <a:lstStyle>
            <a:lvl1pPr marL="0" indent="0">
              <a:buNone/>
              <a:defRPr sz="1500" b="0" i="0">
                <a:solidFill>
                  <a:schemeClr val="tx2"/>
                </a:solidFill>
                <a:latin typeface="Aptos SemiBold" panose="020B0004020202020204" pitchFamily="34" charset="0"/>
                <a:cs typeface="Calibri Light" panose="020F0302020204030204" pitchFamily="34" charset="0"/>
              </a:defRPr>
            </a:lvl1pPr>
          </a:lstStyle>
          <a:p>
            <a:pPr lvl="0"/>
            <a:r>
              <a:rPr lang="en-US" dirty="0"/>
              <a:t>Leading Partner </a:t>
            </a:r>
            <a:r>
              <a:rPr lang="en-US" dirty="0" err="1"/>
              <a:t>Organisation</a:t>
            </a:r>
            <a:endParaRPr lang="en-US" dirty="0"/>
          </a:p>
        </p:txBody>
      </p:sp>
      <p:sp>
        <p:nvSpPr>
          <p:cNvPr id="5" name="Text Placeholder 13">
            <a:extLst>
              <a:ext uri="{FF2B5EF4-FFF2-40B4-BE49-F238E27FC236}">
                <a16:creationId xmlns:a16="http://schemas.microsoft.com/office/drawing/2014/main" id="{AC89A8F1-349D-0A3D-AE2E-31528483A229}"/>
              </a:ext>
            </a:extLst>
          </p:cNvPr>
          <p:cNvSpPr>
            <a:spLocks noGrp="1"/>
          </p:cNvSpPr>
          <p:nvPr>
            <p:ph type="body" sz="quarter" idx="12" hasCustomPrompt="1"/>
          </p:nvPr>
        </p:nvSpPr>
        <p:spPr>
          <a:xfrm>
            <a:off x="7251699" y="4333619"/>
            <a:ext cx="1751619" cy="276999"/>
          </a:xfrm>
          <a:prstGeom prst="rect">
            <a:avLst/>
          </a:prstGeom>
        </p:spPr>
        <p:txBody>
          <a:bodyPr wrap="square" tIns="0" bIns="0" anchor="ctr">
            <a:spAutoFit/>
          </a:bodyPr>
          <a:lstStyle>
            <a:lvl1pPr marL="0" indent="0">
              <a:buNone/>
              <a:defRPr sz="1800" b="1">
                <a:solidFill>
                  <a:schemeClr val="accent1"/>
                </a:solidFill>
                <a:latin typeface="Aptos" panose="020B0004020202020204" pitchFamily="34" charset="0"/>
              </a:defRPr>
            </a:lvl1pPr>
          </a:lstStyle>
          <a:p>
            <a:pPr lvl="0"/>
            <a:r>
              <a:rPr lang="en-US" dirty="0"/>
              <a:t>EVENT</a:t>
            </a:r>
          </a:p>
        </p:txBody>
      </p:sp>
      <p:sp>
        <p:nvSpPr>
          <p:cNvPr id="6" name="Text Placeholder 13">
            <a:extLst>
              <a:ext uri="{FF2B5EF4-FFF2-40B4-BE49-F238E27FC236}">
                <a16:creationId xmlns:a16="http://schemas.microsoft.com/office/drawing/2014/main" id="{5B1EB764-1ABD-BC56-CA6D-0884AA3232D5}"/>
              </a:ext>
            </a:extLst>
          </p:cNvPr>
          <p:cNvSpPr>
            <a:spLocks noGrp="1"/>
          </p:cNvSpPr>
          <p:nvPr>
            <p:ph type="body" sz="quarter" idx="13" hasCustomPrompt="1"/>
          </p:nvPr>
        </p:nvSpPr>
        <p:spPr>
          <a:xfrm>
            <a:off x="7251699" y="4964260"/>
            <a:ext cx="1295401" cy="246221"/>
          </a:xfrm>
          <a:prstGeom prst="rect">
            <a:avLst/>
          </a:prstGeom>
        </p:spPr>
        <p:txBody>
          <a:bodyPr wrap="square" bIns="0" anchor="ctr">
            <a:spAutoFit/>
          </a:bodyPr>
          <a:lstStyle>
            <a:lvl1pPr marL="0" indent="0">
              <a:buNone/>
              <a:defRPr sz="1300" b="0">
                <a:solidFill>
                  <a:schemeClr val="tx2"/>
                </a:solidFill>
                <a:latin typeface="Aptos" panose="020B0004020202020204" pitchFamily="34" charset="0"/>
              </a:defRPr>
            </a:lvl1pPr>
          </a:lstStyle>
          <a:p>
            <a:pPr lvl="0"/>
            <a:r>
              <a:rPr lang="en-US" dirty="0"/>
              <a:t>DD/MM/YYY</a:t>
            </a:r>
          </a:p>
        </p:txBody>
      </p:sp>
      <p:sp>
        <p:nvSpPr>
          <p:cNvPr id="7" name="Text Placeholder 13">
            <a:extLst>
              <a:ext uri="{FF2B5EF4-FFF2-40B4-BE49-F238E27FC236}">
                <a16:creationId xmlns:a16="http://schemas.microsoft.com/office/drawing/2014/main" id="{6BEE9C2D-F550-2D71-C2EB-AEFE7FCBAC7C}"/>
              </a:ext>
            </a:extLst>
          </p:cNvPr>
          <p:cNvSpPr>
            <a:spLocks noGrp="1"/>
          </p:cNvSpPr>
          <p:nvPr>
            <p:ph type="body" sz="quarter" idx="14" hasCustomPrompt="1"/>
          </p:nvPr>
        </p:nvSpPr>
        <p:spPr>
          <a:xfrm>
            <a:off x="8623300" y="4964259"/>
            <a:ext cx="1751619" cy="246221"/>
          </a:xfrm>
          <a:prstGeom prst="rect">
            <a:avLst/>
          </a:prstGeom>
        </p:spPr>
        <p:txBody>
          <a:bodyPr wrap="square" bIns="0" anchor="ctr">
            <a:spAutoFit/>
          </a:bodyPr>
          <a:lstStyle>
            <a:lvl1pPr marL="0" indent="0">
              <a:buNone/>
              <a:defRPr sz="1300" b="0">
                <a:solidFill>
                  <a:schemeClr val="tx2"/>
                </a:solidFill>
                <a:latin typeface="Aptos" panose="020B0004020202020204" pitchFamily="34" charset="0"/>
              </a:defRPr>
            </a:lvl1pPr>
          </a:lstStyle>
          <a:p>
            <a:pPr lvl="0"/>
            <a:r>
              <a:rPr lang="en-US" dirty="0"/>
              <a:t>City, Country</a:t>
            </a:r>
          </a:p>
        </p:txBody>
      </p:sp>
      <p:sp>
        <p:nvSpPr>
          <p:cNvPr id="8" name="Text Placeholder 13">
            <a:extLst>
              <a:ext uri="{FF2B5EF4-FFF2-40B4-BE49-F238E27FC236}">
                <a16:creationId xmlns:a16="http://schemas.microsoft.com/office/drawing/2014/main" id="{82C23B72-9395-0D46-AE5D-17D5A55CBE47}"/>
              </a:ext>
            </a:extLst>
          </p:cNvPr>
          <p:cNvSpPr>
            <a:spLocks noGrp="1"/>
          </p:cNvSpPr>
          <p:nvPr>
            <p:ph type="body" sz="quarter" idx="15" hasCustomPrompt="1"/>
          </p:nvPr>
        </p:nvSpPr>
        <p:spPr>
          <a:xfrm>
            <a:off x="2908304" y="1606342"/>
            <a:ext cx="6781796" cy="1400383"/>
          </a:xfrm>
          <a:prstGeom prst="rect">
            <a:avLst/>
          </a:prstGeom>
        </p:spPr>
        <p:txBody>
          <a:bodyPr wrap="square">
            <a:spAutoFit/>
          </a:bodyPr>
          <a:lstStyle>
            <a:lvl1pPr marL="0" indent="0" algn="l" rtl="0">
              <a:lnSpc>
                <a:spcPts val="3400"/>
              </a:lnSpc>
              <a:buNone/>
              <a:defRPr sz="3000" b="1">
                <a:solidFill>
                  <a:schemeClr val="tx2"/>
                </a:solidFill>
                <a:latin typeface="Aptos" panose="020B0004020202020204" pitchFamily="34" charset="0"/>
                <a:cs typeface="Calibri Light" panose="020F0302020204030204" pitchFamily="34" charset="0"/>
              </a:defRPr>
            </a:lvl1pPr>
          </a:lstStyle>
          <a:p>
            <a:pPr lvl="0"/>
            <a:r>
              <a:rPr lang="en-US" dirty="0"/>
              <a:t>Title</a:t>
            </a:r>
          </a:p>
          <a:p>
            <a:pPr lvl="0"/>
            <a:r>
              <a:rPr lang="en-US" dirty="0"/>
              <a:t>.</a:t>
            </a:r>
          </a:p>
          <a:p>
            <a:pPr lvl="0"/>
            <a:r>
              <a:rPr lang="en-US" dirty="0"/>
              <a:t>.</a:t>
            </a:r>
          </a:p>
        </p:txBody>
      </p:sp>
      <p:sp>
        <p:nvSpPr>
          <p:cNvPr id="9" name="TextBox 8">
            <a:extLst>
              <a:ext uri="{FF2B5EF4-FFF2-40B4-BE49-F238E27FC236}">
                <a16:creationId xmlns:a16="http://schemas.microsoft.com/office/drawing/2014/main" id="{46FDDA8A-956E-E904-E631-E792D4610E4C}"/>
              </a:ext>
            </a:extLst>
          </p:cNvPr>
          <p:cNvSpPr txBox="1"/>
          <p:nvPr userDrawn="1"/>
        </p:nvSpPr>
        <p:spPr>
          <a:xfrm>
            <a:off x="2222500" y="5491534"/>
            <a:ext cx="8382000" cy="407869"/>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300" b="0" i="0" u="none" strike="noStrike" baseline="30000" dirty="0">
                <a:solidFill>
                  <a:srgbClr val="000000"/>
                </a:solidFill>
                <a:latin typeface="Aptos" panose="020B0004020202020204" pitchFamily="34" charset="0"/>
                <a:cs typeface="Adobe Hebrew" panose="02040503050201020203" pitchFamily="18" charset="-79"/>
              </a:rPr>
              <a:t>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endParaRPr lang="en-US" sz="1300" dirty="0">
              <a:latin typeface="Aptos" panose="020B0004020202020204" pitchFamily="34" charset="0"/>
            </a:endParaRPr>
          </a:p>
        </p:txBody>
      </p:sp>
      <p:sp>
        <p:nvSpPr>
          <p:cNvPr id="2" name="Text Placeholder 13">
            <a:extLst>
              <a:ext uri="{FF2B5EF4-FFF2-40B4-BE49-F238E27FC236}">
                <a16:creationId xmlns:a16="http://schemas.microsoft.com/office/drawing/2014/main" id="{ECEFDA8B-1980-09E6-EAD6-724C3AF74AA2}"/>
              </a:ext>
            </a:extLst>
          </p:cNvPr>
          <p:cNvSpPr>
            <a:spLocks noGrp="1"/>
          </p:cNvSpPr>
          <p:nvPr>
            <p:ph type="body" sz="quarter" idx="16" hasCustomPrompt="1"/>
          </p:nvPr>
        </p:nvSpPr>
        <p:spPr>
          <a:xfrm>
            <a:off x="2908304" y="4342976"/>
            <a:ext cx="3886197" cy="276999"/>
          </a:xfrm>
          <a:prstGeom prst="rect">
            <a:avLst/>
          </a:prstGeom>
        </p:spPr>
        <p:txBody>
          <a:bodyPr wrap="square" tIns="0" bIns="0" anchor="ctr">
            <a:spAutoFit/>
          </a:bodyPr>
          <a:lstStyle>
            <a:lvl1pPr marL="0" indent="0">
              <a:buFont typeface="Arial" panose="020B0604020202020204" pitchFamily="34" charset="0"/>
              <a:buNone/>
              <a:defRPr sz="1800" b="1">
                <a:solidFill>
                  <a:schemeClr val="accent1"/>
                </a:solidFill>
                <a:latin typeface="Aptos" panose="020B0004020202020204" pitchFamily="34" charset="0"/>
                <a:cs typeface="Calibri Light" panose="020F0302020204030204" pitchFamily="34" charset="0"/>
              </a:defRPr>
            </a:lvl1pPr>
          </a:lstStyle>
          <a:p>
            <a:pPr lvl="0"/>
            <a:r>
              <a:rPr lang="en-US" dirty="0"/>
              <a:t>Full name of Presenter</a:t>
            </a:r>
          </a:p>
        </p:txBody>
      </p:sp>
    </p:spTree>
    <p:extLst>
      <p:ext uri="{BB962C8B-B14F-4D97-AF65-F5344CB8AC3E}">
        <p14:creationId xmlns:p14="http://schemas.microsoft.com/office/powerpoint/2010/main" val="82844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5" name="Content Placeholder 4">
            <a:extLst>
              <a:ext uri="{FF2B5EF4-FFF2-40B4-BE49-F238E27FC236}">
                <a16:creationId xmlns:a16="http://schemas.microsoft.com/office/drawing/2014/main" id="{68E9591A-1049-460A-AB42-33ED4D14C999}"/>
              </a:ext>
            </a:extLst>
          </p:cNvPr>
          <p:cNvSpPr>
            <a:spLocks noGrp="1"/>
          </p:cNvSpPr>
          <p:nvPr>
            <p:ph sz="quarter" idx="19" hasCustomPrompt="1"/>
          </p:nvPr>
        </p:nvSpPr>
        <p:spPr>
          <a:xfrm>
            <a:off x="774700" y="1406525"/>
            <a:ext cx="7010400" cy="3810000"/>
          </a:xfrm>
          <a:prstGeom prst="rect">
            <a:avLst/>
          </a:prstGeom>
        </p:spPr>
        <p:txBody>
          <a:bodyPr/>
          <a:lstStyle>
            <a:lvl1pPr>
              <a:defRPr>
                <a:solidFill>
                  <a:schemeClr val="tx2"/>
                </a:solidFill>
              </a:defRPr>
            </a:lvl1pPr>
            <a:lvl2pPr marL="457230" indent="0">
              <a:buNone/>
              <a:defRPr>
                <a:solidFill>
                  <a:schemeClr val="accent1"/>
                </a:solidFill>
              </a:defRPr>
            </a:lvl2pPr>
            <a:lvl3pPr marL="914462" indent="0">
              <a:buNone/>
              <a:defRPr>
                <a:solidFill>
                  <a:schemeClr val="tx2"/>
                </a:solidFill>
              </a:defRPr>
            </a:lvl3pPr>
            <a:lvl4pPr marL="1371692" indent="0">
              <a:buNone/>
              <a:defRPr>
                <a:solidFill>
                  <a:schemeClr val="accent1"/>
                </a:solidFill>
              </a:defRPr>
            </a:lvl4pPr>
            <a:lvl5pPr marL="1828920" indent="0">
              <a:buNone/>
              <a:defRPr>
                <a:solidFill>
                  <a:schemeClr val="tx2"/>
                </a:solidFill>
              </a:defRPr>
            </a:lvl5pPr>
          </a:lstStyle>
          <a:p>
            <a:pPr lvl="0"/>
            <a:r>
              <a:rPr lang="en-US" dirty="0"/>
              <a:t>Text</a:t>
            </a:r>
          </a:p>
          <a:p>
            <a:pPr lvl="1"/>
            <a:r>
              <a:rPr lang="en-US" dirty="0"/>
              <a:t>Text</a:t>
            </a:r>
          </a:p>
          <a:p>
            <a:pPr lvl="2"/>
            <a:r>
              <a:rPr lang="en-US" dirty="0"/>
              <a:t>Text</a:t>
            </a:r>
          </a:p>
          <a:p>
            <a:pPr lvl="3"/>
            <a:r>
              <a:rPr lang="en-US" dirty="0"/>
              <a:t>Text</a:t>
            </a:r>
          </a:p>
          <a:p>
            <a:pPr lvl="4"/>
            <a:r>
              <a:rPr lang="en-US" dirty="0"/>
              <a:t>Text</a:t>
            </a:r>
          </a:p>
        </p:txBody>
      </p:sp>
      <p:sp>
        <p:nvSpPr>
          <p:cNvPr id="2" name="Text Placeholder 13">
            <a:extLst>
              <a:ext uri="{FF2B5EF4-FFF2-40B4-BE49-F238E27FC236}">
                <a16:creationId xmlns:a16="http://schemas.microsoft.com/office/drawing/2014/main" id="{622EC5AF-9878-9287-620F-0E2A476611CF}"/>
              </a:ext>
            </a:extLst>
          </p:cNvPr>
          <p:cNvSpPr>
            <a:spLocks noGrp="1"/>
          </p:cNvSpPr>
          <p:nvPr>
            <p:ph type="body" sz="quarter" idx="27" hasCustomPrompt="1"/>
          </p:nvPr>
        </p:nvSpPr>
        <p:spPr>
          <a:xfrm>
            <a:off x="698505" y="625830"/>
            <a:ext cx="4571999" cy="628295"/>
          </a:xfrm>
          <a:prstGeom prst="rect">
            <a:avLst/>
          </a:prstGeom>
        </p:spPr>
        <p:txBody>
          <a:bodyPr anchor="ctr">
            <a:noAutofit/>
          </a:bodyPr>
          <a:lstStyle>
            <a:lvl1pPr marL="0" indent="0">
              <a:buNone/>
              <a:defRPr sz="4000" b="0" spc="0">
                <a:solidFill>
                  <a:schemeClr val="tx2"/>
                </a:solidFill>
                <a:effectLst/>
                <a:latin typeface="Aptos" panose="020B0004020202020204" pitchFamily="34" charset="0"/>
                <a:cs typeface="Calibri Light" panose="020F0302020204030204" pitchFamily="34" charset="0"/>
              </a:defRPr>
            </a:lvl1pPr>
          </a:lstStyle>
          <a:p>
            <a:pPr lvl="0"/>
            <a:r>
              <a:rPr lang="en-US" dirty="0"/>
              <a:t>Title</a:t>
            </a:r>
          </a:p>
        </p:txBody>
      </p:sp>
    </p:spTree>
    <p:extLst>
      <p:ext uri="{BB962C8B-B14F-4D97-AF65-F5344CB8AC3E}">
        <p14:creationId xmlns:p14="http://schemas.microsoft.com/office/powerpoint/2010/main" val="152773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amp; Answers L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BD0B80E-15B3-4210-8A26-5539C93413FB}"/>
              </a:ext>
            </a:extLst>
          </p:cNvPr>
          <p:cNvSpPr>
            <a:spLocks noGrp="1"/>
          </p:cNvSpPr>
          <p:nvPr>
            <p:ph type="body" sz="quarter" idx="12" hasCustomPrompt="1"/>
          </p:nvPr>
        </p:nvSpPr>
        <p:spPr>
          <a:xfrm>
            <a:off x="3327400" y="4008993"/>
            <a:ext cx="4038600" cy="369332"/>
          </a:xfrm>
          <a:prstGeom prst="rect">
            <a:avLst/>
          </a:prstGeom>
        </p:spPr>
        <p:txBody>
          <a:bodyPr>
            <a:spAutoFit/>
          </a:bodyPr>
          <a:lstStyle>
            <a:lvl1pPr algn="ctr">
              <a:defRPr sz="1800">
                <a:solidFill>
                  <a:schemeClr val="accent1"/>
                </a:solidFill>
              </a:defRPr>
            </a:lvl1pPr>
          </a:lstStyle>
          <a:p>
            <a:pPr lvl="0"/>
            <a:r>
              <a:rPr lang="en-US" dirty="0"/>
              <a:t>Presenter</a:t>
            </a:r>
          </a:p>
        </p:txBody>
      </p:sp>
      <p:sp>
        <p:nvSpPr>
          <p:cNvPr id="11" name="Text Placeholder 9">
            <a:extLst>
              <a:ext uri="{FF2B5EF4-FFF2-40B4-BE49-F238E27FC236}">
                <a16:creationId xmlns:a16="http://schemas.microsoft.com/office/drawing/2014/main" id="{DE9CE818-53ED-4699-B07D-2EC7F3BDA96F}"/>
              </a:ext>
            </a:extLst>
          </p:cNvPr>
          <p:cNvSpPr>
            <a:spLocks noGrp="1"/>
          </p:cNvSpPr>
          <p:nvPr>
            <p:ph type="body" sz="quarter" idx="13" hasCustomPrompt="1"/>
          </p:nvPr>
        </p:nvSpPr>
        <p:spPr>
          <a:xfrm>
            <a:off x="3327400" y="3383260"/>
            <a:ext cx="4038600" cy="461665"/>
          </a:xfrm>
          <a:prstGeom prst="rect">
            <a:avLst/>
          </a:prstGeom>
        </p:spPr>
        <p:txBody>
          <a:bodyPr>
            <a:spAutoFit/>
          </a:bodyPr>
          <a:lstStyle>
            <a:lvl1pPr algn="ctr">
              <a:defRPr sz="2400">
                <a:solidFill>
                  <a:schemeClr val="tx2"/>
                </a:solidFill>
              </a:defRPr>
            </a:lvl1pPr>
          </a:lstStyle>
          <a:p>
            <a:pPr lvl="0"/>
            <a:r>
              <a:rPr lang="en-US" dirty="0"/>
              <a:t>Contact Details</a:t>
            </a:r>
          </a:p>
        </p:txBody>
      </p:sp>
      <p:sp>
        <p:nvSpPr>
          <p:cNvPr id="12" name="Text Placeholder 9">
            <a:extLst>
              <a:ext uri="{FF2B5EF4-FFF2-40B4-BE49-F238E27FC236}">
                <a16:creationId xmlns:a16="http://schemas.microsoft.com/office/drawing/2014/main" id="{4EA25473-DE14-405F-A59A-927BAB98F89C}"/>
              </a:ext>
            </a:extLst>
          </p:cNvPr>
          <p:cNvSpPr>
            <a:spLocks noGrp="1"/>
          </p:cNvSpPr>
          <p:nvPr>
            <p:ph type="body" sz="quarter" idx="14" hasCustomPrompt="1"/>
          </p:nvPr>
        </p:nvSpPr>
        <p:spPr>
          <a:xfrm>
            <a:off x="3327400" y="4603948"/>
            <a:ext cx="4038600" cy="307777"/>
          </a:xfrm>
          <a:prstGeom prst="rect">
            <a:avLst/>
          </a:prstGeom>
        </p:spPr>
        <p:txBody>
          <a:bodyPr>
            <a:spAutoFit/>
          </a:bodyPr>
          <a:lstStyle>
            <a:lvl1pPr algn="ctr">
              <a:defRPr sz="1400">
                <a:solidFill>
                  <a:schemeClr val="tx2"/>
                </a:solidFill>
              </a:defRPr>
            </a:lvl1pPr>
          </a:lstStyle>
          <a:p>
            <a:pPr lvl="0"/>
            <a:r>
              <a:rPr lang="en-US" dirty="0"/>
              <a:t>email@email.eu</a:t>
            </a:r>
          </a:p>
        </p:txBody>
      </p:sp>
      <p:sp>
        <p:nvSpPr>
          <p:cNvPr id="14" name="Slide Number Placeholder 2">
            <a:extLst>
              <a:ext uri="{FF2B5EF4-FFF2-40B4-BE49-F238E27FC236}">
                <a16:creationId xmlns:a16="http://schemas.microsoft.com/office/drawing/2014/main" id="{D2C246FF-A105-40CB-8EC5-E6950FB7AA4E}"/>
              </a:ext>
            </a:extLst>
          </p:cNvPr>
          <p:cNvSpPr>
            <a:spLocks noGrp="1"/>
          </p:cNvSpPr>
          <p:nvPr>
            <p:ph type="sldNum" sz="quarter" idx="10"/>
          </p:nvPr>
        </p:nvSpPr>
        <p:spPr>
          <a:xfrm>
            <a:off x="7992620" y="5592510"/>
            <a:ext cx="2459481" cy="184666"/>
          </a:xfrm>
        </p:spPr>
        <p:txBody>
          <a:bodyPr/>
          <a:lstStyle/>
          <a:p>
            <a:fld id="{B6F15528-21DE-4FAA-801E-634DDDAF4B2B}" type="slidenum">
              <a:rPr lang="en-US" smtClean="0"/>
              <a:pPr/>
              <a:t>‹nr.›</a:t>
            </a:fld>
            <a:endParaRPr lang="en-US" dirty="0"/>
          </a:p>
        </p:txBody>
      </p:sp>
      <p:sp>
        <p:nvSpPr>
          <p:cNvPr id="3" name="Title Placeholder 2">
            <a:extLst>
              <a:ext uri="{FF2B5EF4-FFF2-40B4-BE49-F238E27FC236}">
                <a16:creationId xmlns:a16="http://schemas.microsoft.com/office/drawing/2014/main" id="{A6523581-C57A-9AC9-E5F1-04981DA94CFC}"/>
              </a:ext>
            </a:extLst>
          </p:cNvPr>
          <p:cNvSpPr>
            <a:spLocks noGrp="1"/>
          </p:cNvSpPr>
          <p:nvPr>
            <p:ph type="title"/>
          </p:nvPr>
        </p:nvSpPr>
        <p:spPr>
          <a:xfrm>
            <a:off x="2984500" y="1507550"/>
            <a:ext cx="4724400" cy="584775"/>
          </a:xfrm>
          <a:prstGeom prst="rect">
            <a:avLst/>
          </a:prstGeom>
        </p:spPr>
        <p:txBody>
          <a:bodyPr vert="horz" wrap="square" lIns="91440" tIns="45720" rIns="91440" bIns="45720" rtlCol="0" anchor="ctr">
            <a:spAutoFit/>
          </a:bodyPr>
          <a:lstStyle>
            <a:lvl1pPr algn="ctr">
              <a:defRPr sz="3200">
                <a:solidFill>
                  <a:schemeClr val="tx2"/>
                </a:solidFill>
                <a:effectLst/>
                <a:latin typeface="Aptos" panose="020B0004020202020204" pitchFamily="34" charset="0"/>
              </a:defRPr>
            </a:lvl1pPr>
          </a:lstStyle>
          <a:p>
            <a:r>
              <a:rPr lang="en-US" dirty="0"/>
              <a:t>Questions &amp; Answers</a:t>
            </a:r>
          </a:p>
        </p:txBody>
      </p:sp>
    </p:spTree>
    <p:extLst>
      <p:ext uri="{BB962C8B-B14F-4D97-AF65-F5344CB8AC3E}">
        <p14:creationId xmlns:p14="http://schemas.microsoft.com/office/powerpoint/2010/main" val="387212804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llow u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237CB9-2C6C-7ED6-B716-F2B552280853}"/>
              </a:ext>
            </a:extLst>
          </p:cNvPr>
          <p:cNvSpPr>
            <a:spLocks noGrp="1"/>
          </p:cNvSpPr>
          <p:nvPr>
            <p:ph type="sldNum" sz="quarter" idx="10"/>
          </p:nvPr>
        </p:nvSpPr>
        <p:spPr/>
        <p:txBody>
          <a:bodyPr/>
          <a:lstStyle/>
          <a:p>
            <a:fld id="{B6F15528-21DE-4FAA-801E-634DDDAF4B2B}" type="slidenum">
              <a:rPr lang="en-US" smtClean="0"/>
              <a:pPr/>
              <a:t>‹nr.›</a:t>
            </a:fld>
            <a:endParaRPr lang="en-US" dirty="0"/>
          </a:p>
        </p:txBody>
      </p:sp>
      <p:pic>
        <p:nvPicPr>
          <p:cNvPr id="2" name="Picture 1">
            <a:extLst>
              <a:ext uri="{FF2B5EF4-FFF2-40B4-BE49-F238E27FC236}">
                <a16:creationId xmlns:a16="http://schemas.microsoft.com/office/drawing/2014/main" id="{A5A89680-75CA-221F-8083-537F049099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63557" y="2703837"/>
            <a:ext cx="455288" cy="455288"/>
          </a:xfrm>
          <a:prstGeom prst="rect">
            <a:avLst/>
          </a:prstGeom>
        </p:spPr>
      </p:pic>
      <p:pic>
        <p:nvPicPr>
          <p:cNvPr id="11" name="Picture 10">
            <a:extLst>
              <a:ext uri="{FF2B5EF4-FFF2-40B4-BE49-F238E27FC236}">
                <a16:creationId xmlns:a16="http://schemas.microsoft.com/office/drawing/2014/main" id="{9F23A733-2073-DF2B-E1E9-7B2B7215AC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78394" y="2703837"/>
            <a:ext cx="455288" cy="455288"/>
          </a:xfrm>
          <a:prstGeom prst="rect">
            <a:avLst/>
          </a:prstGeom>
        </p:spPr>
      </p:pic>
      <p:pic>
        <p:nvPicPr>
          <p:cNvPr id="12" name="Picture 11">
            <a:extLst>
              <a:ext uri="{FF2B5EF4-FFF2-40B4-BE49-F238E27FC236}">
                <a16:creationId xmlns:a16="http://schemas.microsoft.com/office/drawing/2014/main" id="{589419FC-D7B8-E63F-AAF0-917172C24F0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093231" y="2704476"/>
            <a:ext cx="455288" cy="454009"/>
          </a:xfrm>
          <a:prstGeom prst="rect">
            <a:avLst/>
          </a:prstGeom>
        </p:spPr>
      </p:pic>
      <p:pic>
        <p:nvPicPr>
          <p:cNvPr id="13" name="Picture 12">
            <a:extLst>
              <a:ext uri="{FF2B5EF4-FFF2-40B4-BE49-F238E27FC236}">
                <a16:creationId xmlns:a16="http://schemas.microsoft.com/office/drawing/2014/main" id="{77B2CE0D-413B-4E6D-E82D-592951B517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152556" y="2703837"/>
            <a:ext cx="447614" cy="455288"/>
          </a:xfrm>
          <a:prstGeom prst="rect">
            <a:avLst/>
          </a:prstGeom>
        </p:spPr>
      </p:pic>
      <p:pic>
        <p:nvPicPr>
          <p:cNvPr id="14" name="Picture 13">
            <a:extLst>
              <a:ext uri="{FF2B5EF4-FFF2-40B4-BE49-F238E27FC236}">
                <a16:creationId xmlns:a16="http://schemas.microsoft.com/office/drawing/2014/main" id="{9ACA76BC-C619-89E1-7837-F3DBFA572E4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783376" y="4348718"/>
            <a:ext cx="447614" cy="447614"/>
          </a:xfrm>
          <a:prstGeom prst="rect">
            <a:avLst/>
          </a:prstGeom>
        </p:spPr>
      </p:pic>
      <p:pic>
        <p:nvPicPr>
          <p:cNvPr id="15" name="Picture 14">
            <a:extLst>
              <a:ext uri="{FF2B5EF4-FFF2-40B4-BE49-F238E27FC236}">
                <a16:creationId xmlns:a16="http://schemas.microsoft.com/office/drawing/2014/main" id="{A87B08DA-E79C-6E6E-965F-D9CD271055D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462411" y="4367404"/>
            <a:ext cx="447614" cy="447614"/>
          </a:xfrm>
          <a:prstGeom prst="rect">
            <a:avLst/>
          </a:prstGeom>
        </p:spPr>
      </p:pic>
      <p:sp>
        <p:nvSpPr>
          <p:cNvPr id="16" name="Title 1">
            <a:extLst>
              <a:ext uri="{FF2B5EF4-FFF2-40B4-BE49-F238E27FC236}">
                <a16:creationId xmlns:a16="http://schemas.microsoft.com/office/drawing/2014/main" id="{B28DFD25-3A89-AED3-EBD9-59F54971E6AE}"/>
              </a:ext>
            </a:extLst>
          </p:cNvPr>
          <p:cNvSpPr txBox="1">
            <a:spLocks/>
          </p:cNvSpPr>
          <p:nvPr userDrawn="1"/>
        </p:nvSpPr>
        <p:spPr>
          <a:xfrm>
            <a:off x="3937718" y="3616325"/>
            <a:ext cx="2817965" cy="584904"/>
          </a:xfrm>
          <a:prstGeom prst="rect">
            <a:avLst/>
          </a:prstGeom>
        </p:spPr>
        <p:txBody>
          <a:bodyPr/>
          <a:lstStyle>
            <a:lvl1pPr algn="l">
              <a:defRPr sz="3201" b="0">
                <a:solidFill>
                  <a:schemeClr val="tx2"/>
                </a:solidFill>
                <a:effectLst/>
                <a:latin typeface="Calibri Light" panose="020F0302020204030204" pitchFamily="34" charset="0"/>
                <a:ea typeface="+mj-ea"/>
                <a:cs typeface="Calibri Light" panose="020F0302020204030204" pitchFamily="34" charset="0"/>
              </a:defRPr>
            </a:lvl1pPr>
          </a:lstStyle>
          <a:p>
            <a:pPr algn="ctr"/>
            <a:r>
              <a:rPr lang="en-US" sz="2800" dirty="0"/>
              <a:t>Contact us</a:t>
            </a:r>
          </a:p>
        </p:txBody>
      </p:sp>
      <p:sp>
        <p:nvSpPr>
          <p:cNvPr id="18" name="TextBox 17">
            <a:extLst>
              <a:ext uri="{FF2B5EF4-FFF2-40B4-BE49-F238E27FC236}">
                <a16:creationId xmlns:a16="http://schemas.microsoft.com/office/drawing/2014/main" id="{201C31E9-CD0E-9F6A-D01D-429A98A1D7D9}"/>
              </a:ext>
            </a:extLst>
          </p:cNvPr>
          <p:cNvSpPr txBox="1"/>
          <p:nvPr userDrawn="1"/>
        </p:nvSpPr>
        <p:spPr>
          <a:xfrm>
            <a:off x="3937718" y="951097"/>
            <a:ext cx="2817964" cy="707886"/>
          </a:xfrm>
          <a:prstGeom prst="rect">
            <a:avLst/>
          </a:prstGeom>
          <a:noFill/>
        </p:spPr>
        <p:txBody>
          <a:bodyPr wrap="square" rtlCol="0">
            <a:spAutoFit/>
          </a:bodyPr>
          <a:lstStyle/>
          <a:p>
            <a:pPr algn="dist"/>
            <a:r>
              <a:rPr lang="en-US" sz="4000" b="0" i="1" dirty="0">
                <a:solidFill>
                  <a:schemeClr val="accent1"/>
                </a:solidFill>
                <a:latin typeface="Aptos Light" panose="020B0004020202020204" pitchFamily="34" charset="0"/>
                <a:cs typeface="Calibri Light" panose="020F0302020204030204" pitchFamily="34" charset="0"/>
              </a:rPr>
              <a:t>Thank you!</a:t>
            </a:r>
          </a:p>
        </p:txBody>
      </p:sp>
      <p:sp>
        <p:nvSpPr>
          <p:cNvPr id="4" name="Title 1">
            <a:extLst>
              <a:ext uri="{FF2B5EF4-FFF2-40B4-BE49-F238E27FC236}">
                <a16:creationId xmlns:a16="http://schemas.microsoft.com/office/drawing/2014/main" id="{348AF866-AEF9-1F04-1214-C48A649D04CE}"/>
              </a:ext>
            </a:extLst>
          </p:cNvPr>
          <p:cNvSpPr txBox="1">
            <a:spLocks/>
          </p:cNvSpPr>
          <p:nvPr userDrawn="1"/>
        </p:nvSpPr>
        <p:spPr>
          <a:xfrm>
            <a:off x="3926256" y="1953545"/>
            <a:ext cx="2817965" cy="584904"/>
          </a:xfrm>
          <a:prstGeom prst="rect">
            <a:avLst/>
          </a:prstGeom>
        </p:spPr>
        <p:txBody>
          <a:bodyPr/>
          <a:lstStyle>
            <a:lvl1pPr algn="l">
              <a:defRPr sz="3201" b="0">
                <a:solidFill>
                  <a:schemeClr val="tx2"/>
                </a:solidFill>
                <a:effectLst/>
                <a:latin typeface="Calibri Light" panose="020F0302020204030204" pitchFamily="34" charset="0"/>
                <a:ea typeface="+mj-ea"/>
                <a:cs typeface="Calibri Light" panose="020F0302020204030204" pitchFamily="34" charset="0"/>
              </a:defRPr>
            </a:lvl1pPr>
          </a:lstStyle>
          <a:p>
            <a:pPr algn="ctr"/>
            <a:r>
              <a:rPr lang="en-US" sz="2800" dirty="0"/>
              <a:t>Follow us</a:t>
            </a:r>
          </a:p>
        </p:txBody>
      </p:sp>
    </p:spTree>
    <p:extLst>
      <p:ext uri="{BB962C8B-B14F-4D97-AF65-F5344CB8AC3E}">
        <p14:creationId xmlns:p14="http://schemas.microsoft.com/office/powerpoint/2010/main" val="205471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tners_L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5F932-C282-65F6-5596-3E6E77FF98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61935" y="2366626"/>
            <a:ext cx="349775" cy="349775"/>
          </a:xfrm>
          <a:prstGeom prst="rect">
            <a:avLst/>
          </a:prstGeom>
        </p:spPr>
      </p:pic>
      <p:pic>
        <p:nvPicPr>
          <p:cNvPr id="3" name="Picture 2">
            <a:extLst>
              <a:ext uri="{FF2B5EF4-FFF2-40B4-BE49-F238E27FC236}">
                <a16:creationId xmlns:a16="http://schemas.microsoft.com/office/drawing/2014/main" id="{3E7A29F1-B858-1FFF-36C6-2B18477D6D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67568" y="2366626"/>
            <a:ext cx="349775" cy="349775"/>
          </a:xfrm>
          <a:prstGeom prst="rect">
            <a:avLst/>
          </a:prstGeom>
        </p:spPr>
      </p:pic>
      <p:pic>
        <p:nvPicPr>
          <p:cNvPr id="4" name="Picture 3">
            <a:extLst>
              <a:ext uri="{FF2B5EF4-FFF2-40B4-BE49-F238E27FC236}">
                <a16:creationId xmlns:a16="http://schemas.microsoft.com/office/drawing/2014/main" id="{08C07CAF-FB36-72F1-AA2E-F7EEA6C514F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173201" y="2367264"/>
            <a:ext cx="349775" cy="346242"/>
          </a:xfrm>
          <a:prstGeom prst="rect">
            <a:avLst/>
          </a:prstGeom>
        </p:spPr>
      </p:pic>
      <p:pic>
        <p:nvPicPr>
          <p:cNvPr id="5" name="Picture 4">
            <a:extLst>
              <a:ext uri="{FF2B5EF4-FFF2-40B4-BE49-F238E27FC236}">
                <a16:creationId xmlns:a16="http://schemas.microsoft.com/office/drawing/2014/main" id="{8F34A0EC-37F6-DA1B-B6CF-23AA357B790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956301" y="2366626"/>
            <a:ext cx="342709" cy="349775"/>
          </a:xfrm>
          <a:prstGeom prst="rect">
            <a:avLst/>
          </a:prstGeom>
        </p:spPr>
      </p:pic>
      <p:pic>
        <p:nvPicPr>
          <p:cNvPr id="6" name="Picture 5">
            <a:extLst>
              <a:ext uri="{FF2B5EF4-FFF2-40B4-BE49-F238E27FC236}">
                <a16:creationId xmlns:a16="http://schemas.microsoft.com/office/drawing/2014/main" id="{C5EB0EEB-637C-5198-3BCF-AF0B62E84B3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362679" y="2335029"/>
            <a:ext cx="342709" cy="342709"/>
          </a:xfrm>
          <a:prstGeom prst="rect">
            <a:avLst/>
          </a:prstGeom>
        </p:spPr>
      </p:pic>
      <p:pic>
        <p:nvPicPr>
          <p:cNvPr id="7" name="Picture 6">
            <a:extLst>
              <a:ext uri="{FF2B5EF4-FFF2-40B4-BE49-F238E27FC236}">
                <a16:creationId xmlns:a16="http://schemas.microsoft.com/office/drawing/2014/main" id="{34701244-1C13-53A3-1D0F-96FB8218DC4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9819879" y="2353715"/>
            <a:ext cx="342709" cy="342709"/>
          </a:xfrm>
          <a:prstGeom prst="rect">
            <a:avLst/>
          </a:prstGeom>
        </p:spPr>
      </p:pic>
      <p:sp>
        <p:nvSpPr>
          <p:cNvPr id="8" name="Title 1">
            <a:extLst>
              <a:ext uri="{FF2B5EF4-FFF2-40B4-BE49-F238E27FC236}">
                <a16:creationId xmlns:a16="http://schemas.microsoft.com/office/drawing/2014/main" id="{781FE15C-8565-07F9-12C8-951A89ACC99A}"/>
              </a:ext>
            </a:extLst>
          </p:cNvPr>
          <p:cNvSpPr txBox="1">
            <a:spLocks/>
          </p:cNvSpPr>
          <p:nvPr userDrawn="1"/>
        </p:nvSpPr>
        <p:spPr>
          <a:xfrm>
            <a:off x="4569743" y="2038495"/>
            <a:ext cx="1386557" cy="358630"/>
          </a:xfrm>
          <a:prstGeom prst="rect">
            <a:avLst/>
          </a:prstGeom>
        </p:spPr>
        <p:txBody>
          <a:bodyPr/>
          <a:lstStyle>
            <a:lvl1pPr>
              <a:defRPr>
                <a:latin typeface="+mj-lt"/>
                <a:ea typeface="+mj-ea"/>
                <a:cs typeface="+mj-cs"/>
              </a:defRPr>
            </a:lvl1pPr>
          </a:lstStyle>
          <a:p>
            <a:pPr algn="ctr"/>
            <a:r>
              <a:rPr lang="en-US" sz="1400" dirty="0">
                <a:solidFill>
                  <a:schemeClr val="accent1"/>
                </a:solidFill>
                <a:latin typeface="Aptos Light" panose="020B0004020202020204" pitchFamily="34" charset="0"/>
              </a:rPr>
              <a:t>Follow us</a:t>
            </a:r>
          </a:p>
        </p:txBody>
      </p:sp>
      <p:sp>
        <p:nvSpPr>
          <p:cNvPr id="9" name="Title 1">
            <a:extLst>
              <a:ext uri="{FF2B5EF4-FFF2-40B4-BE49-F238E27FC236}">
                <a16:creationId xmlns:a16="http://schemas.microsoft.com/office/drawing/2014/main" id="{D052AD1A-7A95-3E8E-4B14-E7D9C58F05E5}"/>
              </a:ext>
            </a:extLst>
          </p:cNvPr>
          <p:cNvSpPr txBox="1">
            <a:spLocks/>
          </p:cNvSpPr>
          <p:nvPr userDrawn="1"/>
        </p:nvSpPr>
        <p:spPr>
          <a:xfrm>
            <a:off x="9019588" y="2018037"/>
            <a:ext cx="1432512" cy="335678"/>
          </a:xfrm>
          <a:prstGeom prst="rect">
            <a:avLst/>
          </a:prstGeom>
        </p:spPr>
        <p:txBody>
          <a:bodyPr/>
          <a:lstStyle>
            <a:lvl1pPr algn="l">
              <a:defRPr sz="3201" b="0">
                <a:solidFill>
                  <a:schemeClr val="tx2"/>
                </a:solidFill>
                <a:effectLst/>
                <a:latin typeface="Calibri Light" panose="020F0302020204030204" pitchFamily="34" charset="0"/>
                <a:ea typeface="+mj-ea"/>
                <a:cs typeface="Calibri Light" panose="020F0302020204030204" pitchFamily="34" charset="0"/>
              </a:defRPr>
            </a:lvl1pPr>
          </a:lstStyle>
          <a:p>
            <a:pPr algn="ctr"/>
            <a:r>
              <a:rPr lang="en-US" sz="1400" dirty="0">
                <a:solidFill>
                  <a:schemeClr val="accent1"/>
                </a:solidFill>
                <a:latin typeface="Aptos Light" panose="020B0004020202020204" pitchFamily="34" charset="0"/>
                <a:cs typeface="Calibri" panose="020F0502020204030204" pitchFamily="34" charset="0"/>
              </a:rPr>
              <a:t>Contact us</a:t>
            </a:r>
          </a:p>
        </p:txBody>
      </p:sp>
      <p:sp>
        <p:nvSpPr>
          <p:cNvPr id="10" name="TextBox 9">
            <a:extLst>
              <a:ext uri="{FF2B5EF4-FFF2-40B4-BE49-F238E27FC236}">
                <a16:creationId xmlns:a16="http://schemas.microsoft.com/office/drawing/2014/main" id="{E88368D4-FEB0-BBE5-C0FE-22B9F0B99389}"/>
              </a:ext>
            </a:extLst>
          </p:cNvPr>
          <p:cNvSpPr txBox="1"/>
          <p:nvPr userDrawn="1"/>
        </p:nvSpPr>
        <p:spPr>
          <a:xfrm>
            <a:off x="3937718" y="1278950"/>
            <a:ext cx="2817964" cy="553998"/>
          </a:xfrm>
          <a:prstGeom prst="rect">
            <a:avLst/>
          </a:prstGeom>
          <a:noFill/>
        </p:spPr>
        <p:txBody>
          <a:bodyPr wrap="square" rtlCol="0">
            <a:spAutoFit/>
          </a:bodyPr>
          <a:lstStyle/>
          <a:p>
            <a:pPr algn="dist"/>
            <a:r>
              <a:rPr lang="en-US" sz="3000" b="0" i="1" dirty="0">
                <a:solidFill>
                  <a:schemeClr val="accent1"/>
                </a:solidFill>
                <a:latin typeface="Aptos Light" panose="020B0004020202020204" pitchFamily="34" charset="0"/>
                <a:cs typeface="Calibri Light" panose="020F0302020204030204" pitchFamily="34" charset="0"/>
              </a:rPr>
              <a:t>Thank you!</a:t>
            </a:r>
          </a:p>
        </p:txBody>
      </p:sp>
    </p:spTree>
    <p:extLst>
      <p:ext uri="{BB962C8B-B14F-4D97-AF65-F5344CB8AC3E}">
        <p14:creationId xmlns:p14="http://schemas.microsoft.com/office/powerpoint/2010/main" val="328717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age L1">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897BA423-D565-C2AC-6487-A55AE4240E21}"/>
              </a:ext>
            </a:extLst>
          </p:cNvPr>
          <p:cNvSpPr>
            <a:spLocks noGrp="1"/>
          </p:cNvSpPr>
          <p:nvPr>
            <p:ph type="body" sz="quarter" idx="10" hasCustomPrompt="1"/>
          </p:nvPr>
        </p:nvSpPr>
        <p:spPr>
          <a:xfrm>
            <a:off x="2913190" y="4647776"/>
            <a:ext cx="3886197" cy="230832"/>
          </a:xfrm>
          <a:prstGeom prst="rect">
            <a:avLst/>
          </a:prstGeom>
        </p:spPr>
        <p:txBody>
          <a:bodyPr wrap="square" tIns="0" bIns="0" anchor="ctr">
            <a:spAutoFit/>
          </a:bodyPr>
          <a:lstStyle>
            <a:lvl1pPr marL="0" indent="0">
              <a:buFont typeface="Arial" panose="020B0604020202020204" pitchFamily="34" charset="0"/>
              <a:buNone/>
              <a:defRPr sz="1500" b="1">
                <a:solidFill>
                  <a:schemeClr val="accent1"/>
                </a:solidFill>
                <a:latin typeface="Aptos" panose="020B0004020202020204" pitchFamily="34" charset="0"/>
                <a:cs typeface="Calibri Light" panose="020F0302020204030204" pitchFamily="34" charset="0"/>
              </a:defRPr>
            </a:lvl1pPr>
          </a:lstStyle>
          <a:p>
            <a:pPr lvl="0"/>
            <a:r>
              <a:rPr lang="en-US" dirty="0"/>
              <a:t>email@company.com</a:t>
            </a:r>
          </a:p>
        </p:txBody>
      </p:sp>
      <p:sp>
        <p:nvSpPr>
          <p:cNvPr id="4" name="Text Placeholder 13">
            <a:extLst>
              <a:ext uri="{FF2B5EF4-FFF2-40B4-BE49-F238E27FC236}">
                <a16:creationId xmlns:a16="http://schemas.microsoft.com/office/drawing/2014/main" id="{422E22FF-489F-7371-1E99-21A17D4E5286}"/>
              </a:ext>
            </a:extLst>
          </p:cNvPr>
          <p:cNvSpPr>
            <a:spLocks noGrp="1"/>
          </p:cNvSpPr>
          <p:nvPr>
            <p:ph type="body" sz="quarter" idx="11" hasCustomPrompt="1"/>
          </p:nvPr>
        </p:nvSpPr>
        <p:spPr>
          <a:xfrm>
            <a:off x="2908305" y="4996364"/>
            <a:ext cx="3886196" cy="230832"/>
          </a:xfrm>
          <a:prstGeom prst="rect">
            <a:avLst/>
          </a:prstGeom>
        </p:spPr>
        <p:txBody>
          <a:bodyPr wrap="square" tIns="0" bIns="0" anchor="ctr">
            <a:spAutoFit/>
          </a:bodyPr>
          <a:lstStyle>
            <a:lvl1pPr marL="0" indent="0">
              <a:buNone/>
              <a:defRPr sz="1500" b="0" i="0">
                <a:solidFill>
                  <a:schemeClr val="tx2"/>
                </a:solidFill>
                <a:latin typeface="Aptos SemiBold" panose="020B0004020202020204" pitchFamily="34" charset="0"/>
                <a:cs typeface="Calibri Light" panose="020F0302020204030204" pitchFamily="34" charset="0"/>
              </a:defRPr>
            </a:lvl1pPr>
          </a:lstStyle>
          <a:p>
            <a:pPr lvl="0"/>
            <a:r>
              <a:rPr lang="en-US" dirty="0"/>
              <a:t>Leading Partner </a:t>
            </a:r>
            <a:r>
              <a:rPr lang="en-US" dirty="0" err="1"/>
              <a:t>Organisation</a:t>
            </a:r>
            <a:endParaRPr lang="en-US" dirty="0"/>
          </a:p>
        </p:txBody>
      </p:sp>
      <p:sp>
        <p:nvSpPr>
          <p:cNvPr id="5" name="Text Placeholder 13">
            <a:extLst>
              <a:ext uri="{FF2B5EF4-FFF2-40B4-BE49-F238E27FC236}">
                <a16:creationId xmlns:a16="http://schemas.microsoft.com/office/drawing/2014/main" id="{AC89A8F1-349D-0A3D-AE2E-31528483A229}"/>
              </a:ext>
            </a:extLst>
          </p:cNvPr>
          <p:cNvSpPr>
            <a:spLocks noGrp="1"/>
          </p:cNvSpPr>
          <p:nvPr>
            <p:ph type="body" sz="quarter" idx="12" hasCustomPrompt="1"/>
          </p:nvPr>
        </p:nvSpPr>
        <p:spPr>
          <a:xfrm>
            <a:off x="7251699" y="4333619"/>
            <a:ext cx="1751619" cy="276999"/>
          </a:xfrm>
          <a:prstGeom prst="rect">
            <a:avLst/>
          </a:prstGeom>
        </p:spPr>
        <p:txBody>
          <a:bodyPr wrap="square" tIns="0" bIns="0" anchor="ctr">
            <a:spAutoFit/>
          </a:bodyPr>
          <a:lstStyle>
            <a:lvl1pPr marL="0" indent="0">
              <a:buNone/>
              <a:defRPr sz="1800" b="1">
                <a:solidFill>
                  <a:schemeClr val="accent1"/>
                </a:solidFill>
                <a:latin typeface="Aptos" panose="020B0004020202020204" pitchFamily="34" charset="0"/>
              </a:defRPr>
            </a:lvl1pPr>
          </a:lstStyle>
          <a:p>
            <a:pPr lvl="0"/>
            <a:r>
              <a:rPr lang="en-US" dirty="0"/>
              <a:t>EVENT</a:t>
            </a:r>
          </a:p>
        </p:txBody>
      </p:sp>
      <p:sp>
        <p:nvSpPr>
          <p:cNvPr id="6" name="Text Placeholder 13">
            <a:extLst>
              <a:ext uri="{FF2B5EF4-FFF2-40B4-BE49-F238E27FC236}">
                <a16:creationId xmlns:a16="http://schemas.microsoft.com/office/drawing/2014/main" id="{5B1EB764-1ABD-BC56-CA6D-0884AA3232D5}"/>
              </a:ext>
            </a:extLst>
          </p:cNvPr>
          <p:cNvSpPr>
            <a:spLocks noGrp="1"/>
          </p:cNvSpPr>
          <p:nvPr>
            <p:ph type="body" sz="quarter" idx="13" hasCustomPrompt="1"/>
          </p:nvPr>
        </p:nvSpPr>
        <p:spPr>
          <a:xfrm>
            <a:off x="7251699" y="4964260"/>
            <a:ext cx="1295401" cy="246221"/>
          </a:xfrm>
          <a:prstGeom prst="rect">
            <a:avLst/>
          </a:prstGeom>
        </p:spPr>
        <p:txBody>
          <a:bodyPr wrap="square" bIns="0" anchor="ctr">
            <a:spAutoFit/>
          </a:bodyPr>
          <a:lstStyle>
            <a:lvl1pPr marL="0" indent="0">
              <a:buNone/>
              <a:defRPr sz="1300" b="0">
                <a:solidFill>
                  <a:schemeClr val="tx2"/>
                </a:solidFill>
                <a:latin typeface="Aptos" panose="020B0004020202020204" pitchFamily="34" charset="0"/>
              </a:defRPr>
            </a:lvl1pPr>
          </a:lstStyle>
          <a:p>
            <a:pPr lvl="0"/>
            <a:r>
              <a:rPr lang="en-US" dirty="0"/>
              <a:t>DD/MM/YYY</a:t>
            </a:r>
          </a:p>
        </p:txBody>
      </p:sp>
      <p:sp>
        <p:nvSpPr>
          <p:cNvPr id="7" name="Text Placeholder 13">
            <a:extLst>
              <a:ext uri="{FF2B5EF4-FFF2-40B4-BE49-F238E27FC236}">
                <a16:creationId xmlns:a16="http://schemas.microsoft.com/office/drawing/2014/main" id="{6BEE9C2D-F550-2D71-C2EB-AEFE7FCBAC7C}"/>
              </a:ext>
            </a:extLst>
          </p:cNvPr>
          <p:cNvSpPr>
            <a:spLocks noGrp="1"/>
          </p:cNvSpPr>
          <p:nvPr>
            <p:ph type="body" sz="quarter" idx="14" hasCustomPrompt="1"/>
          </p:nvPr>
        </p:nvSpPr>
        <p:spPr>
          <a:xfrm>
            <a:off x="8623300" y="4964259"/>
            <a:ext cx="1751619" cy="246221"/>
          </a:xfrm>
          <a:prstGeom prst="rect">
            <a:avLst/>
          </a:prstGeom>
        </p:spPr>
        <p:txBody>
          <a:bodyPr wrap="square" bIns="0" anchor="ctr">
            <a:spAutoFit/>
          </a:bodyPr>
          <a:lstStyle>
            <a:lvl1pPr marL="0" indent="0">
              <a:buNone/>
              <a:defRPr sz="1300" b="0">
                <a:solidFill>
                  <a:schemeClr val="tx2"/>
                </a:solidFill>
                <a:latin typeface="Aptos" panose="020B0004020202020204" pitchFamily="34" charset="0"/>
              </a:defRPr>
            </a:lvl1pPr>
          </a:lstStyle>
          <a:p>
            <a:pPr lvl="0"/>
            <a:r>
              <a:rPr lang="en-US" dirty="0"/>
              <a:t>City, Country</a:t>
            </a:r>
          </a:p>
        </p:txBody>
      </p:sp>
      <p:sp>
        <p:nvSpPr>
          <p:cNvPr id="8" name="Text Placeholder 13">
            <a:extLst>
              <a:ext uri="{FF2B5EF4-FFF2-40B4-BE49-F238E27FC236}">
                <a16:creationId xmlns:a16="http://schemas.microsoft.com/office/drawing/2014/main" id="{82C23B72-9395-0D46-AE5D-17D5A55CBE47}"/>
              </a:ext>
            </a:extLst>
          </p:cNvPr>
          <p:cNvSpPr>
            <a:spLocks noGrp="1"/>
          </p:cNvSpPr>
          <p:nvPr>
            <p:ph type="body" sz="quarter" idx="15" hasCustomPrompt="1"/>
          </p:nvPr>
        </p:nvSpPr>
        <p:spPr>
          <a:xfrm>
            <a:off x="2908304" y="1606342"/>
            <a:ext cx="6781796" cy="1400383"/>
          </a:xfrm>
          <a:prstGeom prst="rect">
            <a:avLst/>
          </a:prstGeom>
        </p:spPr>
        <p:txBody>
          <a:bodyPr wrap="square">
            <a:spAutoFit/>
          </a:bodyPr>
          <a:lstStyle>
            <a:lvl1pPr marL="0" indent="0" algn="l" rtl="0">
              <a:lnSpc>
                <a:spcPts val="3400"/>
              </a:lnSpc>
              <a:buNone/>
              <a:defRPr sz="3000" b="1">
                <a:solidFill>
                  <a:schemeClr val="tx2"/>
                </a:solidFill>
                <a:latin typeface="Aptos" panose="020B0004020202020204" pitchFamily="34" charset="0"/>
                <a:cs typeface="Calibri Light" panose="020F0302020204030204" pitchFamily="34" charset="0"/>
              </a:defRPr>
            </a:lvl1pPr>
          </a:lstStyle>
          <a:p>
            <a:pPr lvl="0"/>
            <a:r>
              <a:rPr lang="en-US" dirty="0"/>
              <a:t>Title</a:t>
            </a:r>
          </a:p>
          <a:p>
            <a:pPr lvl="0"/>
            <a:r>
              <a:rPr lang="en-US" dirty="0"/>
              <a:t>.</a:t>
            </a:r>
          </a:p>
          <a:p>
            <a:pPr lvl="0"/>
            <a:r>
              <a:rPr lang="en-US" dirty="0"/>
              <a:t>.</a:t>
            </a:r>
          </a:p>
        </p:txBody>
      </p:sp>
      <p:sp>
        <p:nvSpPr>
          <p:cNvPr id="9" name="TextBox 8">
            <a:extLst>
              <a:ext uri="{FF2B5EF4-FFF2-40B4-BE49-F238E27FC236}">
                <a16:creationId xmlns:a16="http://schemas.microsoft.com/office/drawing/2014/main" id="{46FDDA8A-956E-E904-E631-E792D4610E4C}"/>
              </a:ext>
            </a:extLst>
          </p:cNvPr>
          <p:cNvSpPr txBox="1"/>
          <p:nvPr userDrawn="1"/>
        </p:nvSpPr>
        <p:spPr>
          <a:xfrm>
            <a:off x="2222500" y="5491534"/>
            <a:ext cx="8382000" cy="407869"/>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300" b="0" i="0" u="none" strike="noStrike" baseline="30000" dirty="0">
                <a:solidFill>
                  <a:srgbClr val="000000"/>
                </a:solidFill>
                <a:latin typeface="Aptos" panose="020B0004020202020204" pitchFamily="34" charset="0"/>
                <a:cs typeface="Adobe Hebrew" panose="02040503050201020203" pitchFamily="18" charset="-79"/>
              </a:rPr>
              <a:t>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endParaRPr lang="en-US" sz="1300" dirty="0">
              <a:latin typeface="Aptos" panose="020B0004020202020204" pitchFamily="34" charset="0"/>
            </a:endParaRPr>
          </a:p>
        </p:txBody>
      </p:sp>
      <p:sp>
        <p:nvSpPr>
          <p:cNvPr id="2" name="Text Placeholder 13">
            <a:extLst>
              <a:ext uri="{FF2B5EF4-FFF2-40B4-BE49-F238E27FC236}">
                <a16:creationId xmlns:a16="http://schemas.microsoft.com/office/drawing/2014/main" id="{ECEFDA8B-1980-09E6-EAD6-724C3AF74AA2}"/>
              </a:ext>
            </a:extLst>
          </p:cNvPr>
          <p:cNvSpPr>
            <a:spLocks noGrp="1"/>
          </p:cNvSpPr>
          <p:nvPr>
            <p:ph type="body" sz="quarter" idx="16" hasCustomPrompt="1"/>
          </p:nvPr>
        </p:nvSpPr>
        <p:spPr>
          <a:xfrm>
            <a:off x="2908304" y="4342976"/>
            <a:ext cx="3886197" cy="276999"/>
          </a:xfrm>
          <a:prstGeom prst="rect">
            <a:avLst/>
          </a:prstGeom>
        </p:spPr>
        <p:txBody>
          <a:bodyPr wrap="square" tIns="0" bIns="0" anchor="ctr">
            <a:spAutoFit/>
          </a:bodyPr>
          <a:lstStyle>
            <a:lvl1pPr marL="0" indent="0">
              <a:buFont typeface="Arial" panose="020B0604020202020204" pitchFamily="34" charset="0"/>
              <a:buNone/>
              <a:defRPr sz="1800" b="1">
                <a:solidFill>
                  <a:schemeClr val="accent1"/>
                </a:solidFill>
                <a:latin typeface="Aptos" panose="020B0004020202020204" pitchFamily="34" charset="0"/>
                <a:cs typeface="Calibri Light" panose="020F0302020204030204" pitchFamily="34" charset="0"/>
              </a:defRPr>
            </a:lvl1pPr>
          </a:lstStyle>
          <a:p>
            <a:pPr lvl="0"/>
            <a:r>
              <a:rPr lang="en-US" dirty="0"/>
              <a:t>Full name of Presenter</a:t>
            </a:r>
          </a:p>
        </p:txBody>
      </p:sp>
    </p:spTree>
    <p:extLst>
      <p:ext uri="{BB962C8B-B14F-4D97-AF65-F5344CB8AC3E}">
        <p14:creationId xmlns:p14="http://schemas.microsoft.com/office/powerpoint/2010/main" val="3970848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ners_L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5F932-C282-65F6-5596-3E6E77FF98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61935" y="2366626"/>
            <a:ext cx="349775" cy="349775"/>
          </a:xfrm>
          <a:prstGeom prst="rect">
            <a:avLst/>
          </a:prstGeom>
        </p:spPr>
      </p:pic>
      <p:pic>
        <p:nvPicPr>
          <p:cNvPr id="3" name="Picture 2">
            <a:extLst>
              <a:ext uri="{FF2B5EF4-FFF2-40B4-BE49-F238E27FC236}">
                <a16:creationId xmlns:a16="http://schemas.microsoft.com/office/drawing/2014/main" id="{3E7A29F1-B858-1FFF-36C6-2B18477D6D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67568" y="2366626"/>
            <a:ext cx="349775" cy="349775"/>
          </a:xfrm>
          <a:prstGeom prst="rect">
            <a:avLst/>
          </a:prstGeom>
        </p:spPr>
      </p:pic>
      <p:pic>
        <p:nvPicPr>
          <p:cNvPr id="4" name="Picture 3">
            <a:extLst>
              <a:ext uri="{FF2B5EF4-FFF2-40B4-BE49-F238E27FC236}">
                <a16:creationId xmlns:a16="http://schemas.microsoft.com/office/drawing/2014/main" id="{08C07CAF-FB36-72F1-AA2E-F7EEA6C514F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173201" y="2367264"/>
            <a:ext cx="349775" cy="346242"/>
          </a:xfrm>
          <a:prstGeom prst="rect">
            <a:avLst/>
          </a:prstGeom>
        </p:spPr>
      </p:pic>
      <p:pic>
        <p:nvPicPr>
          <p:cNvPr id="5" name="Picture 4">
            <a:extLst>
              <a:ext uri="{FF2B5EF4-FFF2-40B4-BE49-F238E27FC236}">
                <a16:creationId xmlns:a16="http://schemas.microsoft.com/office/drawing/2014/main" id="{8F34A0EC-37F6-DA1B-B6CF-23AA357B790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956301" y="2366626"/>
            <a:ext cx="342709" cy="349775"/>
          </a:xfrm>
          <a:prstGeom prst="rect">
            <a:avLst/>
          </a:prstGeom>
        </p:spPr>
      </p:pic>
      <p:pic>
        <p:nvPicPr>
          <p:cNvPr id="6" name="Picture 5">
            <a:extLst>
              <a:ext uri="{FF2B5EF4-FFF2-40B4-BE49-F238E27FC236}">
                <a16:creationId xmlns:a16="http://schemas.microsoft.com/office/drawing/2014/main" id="{C5EB0EEB-637C-5198-3BCF-AF0B62E84B3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362679" y="2335029"/>
            <a:ext cx="342709" cy="342709"/>
          </a:xfrm>
          <a:prstGeom prst="rect">
            <a:avLst/>
          </a:prstGeom>
        </p:spPr>
      </p:pic>
      <p:pic>
        <p:nvPicPr>
          <p:cNvPr id="7" name="Picture 6">
            <a:extLst>
              <a:ext uri="{FF2B5EF4-FFF2-40B4-BE49-F238E27FC236}">
                <a16:creationId xmlns:a16="http://schemas.microsoft.com/office/drawing/2014/main" id="{34701244-1C13-53A3-1D0F-96FB8218DC4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9819879" y="2353715"/>
            <a:ext cx="342709" cy="342709"/>
          </a:xfrm>
          <a:prstGeom prst="rect">
            <a:avLst/>
          </a:prstGeom>
        </p:spPr>
      </p:pic>
      <p:sp>
        <p:nvSpPr>
          <p:cNvPr id="8" name="Title 1">
            <a:extLst>
              <a:ext uri="{FF2B5EF4-FFF2-40B4-BE49-F238E27FC236}">
                <a16:creationId xmlns:a16="http://schemas.microsoft.com/office/drawing/2014/main" id="{781FE15C-8565-07F9-12C8-951A89ACC99A}"/>
              </a:ext>
            </a:extLst>
          </p:cNvPr>
          <p:cNvSpPr txBox="1">
            <a:spLocks/>
          </p:cNvSpPr>
          <p:nvPr userDrawn="1"/>
        </p:nvSpPr>
        <p:spPr>
          <a:xfrm>
            <a:off x="4569743" y="2038495"/>
            <a:ext cx="1386557" cy="358630"/>
          </a:xfrm>
          <a:prstGeom prst="rect">
            <a:avLst/>
          </a:prstGeom>
        </p:spPr>
        <p:txBody>
          <a:bodyPr/>
          <a:lstStyle>
            <a:lvl1pPr>
              <a:defRPr>
                <a:latin typeface="+mj-lt"/>
                <a:ea typeface="+mj-ea"/>
                <a:cs typeface="+mj-cs"/>
              </a:defRPr>
            </a:lvl1pPr>
          </a:lstStyle>
          <a:p>
            <a:pPr algn="ctr"/>
            <a:r>
              <a:rPr lang="en-US" sz="1400" dirty="0">
                <a:solidFill>
                  <a:schemeClr val="accent1"/>
                </a:solidFill>
                <a:latin typeface="Aptos Light" panose="020B0004020202020204" pitchFamily="34" charset="0"/>
              </a:rPr>
              <a:t>Follow us</a:t>
            </a:r>
          </a:p>
        </p:txBody>
      </p:sp>
      <p:sp>
        <p:nvSpPr>
          <p:cNvPr id="9" name="Title 1">
            <a:extLst>
              <a:ext uri="{FF2B5EF4-FFF2-40B4-BE49-F238E27FC236}">
                <a16:creationId xmlns:a16="http://schemas.microsoft.com/office/drawing/2014/main" id="{D052AD1A-7A95-3E8E-4B14-E7D9C58F05E5}"/>
              </a:ext>
            </a:extLst>
          </p:cNvPr>
          <p:cNvSpPr txBox="1">
            <a:spLocks/>
          </p:cNvSpPr>
          <p:nvPr userDrawn="1"/>
        </p:nvSpPr>
        <p:spPr>
          <a:xfrm>
            <a:off x="9019588" y="2018037"/>
            <a:ext cx="1432512" cy="335678"/>
          </a:xfrm>
          <a:prstGeom prst="rect">
            <a:avLst/>
          </a:prstGeom>
        </p:spPr>
        <p:txBody>
          <a:bodyPr/>
          <a:lstStyle>
            <a:lvl1pPr algn="l">
              <a:defRPr sz="3201" b="0">
                <a:solidFill>
                  <a:schemeClr val="tx2"/>
                </a:solidFill>
                <a:effectLst/>
                <a:latin typeface="Calibri Light" panose="020F0302020204030204" pitchFamily="34" charset="0"/>
                <a:ea typeface="+mj-ea"/>
                <a:cs typeface="Calibri Light" panose="020F0302020204030204" pitchFamily="34" charset="0"/>
              </a:defRPr>
            </a:lvl1pPr>
          </a:lstStyle>
          <a:p>
            <a:pPr algn="ctr"/>
            <a:r>
              <a:rPr lang="en-US" sz="1400" dirty="0">
                <a:solidFill>
                  <a:schemeClr val="accent1"/>
                </a:solidFill>
                <a:latin typeface="Aptos Light" panose="020B0004020202020204" pitchFamily="34" charset="0"/>
                <a:cs typeface="Calibri" panose="020F0502020204030204" pitchFamily="34" charset="0"/>
              </a:rPr>
              <a:t>Contact us</a:t>
            </a:r>
          </a:p>
        </p:txBody>
      </p:sp>
      <p:pic>
        <p:nvPicPr>
          <p:cNvPr id="12" name="Picture 11">
            <a:extLst>
              <a:ext uri="{FF2B5EF4-FFF2-40B4-BE49-F238E27FC236}">
                <a16:creationId xmlns:a16="http://schemas.microsoft.com/office/drawing/2014/main" id="{AD9EFC95-E217-9749-C78C-7D9F0C3D2A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18653" y="1138758"/>
            <a:ext cx="834382" cy="834382"/>
          </a:xfrm>
          <a:prstGeom prst="rect">
            <a:avLst/>
          </a:prstGeom>
        </p:spPr>
      </p:pic>
    </p:spTree>
    <p:extLst>
      <p:ext uri="{BB962C8B-B14F-4D97-AF65-F5344CB8AC3E}">
        <p14:creationId xmlns:p14="http://schemas.microsoft.com/office/powerpoint/2010/main" val="3078809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llow u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237CB9-2C6C-7ED6-B716-F2B552280853}"/>
              </a:ext>
            </a:extLst>
          </p:cNvPr>
          <p:cNvSpPr>
            <a:spLocks noGrp="1"/>
          </p:cNvSpPr>
          <p:nvPr>
            <p:ph type="sldNum" sz="quarter" idx="10"/>
          </p:nvPr>
        </p:nvSpPr>
        <p:spPr/>
        <p:txBody>
          <a:bodyPr/>
          <a:lstStyle/>
          <a:p>
            <a:fld id="{B6F15528-21DE-4FAA-801E-634DDDAF4B2B}" type="slidenum">
              <a:rPr lang="en-US" smtClean="0"/>
              <a:pPr/>
              <a:t>‹nr.›</a:t>
            </a:fld>
            <a:endParaRPr lang="en-US" dirty="0"/>
          </a:p>
        </p:txBody>
      </p:sp>
      <p:pic>
        <p:nvPicPr>
          <p:cNvPr id="2" name="Picture 1">
            <a:extLst>
              <a:ext uri="{FF2B5EF4-FFF2-40B4-BE49-F238E27FC236}">
                <a16:creationId xmlns:a16="http://schemas.microsoft.com/office/drawing/2014/main" id="{A5A89680-75CA-221F-8083-537F049099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63557" y="2703837"/>
            <a:ext cx="455288" cy="455288"/>
          </a:xfrm>
          <a:prstGeom prst="rect">
            <a:avLst/>
          </a:prstGeom>
        </p:spPr>
      </p:pic>
      <p:pic>
        <p:nvPicPr>
          <p:cNvPr id="11" name="Picture 10">
            <a:extLst>
              <a:ext uri="{FF2B5EF4-FFF2-40B4-BE49-F238E27FC236}">
                <a16:creationId xmlns:a16="http://schemas.microsoft.com/office/drawing/2014/main" id="{9F23A733-2073-DF2B-E1E9-7B2B7215AC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78394" y="2703837"/>
            <a:ext cx="455288" cy="455288"/>
          </a:xfrm>
          <a:prstGeom prst="rect">
            <a:avLst/>
          </a:prstGeom>
        </p:spPr>
      </p:pic>
      <p:pic>
        <p:nvPicPr>
          <p:cNvPr id="12" name="Picture 11">
            <a:extLst>
              <a:ext uri="{FF2B5EF4-FFF2-40B4-BE49-F238E27FC236}">
                <a16:creationId xmlns:a16="http://schemas.microsoft.com/office/drawing/2014/main" id="{589419FC-D7B8-E63F-AAF0-917172C24F0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093231" y="2704476"/>
            <a:ext cx="455288" cy="454009"/>
          </a:xfrm>
          <a:prstGeom prst="rect">
            <a:avLst/>
          </a:prstGeom>
        </p:spPr>
      </p:pic>
      <p:pic>
        <p:nvPicPr>
          <p:cNvPr id="13" name="Picture 12">
            <a:extLst>
              <a:ext uri="{FF2B5EF4-FFF2-40B4-BE49-F238E27FC236}">
                <a16:creationId xmlns:a16="http://schemas.microsoft.com/office/drawing/2014/main" id="{77B2CE0D-413B-4E6D-E82D-592951B517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6152556" y="2703837"/>
            <a:ext cx="447614" cy="455288"/>
          </a:xfrm>
          <a:prstGeom prst="rect">
            <a:avLst/>
          </a:prstGeom>
        </p:spPr>
      </p:pic>
      <p:pic>
        <p:nvPicPr>
          <p:cNvPr id="14" name="Picture 13">
            <a:extLst>
              <a:ext uri="{FF2B5EF4-FFF2-40B4-BE49-F238E27FC236}">
                <a16:creationId xmlns:a16="http://schemas.microsoft.com/office/drawing/2014/main" id="{9ACA76BC-C619-89E1-7837-F3DBFA572E42}"/>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4783376" y="4348718"/>
            <a:ext cx="447614" cy="447614"/>
          </a:xfrm>
          <a:prstGeom prst="rect">
            <a:avLst/>
          </a:prstGeom>
        </p:spPr>
      </p:pic>
      <p:pic>
        <p:nvPicPr>
          <p:cNvPr id="15" name="Picture 14">
            <a:extLst>
              <a:ext uri="{FF2B5EF4-FFF2-40B4-BE49-F238E27FC236}">
                <a16:creationId xmlns:a16="http://schemas.microsoft.com/office/drawing/2014/main" id="{A87B08DA-E79C-6E6E-965F-D9CD271055D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462411" y="4367404"/>
            <a:ext cx="447614" cy="447614"/>
          </a:xfrm>
          <a:prstGeom prst="rect">
            <a:avLst/>
          </a:prstGeom>
        </p:spPr>
      </p:pic>
      <p:sp>
        <p:nvSpPr>
          <p:cNvPr id="16" name="Title 1">
            <a:extLst>
              <a:ext uri="{FF2B5EF4-FFF2-40B4-BE49-F238E27FC236}">
                <a16:creationId xmlns:a16="http://schemas.microsoft.com/office/drawing/2014/main" id="{B28DFD25-3A89-AED3-EBD9-59F54971E6AE}"/>
              </a:ext>
            </a:extLst>
          </p:cNvPr>
          <p:cNvSpPr txBox="1">
            <a:spLocks/>
          </p:cNvSpPr>
          <p:nvPr userDrawn="1"/>
        </p:nvSpPr>
        <p:spPr>
          <a:xfrm>
            <a:off x="3937718" y="3616325"/>
            <a:ext cx="2817965" cy="584904"/>
          </a:xfrm>
          <a:prstGeom prst="rect">
            <a:avLst/>
          </a:prstGeom>
        </p:spPr>
        <p:txBody>
          <a:bodyPr/>
          <a:lstStyle>
            <a:lvl1pPr algn="l">
              <a:defRPr sz="3201" b="0">
                <a:solidFill>
                  <a:schemeClr val="tx2"/>
                </a:solidFill>
                <a:effectLst/>
                <a:latin typeface="Calibri Light" panose="020F0302020204030204" pitchFamily="34" charset="0"/>
                <a:ea typeface="+mj-ea"/>
                <a:cs typeface="Calibri Light" panose="020F0302020204030204" pitchFamily="34" charset="0"/>
              </a:defRPr>
            </a:lvl1pPr>
          </a:lstStyle>
          <a:p>
            <a:pPr algn="ctr"/>
            <a:r>
              <a:rPr lang="en-US" sz="2800" dirty="0"/>
              <a:t>Contact us</a:t>
            </a:r>
          </a:p>
        </p:txBody>
      </p:sp>
      <p:sp>
        <p:nvSpPr>
          <p:cNvPr id="17" name="Text Placeholder 48">
            <a:extLst>
              <a:ext uri="{FF2B5EF4-FFF2-40B4-BE49-F238E27FC236}">
                <a16:creationId xmlns:a16="http://schemas.microsoft.com/office/drawing/2014/main" id="{F56317DD-EF05-AF94-3706-01FEC6110048}"/>
              </a:ext>
            </a:extLst>
          </p:cNvPr>
          <p:cNvSpPr>
            <a:spLocks noGrp="1"/>
          </p:cNvSpPr>
          <p:nvPr userDrawn="1">
            <p:ph type="body" sz="quarter" idx="18" hasCustomPrompt="1"/>
          </p:nvPr>
        </p:nvSpPr>
        <p:spPr>
          <a:xfrm>
            <a:off x="5346702" y="5564515"/>
            <a:ext cx="1685590" cy="261610"/>
          </a:xfrm>
          <a:prstGeom prst="rect">
            <a:avLst/>
          </a:prstGeom>
        </p:spPr>
        <p:txBody>
          <a:bodyPr>
            <a:spAutoFit/>
          </a:bodyPr>
          <a:lstStyle>
            <a:lvl1pPr>
              <a:defRPr sz="1100" b="1">
                <a:solidFill>
                  <a:schemeClr val="accent1"/>
                </a:solidFill>
                <a:latin typeface="Aptos Light" panose="020B0004020202020204" pitchFamily="34" charset="0"/>
                <a:cs typeface="Calibri Light" panose="020F0302020204030204" pitchFamily="34" charset="0"/>
              </a:defRPr>
            </a:lvl1pPr>
          </a:lstStyle>
          <a:p>
            <a:pPr lvl="0"/>
            <a:r>
              <a:rPr lang="en-US" dirty="0"/>
              <a:t>Event, Location</a:t>
            </a:r>
          </a:p>
        </p:txBody>
      </p:sp>
      <p:sp>
        <p:nvSpPr>
          <p:cNvPr id="18" name="TextBox 17">
            <a:extLst>
              <a:ext uri="{FF2B5EF4-FFF2-40B4-BE49-F238E27FC236}">
                <a16:creationId xmlns:a16="http://schemas.microsoft.com/office/drawing/2014/main" id="{201C31E9-CD0E-9F6A-D01D-429A98A1D7D9}"/>
              </a:ext>
            </a:extLst>
          </p:cNvPr>
          <p:cNvSpPr txBox="1"/>
          <p:nvPr userDrawn="1"/>
        </p:nvSpPr>
        <p:spPr>
          <a:xfrm>
            <a:off x="3937718" y="951097"/>
            <a:ext cx="2817964" cy="707886"/>
          </a:xfrm>
          <a:prstGeom prst="rect">
            <a:avLst/>
          </a:prstGeom>
          <a:noFill/>
        </p:spPr>
        <p:txBody>
          <a:bodyPr wrap="square" rtlCol="0">
            <a:spAutoFit/>
          </a:bodyPr>
          <a:lstStyle/>
          <a:p>
            <a:pPr algn="dist"/>
            <a:r>
              <a:rPr lang="en-US" sz="4000" b="0" i="1" dirty="0">
                <a:solidFill>
                  <a:schemeClr val="accent1"/>
                </a:solidFill>
                <a:latin typeface="Aptos Light" panose="020B0004020202020204" pitchFamily="34" charset="0"/>
                <a:cs typeface="Calibri Light" panose="020F0302020204030204" pitchFamily="34" charset="0"/>
              </a:rPr>
              <a:t>Thank you!</a:t>
            </a:r>
          </a:p>
        </p:txBody>
      </p:sp>
      <p:sp>
        <p:nvSpPr>
          <p:cNvPr id="4" name="Title 1">
            <a:extLst>
              <a:ext uri="{FF2B5EF4-FFF2-40B4-BE49-F238E27FC236}">
                <a16:creationId xmlns:a16="http://schemas.microsoft.com/office/drawing/2014/main" id="{348AF866-AEF9-1F04-1214-C48A649D04CE}"/>
              </a:ext>
            </a:extLst>
          </p:cNvPr>
          <p:cNvSpPr txBox="1">
            <a:spLocks/>
          </p:cNvSpPr>
          <p:nvPr userDrawn="1"/>
        </p:nvSpPr>
        <p:spPr>
          <a:xfrm>
            <a:off x="3926256" y="1953545"/>
            <a:ext cx="2817965" cy="584904"/>
          </a:xfrm>
          <a:prstGeom prst="rect">
            <a:avLst/>
          </a:prstGeom>
        </p:spPr>
        <p:txBody>
          <a:bodyPr/>
          <a:lstStyle>
            <a:lvl1pPr algn="l">
              <a:defRPr sz="3201" b="0">
                <a:solidFill>
                  <a:schemeClr val="tx2"/>
                </a:solidFill>
                <a:effectLst/>
                <a:latin typeface="Calibri Light" panose="020F0302020204030204" pitchFamily="34" charset="0"/>
                <a:ea typeface="+mj-ea"/>
                <a:cs typeface="Calibri Light" panose="020F0302020204030204" pitchFamily="34" charset="0"/>
              </a:defRPr>
            </a:lvl1pPr>
          </a:lstStyle>
          <a:p>
            <a:pPr algn="ctr"/>
            <a:r>
              <a:rPr lang="en-US" sz="2800" dirty="0"/>
              <a:t>Follow us</a:t>
            </a:r>
          </a:p>
        </p:txBody>
      </p:sp>
    </p:spTree>
    <p:extLst>
      <p:ext uri="{BB962C8B-B14F-4D97-AF65-F5344CB8AC3E}">
        <p14:creationId xmlns:p14="http://schemas.microsoft.com/office/powerpoint/2010/main" val="394226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ners_L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5F932-C282-65F6-5596-3E6E77FF98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61935" y="2366626"/>
            <a:ext cx="349775" cy="349775"/>
          </a:xfrm>
          <a:prstGeom prst="rect">
            <a:avLst/>
          </a:prstGeom>
        </p:spPr>
      </p:pic>
      <p:pic>
        <p:nvPicPr>
          <p:cNvPr id="3" name="Picture 2">
            <a:extLst>
              <a:ext uri="{FF2B5EF4-FFF2-40B4-BE49-F238E27FC236}">
                <a16:creationId xmlns:a16="http://schemas.microsoft.com/office/drawing/2014/main" id="{3E7A29F1-B858-1FFF-36C6-2B18477D6D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67568" y="2366626"/>
            <a:ext cx="349775" cy="349775"/>
          </a:xfrm>
          <a:prstGeom prst="rect">
            <a:avLst/>
          </a:prstGeom>
        </p:spPr>
      </p:pic>
      <p:pic>
        <p:nvPicPr>
          <p:cNvPr id="4" name="Picture 3">
            <a:extLst>
              <a:ext uri="{FF2B5EF4-FFF2-40B4-BE49-F238E27FC236}">
                <a16:creationId xmlns:a16="http://schemas.microsoft.com/office/drawing/2014/main" id="{08C07CAF-FB36-72F1-AA2E-F7EEA6C514F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173201" y="2367264"/>
            <a:ext cx="349775" cy="346242"/>
          </a:xfrm>
          <a:prstGeom prst="rect">
            <a:avLst/>
          </a:prstGeom>
        </p:spPr>
      </p:pic>
      <p:pic>
        <p:nvPicPr>
          <p:cNvPr id="5" name="Picture 4">
            <a:extLst>
              <a:ext uri="{FF2B5EF4-FFF2-40B4-BE49-F238E27FC236}">
                <a16:creationId xmlns:a16="http://schemas.microsoft.com/office/drawing/2014/main" id="{8F34A0EC-37F6-DA1B-B6CF-23AA357B790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956301" y="2366626"/>
            <a:ext cx="342709" cy="349775"/>
          </a:xfrm>
          <a:prstGeom prst="rect">
            <a:avLst/>
          </a:prstGeom>
        </p:spPr>
      </p:pic>
      <p:pic>
        <p:nvPicPr>
          <p:cNvPr id="6" name="Picture 5">
            <a:extLst>
              <a:ext uri="{FF2B5EF4-FFF2-40B4-BE49-F238E27FC236}">
                <a16:creationId xmlns:a16="http://schemas.microsoft.com/office/drawing/2014/main" id="{C5EB0EEB-637C-5198-3BCF-AF0B62E84B3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362679" y="2335029"/>
            <a:ext cx="342709" cy="342709"/>
          </a:xfrm>
          <a:prstGeom prst="rect">
            <a:avLst/>
          </a:prstGeom>
        </p:spPr>
      </p:pic>
      <p:pic>
        <p:nvPicPr>
          <p:cNvPr id="7" name="Picture 6">
            <a:extLst>
              <a:ext uri="{FF2B5EF4-FFF2-40B4-BE49-F238E27FC236}">
                <a16:creationId xmlns:a16="http://schemas.microsoft.com/office/drawing/2014/main" id="{34701244-1C13-53A3-1D0F-96FB8218DC4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9819879" y="2353715"/>
            <a:ext cx="342709" cy="342709"/>
          </a:xfrm>
          <a:prstGeom prst="rect">
            <a:avLst/>
          </a:prstGeom>
        </p:spPr>
      </p:pic>
      <p:sp>
        <p:nvSpPr>
          <p:cNvPr id="8" name="Title 1">
            <a:extLst>
              <a:ext uri="{FF2B5EF4-FFF2-40B4-BE49-F238E27FC236}">
                <a16:creationId xmlns:a16="http://schemas.microsoft.com/office/drawing/2014/main" id="{781FE15C-8565-07F9-12C8-951A89ACC99A}"/>
              </a:ext>
            </a:extLst>
          </p:cNvPr>
          <p:cNvSpPr txBox="1">
            <a:spLocks/>
          </p:cNvSpPr>
          <p:nvPr userDrawn="1"/>
        </p:nvSpPr>
        <p:spPr>
          <a:xfrm>
            <a:off x="4569743" y="2038495"/>
            <a:ext cx="1386557" cy="358630"/>
          </a:xfrm>
          <a:prstGeom prst="rect">
            <a:avLst/>
          </a:prstGeom>
        </p:spPr>
        <p:txBody>
          <a:bodyPr/>
          <a:lstStyle>
            <a:lvl1pPr>
              <a:defRPr>
                <a:latin typeface="+mj-lt"/>
                <a:ea typeface="+mj-ea"/>
                <a:cs typeface="+mj-cs"/>
              </a:defRPr>
            </a:lvl1pPr>
          </a:lstStyle>
          <a:p>
            <a:pPr algn="ctr"/>
            <a:r>
              <a:rPr lang="en-US" sz="1400" dirty="0">
                <a:solidFill>
                  <a:schemeClr val="accent1"/>
                </a:solidFill>
                <a:latin typeface="Aptos Light" panose="020B0004020202020204" pitchFamily="34" charset="0"/>
              </a:rPr>
              <a:t>Follow us</a:t>
            </a:r>
          </a:p>
        </p:txBody>
      </p:sp>
      <p:sp>
        <p:nvSpPr>
          <p:cNvPr id="9" name="Title 1">
            <a:extLst>
              <a:ext uri="{FF2B5EF4-FFF2-40B4-BE49-F238E27FC236}">
                <a16:creationId xmlns:a16="http://schemas.microsoft.com/office/drawing/2014/main" id="{D052AD1A-7A95-3E8E-4B14-E7D9C58F05E5}"/>
              </a:ext>
            </a:extLst>
          </p:cNvPr>
          <p:cNvSpPr txBox="1">
            <a:spLocks/>
          </p:cNvSpPr>
          <p:nvPr userDrawn="1"/>
        </p:nvSpPr>
        <p:spPr>
          <a:xfrm>
            <a:off x="9019588" y="2018037"/>
            <a:ext cx="1432512" cy="335678"/>
          </a:xfrm>
          <a:prstGeom prst="rect">
            <a:avLst/>
          </a:prstGeom>
        </p:spPr>
        <p:txBody>
          <a:bodyPr/>
          <a:lstStyle>
            <a:lvl1pPr algn="l">
              <a:defRPr sz="3201" b="0">
                <a:solidFill>
                  <a:schemeClr val="tx2"/>
                </a:solidFill>
                <a:effectLst/>
                <a:latin typeface="Calibri Light" panose="020F0302020204030204" pitchFamily="34" charset="0"/>
                <a:ea typeface="+mj-ea"/>
                <a:cs typeface="Calibri Light" panose="020F0302020204030204" pitchFamily="34" charset="0"/>
              </a:defRPr>
            </a:lvl1pPr>
          </a:lstStyle>
          <a:p>
            <a:pPr algn="ctr"/>
            <a:r>
              <a:rPr lang="en-US" sz="1400" dirty="0">
                <a:solidFill>
                  <a:schemeClr val="accent1"/>
                </a:solidFill>
                <a:latin typeface="Aptos Light" panose="020B0004020202020204" pitchFamily="34" charset="0"/>
                <a:cs typeface="Calibri" panose="020F0502020204030204" pitchFamily="34" charset="0"/>
              </a:rPr>
              <a:t>Contact us</a:t>
            </a:r>
          </a:p>
        </p:txBody>
      </p:sp>
      <p:pic>
        <p:nvPicPr>
          <p:cNvPr id="12" name="Picture 11">
            <a:extLst>
              <a:ext uri="{FF2B5EF4-FFF2-40B4-BE49-F238E27FC236}">
                <a16:creationId xmlns:a16="http://schemas.microsoft.com/office/drawing/2014/main" id="{AD9EFC95-E217-9749-C78C-7D9F0C3D2A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18653" y="1138758"/>
            <a:ext cx="834382" cy="834382"/>
          </a:xfrm>
          <a:prstGeom prst="rect">
            <a:avLst/>
          </a:prstGeom>
        </p:spPr>
      </p:pic>
    </p:spTree>
    <p:extLst>
      <p:ext uri="{BB962C8B-B14F-4D97-AF65-F5344CB8AC3E}">
        <p14:creationId xmlns:p14="http://schemas.microsoft.com/office/powerpoint/2010/main" val="170436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L1">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1F6D72FB-515B-4992-820C-4315541B32FC}"/>
              </a:ext>
            </a:extLst>
          </p:cNvPr>
          <p:cNvSpPr>
            <a:spLocks noGrp="1"/>
          </p:cNvSpPr>
          <p:nvPr>
            <p:ph type="body" sz="quarter" idx="11" hasCustomPrompt="1"/>
          </p:nvPr>
        </p:nvSpPr>
        <p:spPr>
          <a:xfrm>
            <a:off x="1765301" y="2682815"/>
            <a:ext cx="4571999" cy="400110"/>
          </a:xfrm>
          <a:prstGeom prst="rect">
            <a:avLst/>
          </a:prstGeom>
        </p:spPr>
        <p:txBody>
          <a:bodyPr>
            <a:noAutofit/>
          </a:bodyPr>
          <a:lstStyle>
            <a:lvl1pPr marL="0" indent="0">
              <a:buNone/>
              <a:defRPr sz="2000" b="0" spc="300">
                <a:solidFill>
                  <a:schemeClr val="tx2"/>
                </a:solidFill>
                <a:latin typeface="Aptos SemiBold" panose="020B0004020202020204" pitchFamily="34" charset="0"/>
                <a:cs typeface="Calibri Light" panose="020F0302020204030204" pitchFamily="34" charset="0"/>
              </a:defRPr>
            </a:lvl1pPr>
          </a:lstStyle>
          <a:p>
            <a:pPr lvl="0"/>
            <a:r>
              <a:rPr lang="en-US" dirty="0"/>
              <a:t>Subtitle</a:t>
            </a:r>
          </a:p>
        </p:txBody>
      </p:sp>
      <p:sp>
        <p:nvSpPr>
          <p:cNvPr id="11" name="Text Placeholder 13">
            <a:extLst>
              <a:ext uri="{FF2B5EF4-FFF2-40B4-BE49-F238E27FC236}">
                <a16:creationId xmlns:a16="http://schemas.microsoft.com/office/drawing/2014/main" id="{109DB7F1-E46F-4503-A428-156B761820A0}"/>
              </a:ext>
            </a:extLst>
          </p:cNvPr>
          <p:cNvSpPr>
            <a:spLocks noGrp="1"/>
          </p:cNvSpPr>
          <p:nvPr>
            <p:ph type="body" sz="quarter" idx="15" hasCustomPrompt="1"/>
          </p:nvPr>
        </p:nvSpPr>
        <p:spPr>
          <a:xfrm>
            <a:off x="1765301" y="1482725"/>
            <a:ext cx="4571999" cy="830997"/>
          </a:xfrm>
          <a:prstGeom prst="rect">
            <a:avLst/>
          </a:prstGeom>
        </p:spPr>
        <p:txBody>
          <a:bodyPr wrap="square">
            <a:spAutoFit/>
          </a:bodyPr>
          <a:lstStyle>
            <a:lvl1pPr marL="0" indent="0">
              <a:buNone/>
              <a:defRPr sz="4800" b="0" spc="300">
                <a:solidFill>
                  <a:schemeClr val="bg1"/>
                </a:solidFill>
                <a:latin typeface="Aptos" panose="020B0004020202020204" pitchFamily="34" charset="0"/>
                <a:cs typeface="Calibri Light" panose="020F0302020204030204" pitchFamily="34" charset="0"/>
              </a:defRPr>
            </a:lvl1pPr>
          </a:lstStyle>
          <a:p>
            <a:pPr lvl="0"/>
            <a:r>
              <a:rPr lang="en-US" dirty="0"/>
              <a:t>Section Title</a:t>
            </a:r>
          </a:p>
        </p:txBody>
      </p:sp>
    </p:spTree>
    <p:extLst>
      <p:ext uri="{BB962C8B-B14F-4D97-AF65-F5344CB8AC3E}">
        <p14:creationId xmlns:p14="http://schemas.microsoft.com/office/powerpoint/2010/main" val="303673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8" name="Text Placeholder 13">
            <a:extLst>
              <a:ext uri="{FF2B5EF4-FFF2-40B4-BE49-F238E27FC236}">
                <a16:creationId xmlns:a16="http://schemas.microsoft.com/office/drawing/2014/main" id="{14A66141-3B30-A760-11FE-5AE7BDB2C49A}"/>
              </a:ext>
            </a:extLst>
          </p:cNvPr>
          <p:cNvSpPr>
            <a:spLocks noGrp="1"/>
          </p:cNvSpPr>
          <p:nvPr>
            <p:ph type="body" sz="quarter" idx="19" hasCustomPrompt="1"/>
          </p:nvPr>
        </p:nvSpPr>
        <p:spPr>
          <a:xfrm>
            <a:off x="1079501" y="625830"/>
            <a:ext cx="4571999" cy="628295"/>
          </a:xfrm>
          <a:prstGeom prst="rect">
            <a:avLst/>
          </a:prstGeom>
        </p:spPr>
        <p:txBody>
          <a:bodyPr anchor="ctr">
            <a:noAutofit/>
          </a:bodyPr>
          <a:lstStyle>
            <a:lvl1pPr marL="0" indent="0">
              <a:buNone/>
              <a:defRPr sz="3600" b="0" spc="0">
                <a:solidFill>
                  <a:schemeClr val="accent1"/>
                </a:solidFill>
                <a:effectLst/>
                <a:latin typeface="Aptos" panose="020B0004020202020204" pitchFamily="34" charset="0"/>
                <a:cs typeface="Calibri Light" panose="020F0302020204030204" pitchFamily="34" charset="0"/>
              </a:defRPr>
            </a:lvl1pPr>
          </a:lstStyle>
          <a:p>
            <a:pPr lvl="0"/>
            <a:r>
              <a:rPr lang="en-US" dirty="0"/>
              <a:t>Outline</a:t>
            </a:r>
          </a:p>
        </p:txBody>
      </p:sp>
      <p:sp>
        <p:nvSpPr>
          <p:cNvPr id="2" name="Text Placeholder 48">
            <a:extLst>
              <a:ext uri="{FF2B5EF4-FFF2-40B4-BE49-F238E27FC236}">
                <a16:creationId xmlns:a16="http://schemas.microsoft.com/office/drawing/2014/main" id="{FD82B13B-BC49-99B1-26A9-3F181C9A7EA6}"/>
              </a:ext>
            </a:extLst>
          </p:cNvPr>
          <p:cNvSpPr>
            <a:spLocks noGrp="1"/>
          </p:cNvSpPr>
          <p:nvPr>
            <p:ph type="body" sz="quarter" idx="11" hasCustomPrompt="1"/>
          </p:nvPr>
        </p:nvSpPr>
        <p:spPr>
          <a:xfrm>
            <a:off x="1155700" y="1482727"/>
            <a:ext cx="6934203" cy="3505198"/>
          </a:xfrm>
          <a:prstGeom prst="rect">
            <a:avLst/>
          </a:prstGeom>
        </p:spPr>
        <p:txBody>
          <a:bodyPr/>
          <a:lstStyle>
            <a:lvl1pPr marL="285750" indent="-285750">
              <a:lnSpc>
                <a:spcPct val="200000"/>
              </a:lnSpc>
              <a:buClr>
                <a:schemeClr val="accent1"/>
              </a:buClr>
              <a:buSzPct val="140000"/>
              <a:buFontTx/>
              <a:buBlip>
                <a:blip r:embed="rId2"/>
              </a:buBlip>
              <a:defRPr sz="1800">
                <a:solidFill>
                  <a:schemeClr val="tx1"/>
                </a:solidFill>
              </a:defRPr>
            </a:lvl1pPr>
          </a:lstStyle>
          <a:p>
            <a:pPr lvl="0"/>
            <a:r>
              <a:rPr lang="en-US" dirty="0"/>
              <a:t>Text</a:t>
            </a:r>
          </a:p>
          <a:p>
            <a:pPr lvl="0"/>
            <a:endParaRPr lang="en-US" dirty="0"/>
          </a:p>
          <a:p>
            <a:pPr lvl="0"/>
            <a:endParaRPr lang="en-US" dirty="0"/>
          </a:p>
          <a:p>
            <a:pPr lvl="0"/>
            <a:endParaRPr lang="en-US" dirty="0"/>
          </a:p>
          <a:p>
            <a:pPr lvl="0"/>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endParaRPr lang="en-US" dirty="0"/>
          </a:p>
          <a:p>
            <a:pPr lvl="0"/>
            <a:endParaRPr lang="en-US" dirty="0"/>
          </a:p>
          <a:p>
            <a:pPr lvl="0"/>
            <a:endParaRPr lang="en-US" dirty="0"/>
          </a:p>
        </p:txBody>
      </p:sp>
    </p:spTree>
    <p:extLst>
      <p:ext uri="{BB962C8B-B14F-4D97-AF65-F5344CB8AC3E}">
        <p14:creationId xmlns:p14="http://schemas.microsoft.com/office/powerpoint/2010/main" val="3868362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ener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2" name="Text Placeholder 48">
            <a:extLst>
              <a:ext uri="{FF2B5EF4-FFF2-40B4-BE49-F238E27FC236}">
                <a16:creationId xmlns:a16="http://schemas.microsoft.com/office/drawing/2014/main" id="{F9B345FA-025D-86FB-39DE-131013F3DA27}"/>
              </a:ext>
            </a:extLst>
          </p:cNvPr>
          <p:cNvSpPr>
            <a:spLocks noGrp="1"/>
          </p:cNvSpPr>
          <p:nvPr>
            <p:ph type="body" sz="quarter" idx="11" hasCustomPrompt="1"/>
          </p:nvPr>
        </p:nvSpPr>
        <p:spPr>
          <a:xfrm>
            <a:off x="1155700" y="1482727"/>
            <a:ext cx="6934203" cy="3505198"/>
          </a:xfrm>
          <a:prstGeom prst="rect">
            <a:avLst/>
          </a:prstGeom>
        </p:spPr>
        <p:txBody>
          <a:bodyPr/>
          <a:lstStyle>
            <a:lvl1pPr marL="0" indent="0">
              <a:lnSpc>
                <a:spcPct val="200000"/>
              </a:lnSpc>
              <a:buClr>
                <a:schemeClr val="accent1"/>
              </a:buClr>
              <a:buSzPct val="120000"/>
              <a:buFont typeface="Wingdings" panose="05000000000000000000" pitchFamily="2" charset="2"/>
              <a:buNone/>
              <a:defRPr sz="1800">
                <a:solidFill>
                  <a:schemeClr val="tx1"/>
                </a:solidFill>
              </a:defRPr>
            </a:lvl1pPr>
          </a:lstStyle>
          <a:p>
            <a:pPr lvl="0"/>
            <a:r>
              <a:rPr lang="en-US" dirty="0"/>
              <a:t>Text</a:t>
            </a:r>
          </a:p>
          <a:p>
            <a:pPr lvl="0"/>
            <a:endParaRPr lang="en-US" dirty="0"/>
          </a:p>
          <a:p>
            <a:pPr lvl="0"/>
            <a:endParaRPr lang="en-US" dirty="0"/>
          </a:p>
          <a:p>
            <a:pPr lvl="0"/>
            <a:endParaRPr lang="en-US" dirty="0"/>
          </a:p>
          <a:p>
            <a:pPr lvl="0"/>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Tx/>
              <a:buBlip>
                <a:blip r:embed="rId2"/>
              </a:buBlip>
              <a:tabLst/>
              <a:defRPr/>
            </a:pPr>
            <a:endParaRPr lang="en-US" dirty="0"/>
          </a:p>
          <a:p>
            <a:pPr lvl="0"/>
            <a:endParaRPr lang="en-US" dirty="0"/>
          </a:p>
          <a:p>
            <a:pPr lvl="0"/>
            <a:endParaRPr lang="en-US" dirty="0"/>
          </a:p>
        </p:txBody>
      </p:sp>
      <p:sp>
        <p:nvSpPr>
          <p:cNvPr id="5" name="Text Placeholder 13">
            <a:extLst>
              <a:ext uri="{FF2B5EF4-FFF2-40B4-BE49-F238E27FC236}">
                <a16:creationId xmlns:a16="http://schemas.microsoft.com/office/drawing/2014/main" id="{CD20983B-BBCC-D935-D721-7588694C7B63}"/>
              </a:ext>
            </a:extLst>
          </p:cNvPr>
          <p:cNvSpPr>
            <a:spLocks noGrp="1"/>
          </p:cNvSpPr>
          <p:nvPr>
            <p:ph type="body" sz="quarter" idx="19" hasCustomPrompt="1"/>
          </p:nvPr>
        </p:nvSpPr>
        <p:spPr>
          <a:xfrm>
            <a:off x="1079501" y="625830"/>
            <a:ext cx="4571999" cy="628295"/>
          </a:xfrm>
          <a:prstGeom prst="rect">
            <a:avLst/>
          </a:prstGeom>
        </p:spPr>
        <p:txBody>
          <a:bodyPr anchor="ctr">
            <a:noAutofit/>
          </a:bodyPr>
          <a:lstStyle>
            <a:lvl1pPr marL="0" indent="0">
              <a:buNone/>
              <a:defRPr sz="3600" b="0" spc="0">
                <a:solidFill>
                  <a:schemeClr val="accent1"/>
                </a:solidFill>
                <a:effectLst/>
                <a:latin typeface="Aptos" panose="020B0004020202020204" pitchFamily="34" charset="0"/>
                <a:cs typeface="Calibri Light" panose="020F0302020204030204" pitchFamily="34" charset="0"/>
              </a:defRPr>
            </a:lvl1pPr>
          </a:lstStyle>
          <a:p>
            <a:pPr lvl="0"/>
            <a:r>
              <a:rPr lang="en-US" dirty="0"/>
              <a:t>Title</a:t>
            </a:r>
          </a:p>
        </p:txBody>
      </p:sp>
    </p:spTree>
    <p:extLst>
      <p:ext uri="{BB962C8B-B14F-4D97-AF65-F5344CB8AC3E}">
        <p14:creationId xmlns:p14="http://schemas.microsoft.com/office/powerpoint/2010/main" val="9922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6" name="Text Placeholder 13">
            <a:extLst>
              <a:ext uri="{FF2B5EF4-FFF2-40B4-BE49-F238E27FC236}">
                <a16:creationId xmlns:a16="http://schemas.microsoft.com/office/drawing/2014/main" id="{5C0BB7CC-97E4-8EEE-B164-1ED1A24A45E3}"/>
              </a:ext>
            </a:extLst>
          </p:cNvPr>
          <p:cNvSpPr>
            <a:spLocks noGrp="1"/>
          </p:cNvSpPr>
          <p:nvPr>
            <p:ph type="body" sz="quarter" idx="19" hasCustomPrompt="1"/>
          </p:nvPr>
        </p:nvSpPr>
        <p:spPr>
          <a:xfrm>
            <a:off x="1079501" y="625830"/>
            <a:ext cx="4571999" cy="628295"/>
          </a:xfrm>
          <a:prstGeom prst="rect">
            <a:avLst/>
          </a:prstGeom>
        </p:spPr>
        <p:txBody>
          <a:bodyPr anchor="ctr">
            <a:noAutofit/>
          </a:bodyPr>
          <a:lstStyle>
            <a:lvl1pPr marL="0" indent="0">
              <a:buNone/>
              <a:defRPr sz="3600" b="0" spc="0">
                <a:solidFill>
                  <a:schemeClr val="accent1"/>
                </a:solidFill>
                <a:effectLst/>
                <a:latin typeface="Aptos" panose="020B0004020202020204" pitchFamily="34" charset="0"/>
                <a:cs typeface="Calibri Light" panose="020F0302020204030204" pitchFamily="34" charset="0"/>
              </a:defRPr>
            </a:lvl1pPr>
          </a:lstStyle>
          <a:p>
            <a:pPr lvl="0"/>
            <a:r>
              <a:rPr lang="en-US" dirty="0"/>
              <a:t>Objectives</a:t>
            </a:r>
          </a:p>
        </p:txBody>
      </p:sp>
      <p:sp>
        <p:nvSpPr>
          <p:cNvPr id="8" name="Text Placeholder 48">
            <a:extLst>
              <a:ext uri="{FF2B5EF4-FFF2-40B4-BE49-F238E27FC236}">
                <a16:creationId xmlns:a16="http://schemas.microsoft.com/office/drawing/2014/main" id="{818FBBC1-6B93-F412-97D5-C793E61ECB6F}"/>
              </a:ext>
            </a:extLst>
          </p:cNvPr>
          <p:cNvSpPr>
            <a:spLocks noGrp="1"/>
          </p:cNvSpPr>
          <p:nvPr>
            <p:ph type="body" sz="quarter" idx="11" hasCustomPrompt="1"/>
          </p:nvPr>
        </p:nvSpPr>
        <p:spPr>
          <a:xfrm>
            <a:off x="1155700" y="1482727"/>
            <a:ext cx="6934203" cy="3505198"/>
          </a:xfrm>
          <a:prstGeom prst="rect">
            <a:avLst/>
          </a:prstGeom>
        </p:spPr>
        <p:txBody>
          <a:bodyPr/>
          <a:lstStyle>
            <a:lvl1pPr marL="285750" indent="-285750">
              <a:lnSpc>
                <a:spcPct val="200000"/>
              </a:lnSpc>
              <a:buClr>
                <a:schemeClr val="accent1"/>
              </a:buClr>
              <a:buSzPct val="140000"/>
              <a:buFontTx/>
              <a:buBlip>
                <a:blip r:embed="rId2"/>
              </a:buBlip>
              <a:defRPr sz="1800">
                <a:solidFill>
                  <a:schemeClr val="tx1"/>
                </a:solidFill>
              </a:defRPr>
            </a:lvl1pPr>
          </a:lstStyle>
          <a:p>
            <a:pPr lvl="0"/>
            <a:r>
              <a:rPr lang="en-US" dirty="0"/>
              <a:t>Text</a:t>
            </a:r>
          </a:p>
          <a:p>
            <a:pPr lvl="0"/>
            <a:endParaRPr lang="en-US" dirty="0"/>
          </a:p>
          <a:p>
            <a:pPr lvl="0"/>
            <a:endParaRPr lang="en-US" dirty="0"/>
          </a:p>
          <a:p>
            <a:pPr lvl="0"/>
            <a:endParaRPr lang="en-US" dirty="0"/>
          </a:p>
          <a:p>
            <a:pPr lvl="0"/>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endParaRPr lang="en-US" dirty="0"/>
          </a:p>
          <a:p>
            <a:pPr lvl="0"/>
            <a:endParaRPr lang="en-US" dirty="0"/>
          </a:p>
          <a:p>
            <a:pPr lvl="0"/>
            <a:endParaRPr lang="en-US" dirty="0"/>
          </a:p>
        </p:txBody>
      </p:sp>
    </p:spTree>
    <p:extLst>
      <p:ext uri="{BB962C8B-B14F-4D97-AF65-F5344CB8AC3E}">
        <p14:creationId xmlns:p14="http://schemas.microsoft.com/office/powerpoint/2010/main" val="17565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_table">
    <p:spTree>
      <p:nvGrpSpPr>
        <p:cNvPr id="1" name=""/>
        <p:cNvGrpSpPr/>
        <p:nvPr/>
      </p:nvGrpSpPr>
      <p:grpSpPr>
        <a:xfrm>
          <a:off x="0" y="0"/>
          <a:ext cx="0" cy="0"/>
          <a:chOff x="0" y="0"/>
          <a:chExt cx="0" cy="0"/>
        </a:xfrm>
      </p:grpSpPr>
      <p:sp>
        <p:nvSpPr>
          <p:cNvPr id="5" name="Rectangle: Single Corner Snipped 4">
            <a:extLst>
              <a:ext uri="{FF2B5EF4-FFF2-40B4-BE49-F238E27FC236}">
                <a16:creationId xmlns:a16="http://schemas.microsoft.com/office/drawing/2014/main" id="{27289BE2-4E7A-4540-9741-1141E1D6DB7C}"/>
              </a:ext>
            </a:extLst>
          </p:cNvPr>
          <p:cNvSpPr/>
          <p:nvPr userDrawn="1"/>
        </p:nvSpPr>
        <p:spPr>
          <a:xfrm>
            <a:off x="622300" y="1330325"/>
            <a:ext cx="4038600" cy="3810000"/>
          </a:xfrm>
          <a:prstGeom prst="snip1Rect">
            <a:avLst>
              <a:gd name="adj" fmla="val 9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49" name="Text Placeholder 48">
            <a:extLst>
              <a:ext uri="{FF2B5EF4-FFF2-40B4-BE49-F238E27FC236}">
                <a16:creationId xmlns:a16="http://schemas.microsoft.com/office/drawing/2014/main" id="{0FD0B692-0F88-461B-A7CF-3034C922F087}"/>
              </a:ext>
            </a:extLst>
          </p:cNvPr>
          <p:cNvSpPr>
            <a:spLocks noGrp="1"/>
          </p:cNvSpPr>
          <p:nvPr>
            <p:ph type="body" sz="quarter" idx="11" hasCustomPrompt="1"/>
          </p:nvPr>
        </p:nvSpPr>
        <p:spPr>
          <a:xfrm>
            <a:off x="698505" y="1406525"/>
            <a:ext cx="4114793" cy="461665"/>
          </a:xfrm>
          <a:prstGeom prst="rect">
            <a:avLst/>
          </a:prstGeom>
          <a:noFill/>
        </p:spPr>
        <p:txBody>
          <a:bodyPr wrap="square">
            <a:spAutoFit/>
          </a:bodyPr>
          <a:lstStyle>
            <a:lvl1pPr marL="36002">
              <a:defRPr sz="2400" b="0">
                <a:solidFill>
                  <a:schemeClr val="accent1"/>
                </a:solidFill>
              </a:defRPr>
            </a:lvl1pPr>
          </a:lstStyle>
          <a:p>
            <a:pPr lvl="0"/>
            <a:r>
              <a:rPr lang="en-US" dirty="0"/>
              <a:t>Topic</a:t>
            </a:r>
          </a:p>
        </p:txBody>
      </p:sp>
      <p:sp>
        <p:nvSpPr>
          <p:cNvPr id="4" name="Table Placeholder 3">
            <a:extLst>
              <a:ext uri="{FF2B5EF4-FFF2-40B4-BE49-F238E27FC236}">
                <a16:creationId xmlns:a16="http://schemas.microsoft.com/office/drawing/2014/main" id="{29510304-3C83-4C43-9B66-6A968188E893}"/>
              </a:ext>
            </a:extLst>
          </p:cNvPr>
          <p:cNvSpPr>
            <a:spLocks noGrp="1"/>
          </p:cNvSpPr>
          <p:nvPr>
            <p:ph type="tbl" sz="quarter" idx="19"/>
          </p:nvPr>
        </p:nvSpPr>
        <p:spPr>
          <a:xfrm>
            <a:off x="5041900" y="1406525"/>
            <a:ext cx="4419600" cy="3622140"/>
          </a:xfrm>
          <a:prstGeom prst="rect">
            <a:avLst/>
          </a:prstGeom>
        </p:spPr>
        <p:txBody>
          <a:bodyPr/>
          <a:lstStyle>
            <a:lvl1pPr>
              <a:defRPr>
                <a:solidFill>
                  <a:schemeClr val="accent1"/>
                </a:solidFill>
              </a:defRPr>
            </a:lvl1pPr>
          </a:lstStyle>
          <a:p>
            <a:endParaRPr lang="en-US" dirty="0"/>
          </a:p>
        </p:txBody>
      </p:sp>
      <p:sp>
        <p:nvSpPr>
          <p:cNvPr id="10" name="Text Placeholder 13">
            <a:extLst>
              <a:ext uri="{FF2B5EF4-FFF2-40B4-BE49-F238E27FC236}">
                <a16:creationId xmlns:a16="http://schemas.microsoft.com/office/drawing/2014/main" id="{25E814FF-63C7-DF2A-05D8-7540CBC7FB37}"/>
              </a:ext>
            </a:extLst>
          </p:cNvPr>
          <p:cNvSpPr>
            <a:spLocks noGrp="1"/>
          </p:cNvSpPr>
          <p:nvPr>
            <p:ph type="body" sz="quarter" idx="27" hasCustomPrompt="1"/>
          </p:nvPr>
        </p:nvSpPr>
        <p:spPr>
          <a:xfrm>
            <a:off x="698505" y="625830"/>
            <a:ext cx="4571999" cy="628295"/>
          </a:xfrm>
          <a:prstGeom prst="rect">
            <a:avLst/>
          </a:prstGeom>
        </p:spPr>
        <p:txBody>
          <a:bodyPr anchor="ctr">
            <a:noAutofit/>
          </a:bodyPr>
          <a:lstStyle>
            <a:lvl1pPr marL="0" indent="0">
              <a:buNone/>
              <a:defRPr sz="4000" b="0" spc="0">
                <a:solidFill>
                  <a:schemeClr val="tx2"/>
                </a:solidFill>
                <a:effectLst/>
                <a:latin typeface="Aptos" panose="020B0004020202020204" pitchFamily="34" charset="0"/>
                <a:cs typeface="Calibri Light" panose="020F0302020204030204" pitchFamily="34" charset="0"/>
              </a:defRPr>
            </a:lvl1pPr>
          </a:lstStyle>
          <a:p>
            <a:pPr lvl="0"/>
            <a:r>
              <a:rPr lang="en-US" dirty="0"/>
              <a:t>Title</a:t>
            </a:r>
          </a:p>
        </p:txBody>
      </p:sp>
      <p:sp>
        <p:nvSpPr>
          <p:cNvPr id="2" name="Text Placeholder 48">
            <a:extLst>
              <a:ext uri="{FF2B5EF4-FFF2-40B4-BE49-F238E27FC236}">
                <a16:creationId xmlns:a16="http://schemas.microsoft.com/office/drawing/2014/main" id="{CBD3B773-8330-C1E2-B551-DCABD896EFF1}"/>
              </a:ext>
            </a:extLst>
          </p:cNvPr>
          <p:cNvSpPr>
            <a:spLocks noGrp="1"/>
          </p:cNvSpPr>
          <p:nvPr>
            <p:ph type="body" sz="quarter" idx="28" hasCustomPrompt="1"/>
          </p:nvPr>
        </p:nvSpPr>
        <p:spPr>
          <a:xfrm>
            <a:off x="698505" y="2073174"/>
            <a:ext cx="4114793" cy="2955491"/>
          </a:xfrm>
          <a:prstGeom prst="rect">
            <a:avLst/>
          </a:prstGeom>
        </p:spPr>
        <p:txBody>
          <a:bodyPr/>
          <a:lstStyle>
            <a:lvl1pPr marL="285750" indent="-285750">
              <a:lnSpc>
                <a:spcPct val="200000"/>
              </a:lnSpc>
              <a:buClr>
                <a:schemeClr val="accent1"/>
              </a:buClr>
              <a:buSzPct val="140000"/>
              <a:buFontTx/>
              <a:buBlip>
                <a:blip r:embed="rId2"/>
              </a:buBlip>
              <a:defRPr sz="1800">
                <a:solidFill>
                  <a:schemeClr val="tx1"/>
                </a:solidFill>
              </a:defRPr>
            </a:lvl1pPr>
          </a:lstStyle>
          <a:p>
            <a:pPr lvl="0"/>
            <a:r>
              <a:rPr lang="en-US" dirty="0"/>
              <a:t>Text</a:t>
            </a:r>
          </a:p>
          <a:p>
            <a:pPr lvl="0"/>
            <a:endParaRPr lang="en-US" dirty="0"/>
          </a:p>
          <a:p>
            <a:pPr lvl="0"/>
            <a:endParaRPr lang="en-US" dirty="0"/>
          </a:p>
          <a:p>
            <a:pPr lvl="0"/>
            <a:endParaRPr lang="en-US" dirty="0"/>
          </a:p>
          <a:p>
            <a:pPr lvl="0"/>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endParaRPr lang="en-US" dirty="0"/>
          </a:p>
          <a:p>
            <a:pPr lvl="0"/>
            <a:endParaRPr lang="en-US" dirty="0"/>
          </a:p>
          <a:p>
            <a:pPr lvl="0"/>
            <a:endParaRPr lang="en-US" dirty="0"/>
          </a:p>
        </p:txBody>
      </p:sp>
    </p:spTree>
    <p:extLst>
      <p:ext uri="{BB962C8B-B14F-4D97-AF65-F5344CB8AC3E}">
        <p14:creationId xmlns:p14="http://schemas.microsoft.com/office/powerpoint/2010/main" val="237326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_Chart">
    <p:spTree>
      <p:nvGrpSpPr>
        <p:cNvPr id="1" name=""/>
        <p:cNvGrpSpPr/>
        <p:nvPr/>
      </p:nvGrpSpPr>
      <p:grpSpPr>
        <a:xfrm>
          <a:off x="0" y="0"/>
          <a:ext cx="0" cy="0"/>
          <a:chOff x="0" y="0"/>
          <a:chExt cx="0" cy="0"/>
        </a:xfrm>
      </p:grpSpPr>
      <p:sp>
        <p:nvSpPr>
          <p:cNvPr id="5" name="Rectangle: Single Corner Snipped 4">
            <a:extLst>
              <a:ext uri="{FF2B5EF4-FFF2-40B4-BE49-F238E27FC236}">
                <a16:creationId xmlns:a16="http://schemas.microsoft.com/office/drawing/2014/main" id="{27289BE2-4E7A-4540-9741-1141E1D6DB7C}"/>
              </a:ext>
            </a:extLst>
          </p:cNvPr>
          <p:cNvSpPr/>
          <p:nvPr userDrawn="1"/>
        </p:nvSpPr>
        <p:spPr>
          <a:xfrm>
            <a:off x="622300" y="1330325"/>
            <a:ext cx="4038600" cy="3810000"/>
          </a:xfrm>
          <a:prstGeom prst="snip1Rect">
            <a:avLst>
              <a:gd name="adj" fmla="val 9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49" name="Text Placeholder 48">
            <a:extLst>
              <a:ext uri="{FF2B5EF4-FFF2-40B4-BE49-F238E27FC236}">
                <a16:creationId xmlns:a16="http://schemas.microsoft.com/office/drawing/2014/main" id="{0FD0B692-0F88-461B-A7CF-3034C922F087}"/>
              </a:ext>
            </a:extLst>
          </p:cNvPr>
          <p:cNvSpPr>
            <a:spLocks noGrp="1"/>
          </p:cNvSpPr>
          <p:nvPr>
            <p:ph type="body" sz="quarter" idx="11" hasCustomPrompt="1"/>
          </p:nvPr>
        </p:nvSpPr>
        <p:spPr>
          <a:xfrm>
            <a:off x="698505" y="1406525"/>
            <a:ext cx="4114793" cy="461665"/>
          </a:xfrm>
          <a:prstGeom prst="rect">
            <a:avLst/>
          </a:prstGeom>
          <a:noFill/>
        </p:spPr>
        <p:txBody>
          <a:bodyPr wrap="square">
            <a:spAutoFit/>
          </a:bodyPr>
          <a:lstStyle>
            <a:lvl1pPr marL="36002">
              <a:defRPr sz="2400" b="0">
                <a:solidFill>
                  <a:schemeClr val="accent1"/>
                </a:solidFill>
              </a:defRPr>
            </a:lvl1pPr>
          </a:lstStyle>
          <a:p>
            <a:pPr lvl="0"/>
            <a:r>
              <a:rPr lang="en-US" dirty="0"/>
              <a:t>Topic</a:t>
            </a:r>
          </a:p>
        </p:txBody>
      </p:sp>
      <p:sp>
        <p:nvSpPr>
          <p:cNvPr id="10" name="Text Placeholder 13">
            <a:extLst>
              <a:ext uri="{FF2B5EF4-FFF2-40B4-BE49-F238E27FC236}">
                <a16:creationId xmlns:a16="http://schemas.microsoft.com/office/drawing/2014/main" id="{25E814FF-63C7-DF2A-05D8-7540CBC7FB37}"/>
              </a:ext>
            </a:extLst>
          </p:cNvPr>
          <p:cNvSpPr>
            <a:spLocks noGrp="1"/>
          </p:cNvSpPr>
          <p:nvPr>
            <p:ph type="body" sz="quarter" idx="27" hasCustomPrompt="1"/>
          </p:nvPr>
        </p:nvSpPr>
        <p:spPr>
          <a:xfrm>
            <a:off x="698505" y="625830"/>
            <a:ext cx="4571999" cy="628295"/>
          </a:xfrm>
          <a:prstGeom prst="rect">
            <a:avLst/>
          </a:prstGeom>
        </p:spPr>
        <p:txBody>
          <a:bodyPr anchor="ctr">
            <a:noAutofit/>
          </a:bodyPr>
          <a:lstStyle>
            <a:lvl1pPr marL="0" indent="0">
              <a:buNone/>
              <a:defRPr sz="4000" b="0" spc="0">
                <a:solidFill>
                  <a:schemeClr val="tx2"/>
                </a:solidFill>
                <a:effectLst/>
                <a:latin typeface="+mn-lt"/>
                <a:cs typeface="Calibri Light" panose="020F0302020204030204" pitchFamily="34" charset="0"/>
              </a:defRPr>
            </a:lvl1pPr>
          </a:lstStyle>
          <a:p>
            <a:pPr lvl="0"/>
            <a:r>
              <a:rPr lang="en-US" dirty="0"/>
              <a:t>Title</a:t>
            </a:r>
          </a:p>
        </p:txBody>
      </p:sp>
      <p:sp>
        <p:nvSpPr>
          <p:cNvPr id="2" name="Text Placeholder 48">
            <a:extLst>
              <a:ext uri="{FF2B5EF4-FFF2-40B4-BE49-F238E27FC236}">
                <a16:creationId xmlns:a16="http://schemas.microsoft.com/office/drawing/2014/main" id="{CBD3B773-8330-C1E2-B551-DCABD896EFF1}"/>
              </a:ext>
            </a:extLst>
          </p:cNvPr>
          <p:cNvSpPr>
            <a:spLocks noGrp="1"/>
          </p:cNvSpPr>
          <p:nvPr>
            <p:ph type="body" sz="quarter" idx="28" hasCustomPrompt="1"/>
          </p:nvPr>
        </p:nvSpPr>
        <p:spPr>
          <a:xfrm>
            <a:off x="698505" y="2073174"/>
            <a:ext cx="4114793" cy="2955491"/>
          </a:xfrm>
          <a:prstGeom prst="rect">
            <a:avLst/>
          </a:prstGeom>
        </p:spPr>
        <p:txBody>
          <a:bodyPr/>
          <a:lstStyle>
            <a:lvl1pPr marL="285750" indent="-285750">
              <a:lnSpc>
                <a:spcPct val="200000"/>
              </a:lnSpc>
              <a:buClr>
                <a:schemeClr val="accent1"/>
              </a:buClr>
              <a:buSzPct val="140000"/>
              <a:buFontTx/>
              <a:buBlip>
                <a:blip r:embed="rId2"/>
              </a:buBlip>
              <a:defRPr sz="1800">
                <a:solidFill>
                  <a:schemeClr val="tx1"/>
                </a:solidFill>
              </a:defRPr>
            </a:lvl1pPr>
          </a:lstStyle>
          <a:p>
            <a:pPr lvl="0"/>
            <a:r>
              <a:rPr lang="en-US" dirty="0"/>
              <a:t>Text</a:t>
            </a:r>
          </a:p>
          <a:p>
            <a:pPr lvl="0"/>
            <a:endParaRPr lang="en-US" dirty="0"/>
          </a:p>
          <a:p>
            <a:pPr lvl="0"/>
            <a:endParaRPr lang="en-US" dirty="0"/>
          </a:p>
          <a:p>
            <a:pPr lvl="0"/>
            <a:endParaRPr lang="en-US" dirty="0"/>
          </a:p>
          <a:p>
            <a:pPr lvl="0"/>
            <a:endParaRPr lang="en-US" dirty="0"/>
          </a:p>
          <a:p>
            <a:pPr lvl="0"/>
            <a:endParaRPr lang="en-US" dirty="0"/>
          </a:p>
          <a:p>
            <a:pPr marL="285750" marR="0" lvl="0" indent="-285750" defTabSz="914400" eaLnBrk="1" fontAlgn="auto" latinLnBrk="0" hangingPunct="1">
              <a:lnSpc>
                <a:spcPct val="100000"/>
              </a:lnSpc>
              <a:spcBef>
                <a:spcPts val="0"/>
              </a:spcBef>
              <a:spcAft>
                <a:spcPts val="0"/>
              </a:spcAft>
              <a:buClrTx/>
              <a:buSzTx/>
              <a:buFontTx/>
              <a:buBlip>
                <a:blip r:embed="rId3"/>
              </a:buBlip>
              <a:tabLst/>
              <a:defRPr/>
            </a:pPr>
            <a:endParaRPr lang="en-US" dirty="0"/>
          </a:p>
          <a:p>
            <a:pPr lvl="0"/>
            <a:endParaRPr lang="en-US" dirty="0"/>
          </a:p>
          <a:p>
            <a:pPr lvl="0"/>
            <a:endParaRPr lang="en-US" dirty="0"/>
          </a:p>
        </p:txBody>
      </p:sp>
      <p:sp>
        <p:nvSpPr>
          <p:cNvPr id="13" name="Chart Placeholder 12">
            <a:extLst>
              <a:ext uri="{FF2B5EF4-FFF2-40B4-BE49-F238E27FC236}">
                <a16:creationId xmlns:a16="http://schemas.microsoft.com/office/drawing/2014/main" id="{B9A2396F-D058-4B64-F27C-498BA3CE1B2A}"/>
              </a:ext>
            </a:extLst>
          </p:cNvPr>
          <p:cNvSpPr>
            <a:spLocks noGrp="1"/>
          </p:cNvSpPr>
          <p:nvPr>
            <p:ph type="chart" sz="quarter" idx="29"/>
          </p:nvPr>
        </p:nvSpPr>
        <p:spPr>
          <a:xfrm>
            <a:off x="5194300" y="1437331"/>
            <a:ext cx="4571999" cy="3591334"/>
          </a:xfrm>
          <a:prstGeom prst="rect">
            <a:avLst/>
          </a:prstGeom>
        </p:spPr>
        <p:txBody>
          <a:bodyPr/>
          <a:lstStyle>
            <a:lvl1pPr>
              <a:defRPr>
                <a:solidFill>
                  <a:schemeClr val="accent1"/>
                </a:solidFill>
              </a:defRPr>
            </a:lvl1pPr>
          </a:lstStyle>
          <a:p>
            <a:endParaRPr lang="en-US" dirty="0"/>
          </a:p>
        </p:txBody>
      </p:sp>
      <p:sp>
        <p:nvSpPr>
          <p:cNvPr id="4" name="Text Placeholder 48">
            <a:extLst>
              <a:ext uri="{FF2B5EF4-FFF2-40B4-BE49-F238E27FC236}">
                <a16:creationId xmlns:a16="http://schemas.microsoft.com/office/drawing/2014/main" id="{AE2D6C8E-14B5-BC5D-4EA2-8BC8FD237658}"/>
              </a:ext>
            </a:extLst>
          </p:cNvPr>
          <p:cNvSpPr>
            <a:spLocks noGrp="1"/>
          </p:cNvSpPr>
          <p:nvPr>
            <p:ph type="body" sz="quarter" idx="18" hasCustomPrompt="1"/>
          </p:nvPr>
        </p:nvSpPr>
        <p:spPr>
          <a:xfrm>
            <a:off x="5346702" y="5564515"/>
            <a:ext cx="1685590" cy="261610"/>
          </a:xfrm>
          <a:prstGeom prst="rect">
            <a:avLst/>
          </a:prstGeom>
        </p:spPr>
        <p:txBody>
          <a:bodyPr>
            <a:spAutoFit/>
          </a:bodyPr>
          <a:lstStyle>
            <a:lvl1pPr>
              <a:defRPr sz="1100" b="1">
                <a:solidFill>
                  <a:schemeClr val="accent1"/>
                </a:solidFill>
                <a:latin typeface="Aptos Light" panose="020B0004020202020204" pitchFamily="34" charset="0"/>
                <a:cs typeface="Calibri Light" panose="020F0302020204030204" pitchFamily="34" charset="0"/>
              </a:defRPr>
            </a:lvl1pPr>
          </a:lstStyle>
          <a:p>
            <a:pPr lvl="0"/>
            <a:r>
              <a:rPr lang="en-US" dirty="0"/>
              <a:t>Event, Location</a:t>
            </a:r>
          </a:p>
        </p:txBody>
      </p:sp>
    </p:spTree>
    <p:extLst>
      <p:ext uri="{BB962C8B-B14F-4D97-AF65-F5344CB8AC3E}">
        <p14:creationId xmlns:p14="http://schemas.microsoft.com/office/powerpoint/2010/main" val="28776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2" name="Table Placeholder 3">
            <a:extLst>
              <a:ext uri="{FF2B5EF4-FFF2-40B4-BE49-F238E27FC236}">
                <a16:creationId xmlns:a16="http://schemas.microsoft.com/office/drawing/2014/main" id="{3E72A38B-F42A-CE4C-23C8-19126E67DAA1}"/>
              </a:ext>
            </a:extLst>
          </p:cNvPr>
          <p:cNvSpPr>
            <a:spLocks noGrp="1"/>
          </p:cNvSpPr>
          <p:nvPr>
            <p:ph type="tbl" sz="quarter" idx="19"/>
          </p:nvPr>
        </p:nvSpPr>
        <p:spPr>
          <a:xfrm>
            <a:off x="698505" y="1406525"/>
            <a:ext cx="8762995" cy="3622140"/>
          </a:xfrm>
          <a:prstGeom prst="rect">
            <a:avLst/>
          </a:prstGeom>
        </p:spPr>
        <p:txBody>
          <a:bodyPr/>
          <a:lstStyle>
            <a:lvl1pPr>
              <a:defRPr>
                <a:solidFill>
                  <a:schemeClr val="accent1"/>
                </a:solidFill>
              </a:defRPr>
            </a:lvl1pPr>
          </a:lstStyle>
          <a:p>
            <a:endParaRPr lang="en-US" dirty="0"/>
          </a:p>
        </p:txBody>
      </p:sp>
      <p:sp>
        <p:nvSpPr>
          <p:cNvPr id="4" name="Text Placeholder 13">
            <a:extLst>
              <a:ext uri="{FF2B5EF4-FFF2-40B4-BE49-F238E27FC236}">
                <a16:creationId xmlns:a16="http://schemas.microsoft.com/office/drawing/2014/main" id="{6C443DB1-8DD9-0887-F0BE-8A0FB6CD0D81}"/>
              </a:ext>
            </a:extLst>
          </p:cNvPr>
          <p:cNvSpPr>
            <a:spLocks noGrp="1"/>
          </p:cNvSpPr>
          <p:nvPr>
            <p:ph type="body" sz="quarter" idx="27" hasCustomPrompt="1"/>
          </p:nvPr>
        </p:nvSpPr>
        <p:spPr>
          <a:xfrm>
            <a:off x="698505" y="625830"/>
            <a:ext cx="4571999" cy="628295"/>
          </a:xfrm>
          <a:prstGeom prst="rect">
            <a:avLst/>
          </a:prstGeom>
        </p:spPr>
        <p:txBody>
          <a:bodyPr anchor="ctr">
            <a:noAutofit/>
          </a:bodyPr>
          <a:lstStyle>
            <a:lvl1pPr marL="0" indent="0">
              <a:buNone/>
              <a:defRPr sz="4000" b="0" spc="0">
                <a:solidFill>
                  <a:schemeClr val="tx2"/>
                </a:solidFill>
                <a:effectLst/>
                <a:latin typeface="Aptos" panose="020B0004020202020204" pitchFamily="34" charset="0"/>
                <a:cs typeface="Calibri Light" panose="020F0302020204030204" pitchFamily="34" charset="0"/>
              </a:defRPr>
            </a:lvl1pPr>
          </a:lstStyle>
          <a:p>
            <a:pPr lvl="0"/>
            <a:r>
              <a:rPr lang="en-US" dirty="0"/>
              <a:t>Title</a:t>
            </a:r>
          </a:p>
        </p:txBody>
      </p:sp>
    </p:spTree>
    <p:extLst>
      <p:ext uri="{BB962C8B-B14F-4D97-AF65-F5344CB8AC3E}">
        <p14:creationId xmlns:p14="http://schemas.microsoft.com/office/powerpoint/2010/main" val="219347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ha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3A4D0-9DC5-4F3A-9E2C-1003D08A6A4F}"/>
              </a:ext>
            </a:extLst>
          </p:cNvPr>
          <p:cNvSpPr>
            <a:spLocks noGrp="1"/>
          </p:cNvSpPr>
          <p:nvPr>
            <p:ph type="sldNum" sz="quarter" idx="10"/>
          </p:nvPr>
        </p:nvSpPr>
        <p:spPr/>
        <p:txBody>
          <a:bodyPr/>
          <a:lstStyle/>
          <a:p>
            <a:fld id="{B6F15528-21DE-4FAA-801E-634DDDAF4B2B}" type="slidenum">
              <a:rPr lang="en-US" smtClean="0"/>
              <a:pPr/>
              <a:t>‹nr.›</a:t>
            </a:fld>
            <a:endParaRPr lang="en-US" dirty="0"/>
          </a:p>
        </p:txBody>
      </p:sp>
      <p:sp>
        <p:nvSpPr>
          <p:cNvPr id="4" name="Chart Placeholder 3">
            <a:extLst>
              <a:ext uri="{FF2B5EF4-FFF2-40B4-BE49-F238E27FC236}">
                <a16:creationId xmlns:a16="http://schemas.microsoft.com/office/drawing/2014/main" id="{24ED0817-2A2C-4DDA-833B-4D77B116A232}"/>
              </a:ext>
            </a:extLst>
          </p:cNvPr>
          <p:cNvSpPr>
            <a:spLocks noGrp="1"/>
          </p:cNvSpPr>
          <p:nvPr>
            <p:ph type="chart" sz="quarter" idx="19"/>
          </p:nvPr>
        </p:nvSpPr>
        <p:spPr>
          <a:xfrm>
            <a:off x="774700" y="1406525"/>
            <a:ext cx="7588250" cy="3657600"/>
          </a:xfrm>
          <a:prstGeom prst="rect">
            <a:avLst/>
          </a:prstGeom>
        </p:spPr>
        <p:txBody>
          <a:bodyPr/>
          <a:lstStyle>
            <a:lvl1pPr>
              <a:defRPr>
                <a:solidFill>
                  <a:schemeClr val="accent1"/>
                </a:solidFill>
              </a:defRPr>
            </a:lvl1pPr>
          </a:lstStyle>
          <a:p>
            <a:endParaRPr lang="en-US" dirty="0"/>
          </a:p>
        </p:txBody>
      </p:sp>
      <p:sp>
        <p:nvSpPr>
          <p:cNvPr id="2" name="Text Placeholder 13">
            <a:extLst>
              <a:ext uri="{FF2B5EF4-FFF2-40B4-BE49-F238E27FC236}">
                <a16:creationId xmlns:a16="http://schemas.microsoft.com/office/drawing/2014/main" id="{AA27A01C-4D27-4F0D-D8CB-67118212BE6F}"/>
              </a:ext>
            </a:extLst>
          </p:cNvPr>
          <p:cNvSpPr>
            <a:spLocks noGrp="1"/>
          </p:cNvSpPr>
          <p:nvPr>
            <p:ph type="body" sz="quarter" idx="27" hasCustomPrompt="1"/>
          </p:nvPr>
        </p:nvSpPr>
        <p:spPr>
          <a:xfrm>
            <a:off x="698505" y="625830"/>
            <a:ext cx="4571999" cy="628295"/>
          </a:xfrm>
          <a:prstGeom prst="rect">
            <a:avLst/>
          </a:prstGeom>
        </p:spPr>
        <p:txBody>
          <a:bodyPr anchor="ctr">
            <a:noAutofit/>
          </a:bodyPr>
          <a:lstStyle>
            <a:lvl1pPr marL="0" indent="0">
              <a:buNone/>
              <a:defRPr sz="4000" b="0" spc="0">
                <a:solidFill>
                  <a:schemeClr val="tx2"/>
                </a:solidFill>
                <a:effectLst/>
                <a:latin typeface="Aptos" panose="020B0004020202020204" pitchFamily="34" charset="0"/>
                <a:cs typeface="Calibri Light" panose="020F0302020204030204" pitchFamily="34" charset="0"/>
              </a:defRPr>
            </a:lvl1pPr>
          </a:lstStyle>
          <a:p>
            <a:pPr lvl="0"/>
            <a:r>
              <a:rPr lang="en-US" dirty="0"/>
              <a:t>Title</a:t>
            </a:r>
          </a:p>
        </p:txBody>
      </p:sp>
    </p:spTree>
    <p:extLst>
      <p:ext uri="{BB962C8B-B14F-4D97-AF65-F5344CB8AC3E}">
        <p14:creationId xmlns:p14="http://schemas.microsoft.com/office/powerpoint/2010/main" val="4177098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97C6E0-442C-F33B-F5BE-6826AE6A5939}"/>
              </a:ext>
            </a:extLst>
          </p:cNvPr>
          <p:cNvSpPr txBox="1"/>
          <p:nvPr userDrawn="1"/>
        </p:nvSpPr>
        <p:spPr>
          <a:xfrm>
            <a:off x="6718300" y="3311525"/>
            <a:ext cx="1143000" cy="1981200"/>
          </a:xfrm>
          <a:prstGeom prst="rect">
            <a:avLst/>
          </a:prstGeom>
          <a:solidFill>
            <a:schemeClr val="bg1"/>
          </a:solidFill>
        </p:spPr>
        <p:txBody>
          <a:bodyPr wrap="square" rtlCol="0">
            <a:spAutoFit/>
          </a:bodyPr>
          <a:lstStyle/>
          <a:p>
            <a:endParaRPr lang="el-GR" dirty="0"/>
          </a:p>
        </p:txBody>
      </p:sp>
    </p:spTree>
    <p:extLst>
      <p:ext uri="{BB962C8B-B14F-4D97-AF65-F5344CB8AC3E}">
        <p14:creationId xmlns:p14="http://schemas.microsoft.com/office/powerpoint/2010/main" val="2365350159"/>
      </p:ext>
    </p:extLst>
  </p:cSld>
  <p:clrMap bg1="lt1" tx1="dk1" bg2="lt2" tx2="dk2" accent1="accent1" accent2="accent2" accent3="accent3" accent4="accent4" accent5="accent5" accent6="accent6" hlink="hlink" folHlink="folHlink"/>
  <p:sldLayoutIdLst>
    <p:sldLayoutId id="2147483771" r:id="rId1"/>
  </p:sldLayoutIdLst>
  <p:hf hdr="0" ftr="0"/>
  <p:txStyles>
    <p:titleStyle>
      <a:lvl1pPr>
        <a:defRPr>
          <a:latin typeface="+mj-lt"/>
          <a:ea typeface="+mj-ea"/>
          <a:cs typeface="+mj-cs"/>
        </a:defRPr>
      </a:lvl1pPr>
    </p:titleStyle>
    <p:bodyStyle>
      <a:lvl1pPr marL="285769" indent="-285769">
        <a:buFont typeface="Arial" panose="020B0604020202020204" pitchFamily="34" charset="0"/>
        <a:buChar char="•"/>
        <a:defRPr>
          <a:solidFill>
            <a:srgbClr val="4A923E"/>
          </a:solidFill>
          <a:latin typeface="+mn-lt"/>
          <a:ea typeface="+mn-ea"/>
          <a:cs typeface="+mn-cs"/>
        </a:defRPr>
      </a:lvl1pPr>
      <a:lvl2pPr marL="742999" indent="-285769">
        <a:buFont typeface="Arial" panose="020B0604020202020204" pitchFamily="34" charset="0"/>
        <a:buChar char="•"/>
        <a:defRPr>
          <a:solidFill>
            <a:srgbClr val="4A923E"/>
          </a:solidFill>
          <a:latin typeface="+mn-lt"/>
          <a:ea typeface="+mn-ea"/>
          <a:cs typeface="+mn-cs"/>
        </a:defRPr>
      </a:lvl2pPr>
      <a:lvl3pPr marL="1200229" indent="-285769">
        <a:buFont typeface="Arial" panose="020B0604020202020204" pitchFamily="34" charset="0"/>
        <a:buChar char="•"/>
        <a:defRPr>
          <a:solidFill>
            <a:srgbClr val="4A923E"/>
          </a:solidFill>
          <a:latin typeface="+mn-lt"/>
          <a:ea typeface="+mn-ea"/>
          <a:cs typeface="+mn-cs"/>
        </a:defRPr>
      </a:lvl3pPr>
      <a:lvl4pPr marL="1657461" indent="-285769">
        <a:buFont typeface="Arial" panose="020B0604020202020204" pitchFamily="34" charset="0"/>
        <a:buChar char="•"/>
        <a:defRPr>
          <a:solidFill>
            <a:srgbClr val="4A923E"/>
          </a:solidFill>
          <a:latin typeface="+mn-lt"/>
          <a:ea typeface="+mn-ea"/>
          <a:cs typeface="+mn-cs"/>
        </a:defRPr>
      </a:lvl4pPr>
      <a:lvl5pPr marL="2114691" indent="-285769">
        <a:buFont typeface="Arial" panose="020B0604020202020204" pitchFamily="34" charset="0"/>
        <a:buChar char="•"/>
        <a:defRPr>
          <a:solidFill>
            <a:srgbClr val="4A923E"/>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D4EA0-5335-C8C8-5181-F795CCC47E73}"/>
              </a:ext>
            </a:extLst>
          </p:cNvPr>
          <p:cNvSpPr/>
          <p:nvPr userDrawn="1"/>
        </p:nvSpPr>
        <p:spPr>
          <a:xfrm>
            <a:off x="12700" y="5434621"/>
            <a:ext cx="8534400" cy="578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5C1A162-3938-DED8-99E0-594F435FCB1D}"/>
              </a:ext>
            </a:extLst>
          </p:cNvPr>
          <p:cNvSpPr txBox="1"/>
          <p:nvPr userDrawn="1"/>
        </p:nvSpPr>
        <p:spPr>
          <a:xfrm>
            <a:off x="393700" y="5521325"/>
            <a:ext cx="7848600" cy="407869"/>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300" b="0" i="0" u="none" strike="noStrike" baseline="30000" dirty="0">
                <a:solidFill>
                  <a:srgbClr val="000000"/>
                </a:solidFill>
                <a:latin typeface="Aptos" panose="020B0004020202020204" pitchFamily="34" charset="0"/>
                <a:cs typeface="Adobe Hebrew" panose="02040503050201020203" pitchFamily="18" charset="-79"/>
              </a:rPr>
              <a:t>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endParaRPr lang="en-US" sz="1300" dirty="0">
              <a:latin typeface="Aptos" panose="020B0004020202020204" pitchFamily="34" charset="0"/>
            </a:endParaRPr>
          </a:p>
        </p:txBody>
      </p:sp>
    </p:spTree>
    <p:extLst>
      <p:ext uri="{BB962C8B-B14F-4D97-AF65-F5344CB8AC3E}">
        <p14:creationId xmlns:p14="http://schemas.microsoft.com/office/powerpoint/2010/main" val="1877892319"/>
      </p:ext>
    </p:extLst>
  </p:cSld>
  <p:clrMap bg1="lt1" tx1="dk1" bg2="lt2" tx2="dk2" accent1="accent1" accent2="accent2" accent3="accent3" accent4="accent4" accent5="accent5" accent6="accent6" hlink="hlink" folHlink="folHlink"/>
  <p:sldLayoutIdLst>
    <p:sldLayoutId id="2147483787" r:id="rId1"/>
  </p:sldLayoutIdLst>
  <p:hf hdr="0" ftr="0"/>
  <p:txStyles>
    <p:titleStyle>
      <a:lvl1pPr>
        <a:defRPr>
          <a:latin typeface="+mj-lt"/>
          <a:ea typeface="+mj-ea"/>
          <a:cs typeface="+mj-cs"/>
        </a:defRPr>
      </a:lvl1pPr>
    </p:titleStyle>
    <p:bodyStyle>
      <a:lvl1pPr marL="285769" indent="-285769">
        <a:buFont typeface="Arial" panose="020B0604020202020204" pitchFamily="34" charset="0"/>
        <a:buChar char="•"/>
        <a:defRPr>
          <a:solidFill>
            <a:srgbClr val="4A923E"/>
          </a:solidFill>
          <a:latin typeface="+mn-lt"/>
          <a:ea typeface="+mn-ea"/>
          <a:cs typeface="+mn-cs"/>
        </a:defRPr>
      </a:lvl1pPr>
      <a:lvl2pPr marL="742999" indent="-285769">
        <a:buFont typeface="Arial" panose="020B0604020202020204" pitchFamily="34" charset="0"/>
        <a:buChar char="•"/>
        <a:defRPr>
          <a:solidFill>
            <a:srgbClr val="4A923E"/>
          </a:solidFill>
          <a:latin typeface="+mn-lt"/>
          <a:ea typeface="+mn-ea"/>
          <a:cs typeface="+mn-cs"/>
        </a:defRPr>
      </a:lvl2pPr>
      <a:lvl3pPr marL="1200229" indent="-285769">
        <a:buFont typeface="Arial" panose="020B0604020202020204" pitchFamily="34" charset="0"/>
        <a:buChar char="•"/>
        <a:defRPr>
          <a:solidFill>
            <a:srgbClr val="4A923E"/>
          </a:solidFill>
          <a:latin typeface="+mn-lt"/>
          <a:ea typeface="+mn-ea"/>
          <a:cs typeface="+mn-cs"/>
        </a:defRPr>
      </a:lvl3pPr>
      <a:lvl4pPr marL="1657461" indent="-285769">
        <a:buFont typeface="Arial" panose="020B0604020202020204" pitchFamily="34" charset="0"/>
        <a:buChar char="•"/>
        <a:defRPr>
          <a:solidFill>
            <a:srgbClr val="4A923E"/>
          </a:solidFill>
          <a:latin typeface="+mn-lt"/>
          <a:ea typeface="+mn-ea"/>
          <a:cs typeface="+mn-cs"/>
        </a:defRPr>
      </a:lvl4pPr>
      <a:lvl5pPr marL="2114691" indent="-285769">
        <a:buFont typeface="Arial" panose="020B0604020202020204" pitchFamily="34" charset="0"/>
        <a:buChar char="•"/>
        <a:defRPr>
          <a:solidFill>
            <a:srgbClr val="4A923E"/>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172810"/>
      </p:ext>
    </p:extLst>
  </p:cSld>
  <p:clrMap bg1="lt1" tx1="dk1" bg2="lt2" tx2="dk2" accent1="accent1" accent2="accent2" accent3="accent3" accent4="accent4" accent5="accent5" accent6="accent6" hlink="hlink" folHlink="folHlink"/>
  <p:sldLayoutIdLst>
    <p:sldLayoutId id="2147483759" r:id="rId1"/>
  </p:sldLayoutIdLst>
  <p:hf hdr="0" ftr="0"/>
  <p:txStyles>
    <p:titleStyle>
      <a:lvl1pPr>
        <a:defRPr>
          <a:latin typeface="+mj-lt"/>
          <a:ea typeface="+mj-ea"/>
          <a:cs typeface="+mj-cs"/>
        </a:defRPr>
      </a:lvl1pPr>
    </p:titleStyle>
    <p:bodyStyle>
      <a:lvl1pPr marL="285769" indent="-285769">
        <a:buFont typeface="Arial" panose="020B0604020202020204" pitchFamily="34" charset="0"/>
        <a:buChar char="•"/>
        <a:defRPr>
          <a:solidFill>
            <a:srgbClr val="4A923E"/>
          </a:solidFill>
          <a:latin typeface="+mn-lt"/>
          <a:ea typeface="+mn-ea"/>
          <a:cs typeface="+mn-cs"/>
        </a:defRPr>
      </a:lvl1pPr>
      <a:lvl2pPr marL="742999" indent="-285769">
        <a:buFont typeface="Arial" panose="020B0604020202020204" pitchFamily="34" charset="0"/>
        <a:buChar char="•"/>
        <a:defRPr>
          <a:solidFill>
            <a:srgbClr val="4A923E"/>
          </a:solidFill>
          <a:latin typeface="+mn-lt"/>
          <a:ea typeface="+mn-ea"/>
          <a:cs typeface="+mn-cs"/>
        </a:defRPr>
      </a:lvl2pPr>
      <a:lvl3pPr marL="1200229" indent="-285769">
        <a:buFont typeface="Arial" panose="020B0604020202020204" pitchFamily="34" charset="0"/>
        <a:buChar char="•"/>
        <a:defRPr>
          <a:solidFill>
            <a:srgbClr val="4A923E"/>
          </a:solidFill>
          <a:latin typeface="+mn-lt"/>
          <a:ea typeface="+mn-ea"/>
          <a:cs typeface="+mn-cs"/>
        </a:defRPr>
      </a:lvl3pPr>
      <a:lvl4pPr marL="1657461" indent="-285769">
        <a:buFont typeface="Arial" panose="020B0604020202020204" pitchFamily="34" charset="0"/>
        <a:buChar char="•"/>
        <a:defRPr>
          <a:solidFill>
            <a:srgbClr val="4A923E"/>
          </a:solidFill>
          <a:latin typeface="+mn-lt"/>
          <a:ea typeface="+mn-ea"/>
          <a:cs typeface="+mn-cs"/>
        </a:defRPr>
      </a:lvl4pPr>
      <a:lvl5pPr marL="2114691" indent="-285769">
        <a:buFont typeface="Arial" panose="020B0604020202020204" pitchFamily="34" charset="0"/>
        <a:buChar char="•"/>
        <a:defRPr>
          <a:solidFill>
            <a:srgbClr val="4A923E"/>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7785100" y="5592511"/>
            <a:ext cx="2459481" cy="184666"/>
          </a:xfrm>
          <a:prstGeom prst="rect">
            <a:avLst/>
          </a:prstGeom>
        </p:spPr>
        <p:txBody>
          <a:bodyPr wrap="square" lIns="0" tIns="0" rIns="0" bIns="0">
            <a:spAutoFit/>
          </a:bodyPr>
          <a:lstStyle>
            <a:lvl1pPr algn="r">
              <a:defRPr sz="1200">
                <a:solidFill>
                  <a:schemeClr val="tx1">
                    <a:lumMod val="50000"/>
                    <a:lumOff val="50000"/>
                  </a:schemeClr>
                </a:solidFill>
                <a:latin typeface="+mn-lt"/>
              </a:defRPr>
            </a:lvl1p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522677681"/>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60" r:id="rId4"/>
    <p:sldLayoutId id="2147483765" r:id="rId5"/>
    <p:sldLayoutId id="2147483761" r:id="rId6"/>
    <p:sldLayoutId id="2147483762" r:id="rId7"/>
    <p:sldLayoutId id="2147483764" r:id="rId8"/>
  </p:sldLayoutIdLst>
  <p:hf hdr="0" ftr="0"/>
  <p:txStyles>
    <p:titleStyle>
      <a:lvl1pPr algn="ctr">
        <a:defRPr sz="2400" b="0">
          <a:solidFill>
            <a:schemeClr val="bg1"/>
          </a:solidFill>
          <a:latin typeface="Calibri Light" panose="020F0302020204030204" pitchFamily="34" charset="0"/>
          <a:ea typeface="+mj-ea"/>
          <a:cs typeface="Calibri Light" panose="020F0302020204030204" pitchFamily="34" charset="0"/>
        </a:defRPr>
      </a:lvl1pPr>
    </p:titleStyle>
    <p:bodyStyle>
      <a:lvl1pPr marL="0" indent="0">
        <a:buFont typeface="Arial" panose="020B0604020202020204" pitchFamily="34" charset="0"/>
        <a:buNone/>
        <a:defRPr sz="2400">
          <a:solidFill>
            <a:srgbClr val="003C27"/>
          </a:solidFill>
          <a:latin typeface="+mn-lt"/>
          <a:ea typeface="+mn-ea"/>
          <a:cs typeface="+mn-cs"/>
        </a:defRPr>
      </a:lvl1pPr>
      <a:lvl2pPr marL="742999" indent="-285769">
        <a:buFont typeface="Arial" panose="020B0604020202020204" pitchFamily="34" charset="0"/>
        <a:buChar char="•"/>
        <a:defRPr sz="2000">
          <a:solidFill>
            <a:srgbClr val="003C27"/>
          </a:solidFill>
          <a:latin typeface="+mn-lt"/>
          <a:ea typeface="+mn-ea"/>
          <a:cs typeface="+mn-cs"/>
        </a:defRPr>
      </a:lvl2pPr>
      <a:lvl3pPr marL="1200229" indent="-285769">
        <a:buFont typeface="Arial" panose="020B0604020202020204" pitchFamily="34" charset="0"/>
        <a:buChar char="•"/>
        <a:defRPr>
          <a:solidFill>
            <a:srgbClr val="003C27"/>
          </a:solidFill>
          <a:latin typeface="+mn-lt"/>
          <a:ea typeface="+mn-ea"/>
          <a:cs typeface="+mn-cs"/>
        </a:defRPr>
      </a:lvl3pPr>
      <a:lvl4pPr marL="1657461" indent="-285769">
        <a:buFont typeface="Arial" panose="020B0604020202020204" pitchFamily="34" charset="0"/>
        <a:buChar char="•"/>
        <a:defRPr sz="1600">
          <a:solidFill>
            <a:srgbClr val="003C27"/>
          </a:solidFill>
          <a:latin typeface="+mn-lt"/>
          <a:ea typeface="+mn-ea"/>
          <a:cs typeface="+mn-cs"/>
        </a:defRPr>
      </a:lvl4pPr>
      <a:lvl5pPr marL="2114691" indent="-285769">
        <a:buFont typeface="Arial" panose="020B0604020202020204" pitchFamily="34" charset="0"/>
        <a:buChar char="•"/>
        <a:defRPr sz="1600">
          <a:solidFill>
            <a:srgbClr val="003C27"/>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C198AA55-CFD0-4339-AFE9-CCA7292794E2}"/>
              </a:ext>
            </a:extLst>
          </p:cNvPr>
          <p:cNvSpPr>
            <a:spLocks noGrp="1"/>
          </p:cNvSpPr>
          <p:nvPr>
            <p:ph type="sldNum" sz="quarter" idx="4"/>
          </p:nvPr>
        </p:nvSpPr>
        <p:spPr>
          <a:xfrm>
            <a:off x="7861300" y="5631894"/>
            <a:ext cx="2459481" cy="184666"/>
          </a:xfrm>
          <a:prstGeom prst="rect">
            <a:avLst/>
          </a:prstGeom>
        </p:spPr>
        <p:txBody>
          <a:bodyPr anchor="ctr" anchorCtr="0"/>
          <a:lstStyle>
            <a:lvl1pPr algn="r">
              <a:defRPr sz="1200">
                <a:solidFill>
                  <a:schemeClr val="tx1">
                    <a:lumMod val="50000"/>
                    <a:lumOff val="50000"/>
                  </a:schemeClr>
                </a:solidFill>
                <a:latin typeface="+mn-lt"/>
              </a:defRPr>
            </a:lvl1p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944000387"/>
      </p:ext>
    </p:extLst>
  </p:cSld>
  <p:clrMap bg1="lt1" tx1="dk1" bg2="lt2" tx2="dk2" accent1="accent1" accent2="accent2" accent3="accent3" accent4="accent4" accent5="accent5" accent6="accent6" hlink="hlink" folHlink="folHlink"/>
  <p:sldLayoutIdLst>
    <p:sldLayoutId id="2147483748" r:id="rId1"/>
  </p:sldLayoutIdLst>
  <p:hf hdr="0" ftr="0"/>
  <p:txStyles>
    <p:titleStyle>
      <a:lvl1pPr algn="l">
        <a:defRPr sz="4400" b="0">
          <a:solidFill>
            <a:schemeClr val="accent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p:titleStyle>
    <p:bodyStyle>
      <a:lvl1pPr marL="0" indent="0">
        <a:buFont typeface="Arial" panose="020B0604020202020204" pitchFamily="34" charset="0"/>
        <a:buNone/>
        <a:defRPr sz="2400">
          <a:solidFill>
            <a:srgbClr val="003C27"/>
          </a:solidFill>
          <a:latin typeface="+mn-lt"/>
          <a:ea typeface="+mn-ea"/>
          <a:cs typeface="+mn-cs"/>
        </a:defRPr>
      </a:lvl1pPr>
      <a:lvl2pPr marL="742999" indent="-285769">
        <a:buFont typeface="Arial" panose="020B0604020202020204" pitchFamily="34" charset="0"/>
        <a:buChar char="•"/>
        <a:defRPr sz="2000">
          <a:solidFill>
            <a:srgbClr val="003C27"/>
          </a:solidFill>
          <a:latin typeface="+mn-lt"/>
          <a:ea typeface="+mn-ea"/>
          <a:cs typeface="+mn-cs"/>
        </a:defRPr>
      </a:lvl2pPr>
      <a:lvl3pPr marL="1200229" indent="-285769">
        <a:buFont typeface="Arial" panose="020B0604020202020204" pitchFamily="34" charset="0"/>
        <a:buChar char="•"/>
        <a:defRPr>
          <a:solidFill>
            <a:srgbClr val="003C27"/>
          </a:solidFill>
          <a:latin typeface="+mn-lt"/>
          <a:ea typeface="+mn-ea"/>
          <a:cs typeface="+mn-cs"/>
        </a:defRPr>
      </a:lvl3pPr>
      <a:lvl4pPr marL="1657461" indent="-285769">
        <a:buFont typeface="Arial" panose="020B0604020202020204" pitchFamily="34" charset="0"/>
        <a:buChar char="•"/>
        <a:defRPr sz="1600">
          <a:solidFill>
            <a:srgbClr val="003C27"/>
          </a:solidFill>
          <a:latin typeface="+mn-lt"/>
          <a:ea typeface="+mn-ea"/>
          <a:cs typeface="+mn-cs"/>
        </a:defRPr>
      </a:lvl4pPr>
      <a:lvl5pPr marL="2114691" indent="-285769">
        <a:buFont typeface="Arial" panose="020B0604020202020204" pitchFamily="34" charset="0"/>
        <a:buChar char="•"/>
        <a:defRPr sz="1600">
          <a:solidFill>
            <a:srgbClr val="003C27"/>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AA7EB9-BECF-9799-8009-98099A412BF8}"/>
              </a:ext>
            </a:extLst>
          </p:cNvPr>
          <p:cNvCxnSpPr/>
          <p:nvPr userDrawn="1"/>
        </p:nvCxnSpPr>
        <p:spPr>
          <a:xfrm>
            <a:off x="5194300" y="5569871"/>
            <a:ext cx="0" cy="223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2006CFBA-706D-A0AA-EABE-699DFDCAD83E}"/>
              </a:ext>
            </a:extLst>
          </p:cNvPr>
          <p:cNvSpPr>
            <a:spLocks noGrp="1"/>
          </p:cNvSpPr>
          <p:nvPr>
            <p:ph type="sldNum" sz="quarter" idx="4"/>
          </p:nvPr>
        </p:nvSpPr>
        <p:spPr>
          <a:xfrm>
            <a:off x="7861300" y="5631894"/>
            <a:ext cx="2459481" cy="184666"/>
          </a:xfrm>
          <a:prstGeom prst="rect">
            <a:avLst/>
          </a:prstGeom>
        </p:spPr>
        <p:txBody>
          <a:bodyPr anchor="ctr" anchorCtr="0"/>
          <a:lstStyle>
            <a:lvl1pPr algn="r">
              <a:defRPr sz="1200">
                <a:solidFill>
                  <a:schemeClr val="tx1">
                    <a:lumMod val="50000"/>
                    <a:lumOff val="50000"/>
                  </a:schemeClr>
                </a:solidFill>
                <a:latin typeface="+mn-lt"/>
              </a:defRPr>
            </a:lvl1pPr>
          </a:lstStyle>
          <a:p>
            <a:fld id="{B6F15528-21DE-4FAA-801E-634DDDAF4B2B}" type="slidenum">
              <a:rPr lang="en-US" smtClean="0"/>
              <a:pPr/>
              <a:t>‹nr.›</a:t>
            </a:fld>
            <a:endParaRPr lang="en-US" dirty="0"/>
          </a:p>
        </p:txBody>
      </p:sp>
      <p:sp>
        <p:nvSpPr>
          <p:cNvPr id="3" name="Date Placeholder 30">
            <a:extLst>
              <a:ext uri="{FF2B5EF4-FFF2-40B4-BE49-F238E27FC236}">
                <a16:creationId xmlns:a16="http://schemas.microsoft.com/office/drawing/2014/main" id="{516981E0-B5DD-58A4-32FE-50977EE366B2}"/>
              </a:ext>
            </a:extLst>
          </p:cNvPr>
          <p:cNvSpPr txBox="1">
            <a:spLocks/>
          </p:cNvSpPr>
          <p:nvPr userDrawn="1"/>
        </p:nvSpPr>
        <p:spPr>
          <a:xfrm>
            <a:off x="2676038" y="5521325"/>
            <a:ext cx="2406650" cy="320675"/>
          </a:xfrm>
          <a:prstGeom prst="rect">
            <a:avLst/>
          </a:prstGeom>
        </p:spPr>
        <p:txBody>
          <a:bodyPr vert="horz" lIns="91440" tIns="45720" rIns="91440" bIns="45720" rtlCol="0" anchor="ctr"/>
          <a:lstStyle>
            <a:defPPr>
              <a:defRPr kern="0"/>
            </a:defPPr>
            <a:lvl1pPr algn="r">
              <a:defRPr sz="1100" b="1">
                <a:solidFill>
                  <a:schemeClr val="tx1">
                    <a:tint val="75000"/>
                  </a:schemeClr>
                </a:solidFill>
                <a:latin typeface="Aptos Light" panose="020B0004020202020204" pitchFamily="34" charset="0"/>
                <a:cs typeface="Calibri Light" panose="020F0302020204030204" pitchFamily="34" charset="0"/>
              </a:defRPr>
            </a:lvl1pPr>
          </a:lstStyle>
          <a:p>
            <a:fld id="{749693C6-E901-475D-A8BE-5EA802C93B2C}" type="datetime1">
              <a:rPr lang="en-US" smtClean="0"/>
              <a:pPr/>
              <a:t>5/13/2026</a:t>
            </a:fld>
            <a:endParaRPr lang="en-US" dirty="0"/>
          </a:p>
        </p:txBody>
      </p:sp>
    </p:spTree>
    <p:extLst>
      <p:ext uri="{BB962C8B-B14F-4D97-AF65-F5344CB8AC3E}">
        <p14:creationId xmlns:p14="http://schemas.microsoft.com/office/powerpoint/2010/main" val="62638133"/>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a:defRPr sz="3201" b="0">
          <a:solidFill>
            <a:schemeClr val="tx2"/>
          </a:solidFill>
          <a:effectLst/>
          <a:latin typeface="Calibri Light" panose="020F0302020204030204" pitchFamily="34" charset="0"/>
          <a:ea typeface="+mj-ea"/>
          <a:cs typeface="Calibri Light" panose="020F0302020204030204" pitchFamily="34" charset="0"/>
        </a:defRPr>
      </a:lvl1pPr>
    </p:titleStyle>
    <p:bodyStyle>
      <a:lvl1pPr marL="0" indent="0">
        <a:buFont typeface="Arial" panose="020B0604020202020204" pitchFamily="34" charset="0"/>
        <a:buNone/>
        <a:defRPr sz="2400">
          <a:solidFill>
            <a:srgbClr val="003C27"/>
          </a:solidFill>
          <a:latin typeface="+mn-lt"/>
          <a:ea typeface="+mn-ea"/>
          <a:cs typeface="+mn-cs"/>
        </a:defRPr>
      </a:lvl1pPr>
      <a:lvl2pPr marL="742999" indent="-285769">
        <a:buFont typeface="Arial" panose="020B0604020202020204" pitchFamily="34" charset="0"/>
        <a:buChar char="•"/>
        <a:defRPr sz="2000">
          <a:solidFill>
            <a:srgbClr val="003C27"/>
          </a:solidFill>
          <a:latin typeface="+mn-lt"/>
          <a:ea typeface="+mn-ea"/>
          <a:cs typeface="+mn-cs"/>
        </a:defRPr>
      </a:lvl2pPr>
      <a:lvl3pPr marL="1200229" indent="-285769">
        <a:buFont typeface="Arial" panose="020B0604020202020204" pitchFamily="34" charset="0"/>
        <a:buChar char="•"/>
        <a:defRPr>
          <a:solidFill>
            <a:srgbClr val="003C27"/>
          </a:solidFill>
          <a:latin typeface="+mn-lt"/>
          <a:ea typeface="+mn-ea"/>
          <a:cs typeface="+mn-cs"/>
        </a:defRPr>
      </a:lvl3pPr>
      <a:lvl4pPr marL="1657461" indent="-285769">
        <a:buFont typeface="Arial" panose="020B0604020202020204" pitchFamily="34" charset="0"/>
        <a:buChar char="•"/>
        <a:defRPr sz="1600">
          <a:solidFill>
            <a:srgbClr val="003C27"/>
          </a:solidFill>
          <a:latin typeface="+mn-lt"/>
          <a:ea typeface="+mn-ea"/>
          <a:cs typeface="+mn-cs"/>
        </a:defRPr>
      </a:lvl4pPr>
      <a:lvl5pPr marL="2114691" indent="-285769">
        <a:buFont typeface="Arial" panose="020B0604020202020204" pitchFamily="34" charset="0"/>
        <a:buChar char="•"/>
        <a:defRPr sz="1600">
          <a:solidFill>
            <a:srgbClr val="003C27"/>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D4EA0-5335-C8C8-5181-F795CCC47E73}"/>
              </a:ext>
            </a:extLst>
          </p:cNvPr>
          <p:cNvSpPr/>
          <p:nvPr userDrawn="1"/>
        </p:nvSpPr>
        <p:spPr>
          <a:xfrm>
            <a:off x="12700" y="5434621"/>
            <a:ext cx="8534400" cy="578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5C1A162-3938-DED8-99E0-594F435FCB1D}"/>
              </a:ext>
            </a:extLst>
          </p:cNvPr>
          <p:cNvSpPr txBox="1"/>
          <p:nvPr userDrawn="1"/>
        </p:nvSpPr>
        <p:spPr>
          <a:xfrm>
            <a:off x="393700" y="5521325"/>
            <a:ext cx="7848600" cy="407869"/>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300" b="0" i="0" u="none" strike="noStrike" baseline="30000" dirty="0">
                <a:solidFill>
                  <a:srgbClr val="000000"/>
                </a:solidFill>
                <a:latin typeface="Aptos" panose="020B0004020202020204" pitchFamily="34" charset="0"/>
                <a:cs typeface="Adobe Hebrew" panose="02040503050201020203" pitchFamily="18" charset="-79"/>
              </a:rPr>
              <a:t>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endParaRPr lang="en-US" sz="1300" dirty="0">
              <a:latin typeface="Aptos" panose="020B0004020202020204" pitchFamily="34" charset="0"/>
            </a:endParaRPr>
          </a:p>
        </p:txBody>
      </p:sp>
      <p:pic>
        <p:nvPicPr>
          <p:cNvPr id="7" name="Picture 6">
            <a:extLst>
              <a:ext uri="{FF2B5EF4-FFF2-40B4-BE49-F238E27FC236}">
                <a16:creationId xmlns:a16="http://schemas.microsoft.com/office/drawing/2014/main" id="{43E2B25E-2A2C-08CC-FA72-8451DE74A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0738" y="415925"/>
            <a:ext cx="3171925" cy="877263"/>
          </a:xfrm>
          <a:prstGeom prst="rect">
            <a:avLst/>
          </a:prstGeom>
        </p:spPr>
      </p:pic>
    </p:spTree>
    <p:extLst>
      <p:ext uri="{BB962C8B-B14F-4D97-AF65-F5344CB8AC3E}">
        <p14:creationId xmlns:p14="http://schemas.microsoft.com/office/powerpoint/2010/main" val="1689430588"/>
      </p:ext>
    </p:extLst>
  </p:cSld>
  <p:clrMap bg1="lt1" tx1="dk1" bg2="lt2" tx2="dk2" accent1="accent1" accent2="accent2" accent3="accent3" accent4="accent4" accent5="accent5" accent6="accent6" hlink="hlink" folHlink="folHlink"/>
  <p:sldLayoutIdLst>
    <p:sldLayoutId id="2147483779" r:id="rId1"/>
  </p:sldLayoutIdLst>
  <p:hf hdr="0" ftr="0"/>
  <p:txStyles>
    <p:titleStyle>
      <a:lvl1pPr>
        <a:defRPr>
          <a:latin typeface="+mj-lt"/>
          <a:ea typeface="+mj-ea"/>
          <a:cs typeface="+mj-cs"/>
        </a:defRPr>
      </a:lvl1pPr>
    </p:titleStyle>
    <p:bodyStyle>
      <a:lvl1pPr marL="285769" indent="-285769">
        <a:buFont typeface="Arial" panose="020B0604020202020204" pitchFamily="34" charset="0"/>
        <a:buChar char="•"/>
        <a:defRPr>
          <a:solidFill>
            <a:srgbClr val="4A923E"/>
          </a:solidFill>
          <a:latin typeface="+mn-lt"/>
          <a:ea typeface="+mn-ea"/>
          <a:cs typeface="+mn-cs"/>
        </a:defRPr>
      </a:lvl1pPr>
      <a:lvl2pPr marL="742999" indent="-285769">
        <a:buFont typeface="Arial" panose="020B0604020202020204" pitchFamily="34" charset="0"/>
        <a:buChar char="•"/>
        <a:defRPr>
          <a:solidFill>
            <a:srgbClr val="4A923E"/>
          </a:solidFill>
          <a:latin typeface="+mn-lt"/>
          <a:ea typeface="+mn-ea"/>
          <a:cs typeface="+mn-cs"/>
        </a:defRPr>
      </a:lvl2pPr>
      <a:lvl3pPr marL="1200229" indent="-285769">
        <a:buFont typeface="Arial" panose="020B0604020202020204" pitchFamily="34" charset="0"/>
        <a:buChar char="•"/>
        <a:defRPr>
          <a:solidFill>
            <a:srgbClr val="4A923E"/>
          </a:solidFill>
          <a:latin typeface="+mn-lt"/>
          <a:ea typeface="+mn-ea"/>
          <a:cs typeface="+mn-cs"/>
        </a:defRPr>
      </a:lvl3pPr>
      <a:lvl4pPr marL="1657461" indent="-285769">
        <a:buFont typeface="Arial" panose="020B0604020202020204" pitchFamily="34" charset="0"/>
        <a:buChar char="•"/>
        <a:defRPr>
          <a:solidFill>
            <a:srgbClr val="4A923E"/>
          </a:solidFill>
          <a:latin typeface="+mn-lt"/>
          <a:ea typeface="+mn-ea"/>
          <a:cs typeface="+mn-cs"/>
        </a:defRPr>
      </a:lvl4pPr>
      <a:lvl5pPr marL="2114691" indent="-285769">
        <a:buFont typeface="Arial" panose="020B0604020202020204" pitchFamily="34" charset="0"/>
        <a:buChar char="•"/>
        <a:defRPr>
          <a:solidFill>
            <a:srgbClr val="4A923E"/>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22777"/>
      </p:ext>
    </p:extLst>
  </p:cSld>
  <p:clrMap bg1="lt1" tx1="dk1" bg2="lt2" tx2="dk2" accent1="accent1" accent2="accent2" accent3="accent3" accent4="accent4" accent5="accent5" accent6="accent6" hlink="hlink" folHlink="folHlink"/>
  <p:sldLayoutIdLst>
    <p:sldLayoutId id="2147483781" r:id="rId1"/>
  </p:sldLayoutIdLst>
  <p:hf hdr="0" ftr="0"/>
  <p:txStyles>
    <p:titleStyle>
      <a:lvl1pPr>
        <a:defRPr>
          <a:latin typeface="+mj-lt"/>
          <a:ea typeface="+mj-ea"/>
          <a:cs typeface="+mj-cs"/>
        </a:defRPr>
      </a:lvl1pPr>
    </p:titleStyle>
    <p:bodyStyle>
      <a:lvl1pPr marL="285769" indent="-285769">
        <a:buFont typeface="Arial" panose="020B0604020202020204" pitchFamily="34" charset="0"/>
        <a:buChar char="•"/>
        <a:defRPr>
          <a:solidFill>
            <a:srgbClr val="4A923E"/>
          </a:solidFill>
          <a:latin typeface="+mn-lt"/>
          <a:ea typeface="+mn-ea"/>
          <a:cs typeface="+mn-cs"/>
        </a:defRPr>
      </a:lvl1pPr>
      <a:lvl2pPr marL="742999" indent="-285769">
        <a:buFont typeface="Arial" panose="020B0604020202020204" pitchFamily="34" charset="0"/>
        <a:buChar char="•"/>
        <a:defRPr>
          <a:solidFill>
            <a:srgbClr val="4A923E"/>
          </a:solidFill>
          <a:latin typeface="+mn-lt"/>
          <a:ea typeface="+mn-ea"/>
          <a:cs typeface="+mn-cs"/>
        </a:defRPr>
      </a:lvl2pPr>
      <a:lvl3pPr marL="1200229" indent="-285769">
        <a:buFont typeface="Arial" panose="020B0604020202020204" pitchFamily="34" charset="0"/>
        <a:buChar char="•"/>
        <a:defRPr>
          <a:solidFill>
            <a:srgbClr val="4A923E"/>
          </a:solidFill>
          <a:latin typeface="+mn-lt"/>
          <a:ea typeface="+mn-ea"/>
          <a:cs typeface="+mn-cs"/>
        </a:defRPr>
      </a:lvl3pPr>
      <a:lvl4pPr marL="1657461" indent="-285769">
        <a:buFont typeface="Arial" panose="020B0604020202020204" pitchFamily="34" charset="0"/>
        <a:buChar char="•"/>
        <a:defRPr>
          <a:solidFill>
            <a:srgbClr val="4A923E"/>
          </a:solidFill>
          <a:latin typeface="+mn-lt"/>
          <a:ea typeface="+mn-ea"/>
          <a:cs typeface="+mn-cs"/>
        </a:defRPr>
      </a:lvl4pPr>
      <a:lvl5pPr marL="2114691" indent="-285769">
        <a:buFont typeface="Arial" panose="020B0604020202020204" pitchFamily="34" charset="0"/>
        <a:buChar char="•"/>
        <a:defRPr>
          <a:solidFill>
            <a:srgbClr val="4A923E"/>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8D4EA0-5335-C8C8-5181-F795CCC47E73}"/>
              </a:ext>
            </a:extLst>
          </p:cNvPr>
          <p:cNvSpPr/>
          <p:nvPr userDrawn="1"/>
        </p:nvSpPr>
        <p:spPr>
          <a:xfrm>
            <a:off x="12700" y="5434621"/>
            <a:ext cx="8534400" cy="5788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5C1A162-3938-DED8-99E0-594F435FCB1D}"/>
              </a:ext>
            </a:extLst>
          </p:cNvPr>
          <p:cNvSpPr txBox="1"/>
          <p:nvPr userDrawn="1"/>
        </p:nvSpPr>
        <p:spPr>
          <a:xfrm>
            <a:off x="393700" y="5521325"/>
            <a:ext cx="7848600" cy="407869"/>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sz="1300" b="0" i="0" u="none" strike="noStrike" baseline="30000" dirty="0">
                <a:solidFill>
                  <a:srgbClr val="000000"/>
                </a:solidFill>
                <a:latin typeface="Aptos" panose="020B0004020202020204" pitchFamily="34" charset="0"/>
                <a:cs typeface="Adobe Hebrew" panose="02040503050201020203" pitchFamily="18" charset="-79"/>
              </a:rPr>
              <a:t>Funded by the European Union. Views and opinions expressed are however those of the author(s) only and do not necessarily reflect those of the European Union or European Research Executive Agency. Neither the European Union nor the granting authority can be held responsible for them.</a:t>
            </a:r>
            <a:endParaRPr lang="en-US" sz="1300" dirty="0">
              <a:latin typeface="Aptos" panose="020B0004020202020204" pitchFamily="34" charset="0"/>
            </a:endParaRPr>
          </a:p>
        </p:txBody>
      </p:sp>
      <p:pic>
        <p:nvPicPr>
          <p:cNvPr id="7" name="Picture 6">
            <a:extLst>
              <a:ext uri="{FF2B5EF4-FFF2-40B4-BE49-F238E27FC236}">
                <a16:creationId xmlns:a16="http://schemas.microsoft.com/office/drawing/2014/main" id="{43E2B25E-2A2C-08CC-FA72-8451DE74A8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65500" y="1101725"/>
            <a:ext cx="3171925" cy="877263"/>
          </a:xfrm>
          <a:prstGeom prst="rect">
            <a:avLst/>
          </a:prstGeom>
        </p:spPr>
      </p:pic>
    </p:spTree>
    <p:extLst>
      <p:ext uri="{BB962C8B-B14F-4D97-AF65-F5344CB8AC3E}">
        <p14:creationId xmlns:p14="http://schemas.microsoft.com/office/powerpoint/2010/main" val="984118886"/>
      </p:ext>
    </p:extLst>
  </p:cSld>
  <p:clrMap bg1="lt1" tx1="dk1" bg2="lt2" tx2="dk2" accent1="accent1" accent2="accent2" accent3="accent3" accent4="accent4" accent5="accent5" accent6="accent6" hlink="hlink" folHlink="folHlink"/>
  <p:sldLayoutIdLst>
    <p:sldLayoutId id="2147483783" r:id="rId1"/>
  </p:sldLayoutIdLst>
  <p:hf hdr="0" ftr="0"/>
  <p:txStyles>
    <p:titleStyle>
      <a:lvl1pPr>
        <a:defRPr>
          <a:latin typeface="+mj-lt"/>
          <a:ea typeface="+mj-ea"/>
          <a:cs typeface="+mj-cs"/>
        </a:defRPr>
      </a:lvl1pPr>
    </p:titleStyle>
    <p:bodyStyle>
      <a:lvl1pPr marL="285769" indent="-285769">
        <a:buFont typeface="Arial" panose="020B0604020202020204" pitchFamily="34" charset="0"/>
        <a:buChar char="•"/>
        <a:defRPr>
          <a:solidFill>
            <a:srgbClr val="4A923E"/>
          </a:solidFill>
          <a:latin typeface="+mn-lt"/>
          <a:ea typeface="+mn-ea"/>
          <a:cs typeface="+mn-cs"/>
        </a:defRPr>
      </a:lvl1pPr>
      <a:lvl2pPr marL="742999" indent="-285769">
        <a:buFont typeface="Arial" panose="020B0604020202020204" pitchFamily="34" charset="0"/>
        <a:buChar char="•"/>
        <a:defRPr>
          <a:solidFill>
            <a:srgbClr val="4A923E"/>
          </a:solidFill>
          <a:latin typeface="+mn-lt"/>
          <a:ea typeface="+mn-ea"/>
          <a:cs typeface="+mn-cs"/>
        </a:defRPr>
      </a:lvl2pPr>
      <a:lvl3pPr marL="1200229" indent="-285769">
        <a:buFont typeface="Arial" panose="020B0604020202020204" pitchFamily="34" charset="0"/>
        <a:buChar char="•"/>
        <a:defRPr>
          <a:solidFill>
            <a:srgbClr val="4A923E"/>
          </a:solidFill>
          <a:latin typeface="+mn-lt"/>
          <a:ea typeface="+mn-ea"/>
          <a:cs typeface="+mn-cs"/>
        </a:defRPr>
      </a:lvl3pPr>
      <a:lvl4pPr marL="1657461" indent="-285769">
        <a:buFont typeface="Arial" panose="020B0604020202020204" pitchFamily="34" charset="0"/>
        <a:buChar char="•"/>
        <a:defRPr>
          <a:solidFill>
            <a:srgbClr val="4A923E"/>
          </a:solidFill>
          <a:latin typeface="+mn-lt"/>
          <a:ea typeface="+mn-ea"/>
          <a:cs typeface="+mn-cs"/>
        </a:defRPr>
      </a:lvl4pPr>
      <a:lvl5pPr marL="2114691" indent="-285769">
        <a:buFont typeface="Arial" panose="020B0604020202020204" pitchFamily="34" charset="0"/>
        <a:buChar char="•"/>
        <a:defRPr>
          <a:solidFill>
            <a:srgbClr val="4A923E"/>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AA7EB9-BECF-9799-8009-98099A412BF8}"/>
              </a:ext>
            </a:extLst>
          </p:cNvPr>
          <p:cNvCxnSpPr/>
          <p:nvPr userDrawn="1"/>
        </p:nvCxnSpPr>
        <p:spPr>
          <a:xfrm>
            <a:off x="5194300" y="5569871"/>
            <a:ext cx="0" cy="223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2">
            <a:extLst>
              <a:ext uri="{FF2B5EF4-FFF2-40B4-BE49-F238E27FC236}">
                <a16:creationId xmlns:a16="http://schemas.microsoft.com/office/drawing/2014/main" id="{2006CFBA-706D-A0AA-EABE-699DFDCAD83E}"/>
              </a:ext>
            </a:extLst>
          </p:cNvPr>
          <p:cNvSpPr>
            <a:spLocks noGrp="1"/>
          </p:cNvSpPr>
          <p:nvPr>
            <p:ph type="sldNum" sz="quarter" idx="4"/>
          </p:nvPr>
        </p:nvSpPr>
        <p:spPr>
          <a:xfrm>
            <a:off x="7861300" y="5631894"/>
            <a:ext cx="2459481" cy="184666"/>
          </a:xfrm>
          <a:prstGeom prst="rect">
            <a:avLst/>
          </a:prstGeom>
        </p:spPr>
        <p:txBody>
          <a:bodyPr anchor="ctr" anchorCtr="0"/>
          <a:lstStyle>
            <a:lvl1pPr algn="r">
              <a:defRPr sz="1200">
                <a:solidFill>
                  <a:schemeClr val="tx1">
                    <a:lumMod val="50000"/>
                    <a:lumOff val="50000"/>
                  </a:schemeClr>
                </a:solidFill>
                <a:latin typeface="+mn-lt"/>
              </a:defRPr>
            </a:lvl1pPr>
          </a:lstStyle>
          <a:p>
            <a:fld id="{B6F15528-21DE-4FAA-801E-634DDDAF4B2B}" type="slidenum">
              <a:rPr lang="en-US" smtClean="0"/>
              <a:pPr/>
              <a:t>‹nr.›</a:t>
            </a:fld>
            <a:endParaRPr lang="en-US" dirty="0"/>
          </a:p>
        </p:txBody>
      </p:sp>
      <p:sp>
        <p:nvSpPr>
          <p:cNvPr id="3" name="Date Placeholder 30">
            <a:extLst>
              <a:ext uri="{FF2B5EF4-FFF2-40B4-BE49-F238E27FC236}">
                <a16:creationId xmlns:a16="http://schemas.microsoft.com/office/drawing/2014/main" id="{516981E0-B5DD-58A4-32FE-50977EE366B2}"/>
              </a:ext>
            </a:extLst>
          </p:cNvPr>
          <p:cNvSpPr txBox="1">
            <a:spLocks/>
          </p:cNvSpPr>
          <p:nvPr userDrawn="1"/>
        </p:nvSpPr>
        <p:spPr>
          <a:xfrm>
            <a:off x="2676038" y="5521325"/>
            <a:ext cx="2406650" cy="320675"/>
          </a:xfrm>
          <a:prstGeom prst="rect">
            <a:avLst/>
          </a:prstGeom>
        </p:spPr>
        <p:txBody>
          <a:bodyPr vert="horz" lIns="91440" tIns="45720" rIns="91440" bIns="45720" rtlCol="0" anchor="ctr"/>
          <a:lstStyle>
            <a:defPPr>
              <a:defRPr kern="0"/>
            </a:defPPr>
            <a:lvl1pPr algn="r">
              <a:defRPr sz="1100" b="1">
                <a:solidFill>
                  <a:schemeClr val="tx1">
                    <a:tint val="75000"/>
                  </a:schemeClr>
                </a:solidFill>
                <a:latin typeface="Aptos Light" panose="020B0004020202020204" pitchFamily="34" charset="0"/>
                <a:cs typeface="Calibri Light" panose="020F0302020204030204" pitchFamily="34" charset="0"/>
              </a:defRPr>
            </a:lvl1pPr>
          </a:lstStyle>
          <a:p>
            <a:fld id="{749693C6-E901-475D-A8BE-5EA802C93B2C}" type="datetime1">
              <a:rPr lang="en-US" smtClean="0"/>
              <a:pPr/>
              <a:t>5/13/2026</a:t>
            </a:fld>
            <a:endParaRPr lang="en-US" dirty="0"/>
          </a:p>
        </p:txBody>
      </p:sp>
    </p:spTree>
    <p:extLst>
      <p:ext uri="{BB962C8B-B14F-4D97-AF65-F5344CB8AC3E}">
        <p14:creationId xmlns:p14="http://schemas.microsoft.com/office/powerpoint/2010/main" val="1393742149"/>
      </p:ext>
    </p:extLst>
  </p:cSld>
  <p:clrMap bg1="lt1" tx1="dk1" bg2="lt2" tx2="dk2" accent1="accent1" accent2="accent2" accent3="accent3" accent4="accent4" accent5="accent5" accent6="accent6" hlink="hlink" folHlink="folHlink"/>
  <p:sldLayoutIdLst>
    <p:sldLayoutId id="2147483785" r:id="rId1"/>
  </p:sldLayoutIdLst>
  <p:hf sldNum="0" hdr="0" ftr="0" dt="0"/>
  <p:txStyles>
    <p:titleStyle>
      <a:lvl1pPr algn="l">
        <a:defRPr sz="3201" b="0">
          <a:solidFill>
            <a:schemeClr val="tx2"/>
          </a:solidFill>
          <a:effectLst/>
          <a:latin typeface="Calibri Light" panose="020F0302020204030204" pitchFamily="34" charset="0"/>
          <a:ea typeface="+mj-ea"/>
          <a:cs typeface="Calibri Light" panose="020F0302020204030204" pitchFamily="34" charset="0"/>
        </a:defRPr>
      </a:lvl1pPr>
    </p:titleStyle>
    <p:bodyStyle>
      <a:lvl1pPr marL="0" indent="0">
        <a:buFont typeface="Arial" panose="020B0604020202020204" pitchFamily="34" charset="0"/>
        <a:buNone/>
        <a:defRPr sz="2400">
          <a:solidFill>
            <a:srgbClr val="003C27"/>
          </a:solidFill>
          <a:latin typeface="+mn-lt"/>
          <a:ea typeface="+mn-ea"/>
          <a:cs typeface="+mn-cs"/>
        </a:defRPr>
      </a:lvl1pPr>
      <a:lvl2pPr marL="742999" indent="-285769">
        <a:buFont typeface="Arial" panose="020B0604020202020204" pitchFamily="34" charset="0"/>
        <a:buChar char="•"/>
        <a:defRPr sz="2000">
          <a:solidFill>
            <a:srgbClr val="003C27"/>
          </a:solidFill>
          <a:latin typeface="+mn-lt"/>
          <a:ea typeface="+mn-ea"/>
          <a:cs typeface="+mn-cs"/>
        </a:defRPr>
      </a:lvl2pPr>
      <a:lvl3pPr marL="1200229" indent="-285769">
        <a:buFont typeface="Arial" panose="020B0604020202020204" pitchFamily="34" charset="0"/>
        <a:buChar char="•"/>
        <a:defRPr>
          <a:solidFill>
            <a:srgbClr val="003C27"/>
          </a:solidFill>
          <a:latin typeface="+mn-lt"/>
          <a:ea typeface="+mn-ea"/>
          <a:cs typeface="+mn-cs"/>
        </a:defRPr>
      </a:lvl3pPr>
      <a:lvl4pPr marL="1657461" indent="-285769">
        <a:buFont typeface="Arial" panose="020B0604020202020204" pitchFamily="34" charset="0"/>
        <a:buChar char="•"/>
        <a:defRPr sz="1600">
          <a:solidFill>
            <a:srgbClr val="003C27"/>
          </a:solidFill>
          <a:latin typeface="+mn-lt"/>
          <a:ea typeface="+mn-ea"/>
          <a:cs typeface="+mn-cs"/>
        </a:defRPr>
      </a:lvl4pPr>
      <a:lvl5pPr marL="2114691" indent="-285769">
        <a:buFont typeface="Arial" panose="020B0604020202020204" pitchFamily="34" charset="0"/>
        <a:buChar char="•"/>
        <a:defRPr sz="1600">
          <a:solidFill>
            <a:srgbClr val="003C27"/>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bodyStyle>
    <p:otherStyle>
      <a:lvl1pPr marL="0">
        <a:defRPr>
          <a:latin typeface="+mn-lt"/>
          <a:ea typeface="+mn-ea"/>
          <a:cs typeface="+mn-cs"/>
        </a:defRPr>
      </a:lvl1pPr>
      <a:lvl2pPr marL="457230">
        <a:defRPr>
          <a:latin typeface="+mn-lt"/>
          <a:ea typeface="+mn-ea"/>
          <a:cs typeface="+mn-cs"/>
        </a:defRPr>
      </a:lvl2pPr>
      <a:lvl3pPr marL="914462">
        <a:defRPr>
          <a:latin typeface="+mn-lt"/>
          <a:ea typeface="+mn-ea"/>
          <a:cs typeface="+mn-cs"/>
        </a:defRPr>
      </a:lvl3pPr>
      <a:lvl4pPr marL="1371692">
        <a:defRPr>
          <a:latin typeface="+mn-lt"/>
          <a:ea typeface="+mn-ea"/>
          <a:cs typeface="+mn-cs"/>
        </a:defRPr>
      </a:lvl4pPr>
      <a:lvl5pPr marL="1828920">
        <a:defRPr>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s://cuesproject.eu/intervention-ca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26FC1-77D2-9736-5854-53F1711E192D}"/>
              </a:ext>
            </a:extLst>
          </p:cNvPr>
          <p:cNvSpPr>
            <a:spLocks noGrp="1"/>
          </p:cNvSpPr>
          <p:nvPr>
            <p:ph type="body" sz="quarter" idx="15"/>
          </p:nvPr>
        </p:nvSpPr>
        <p:spPr>
          <a:xfrm>
            <a:off x="3213100" y="2625725"/>
            <a:ext cx="6781796" cy="956607"/>
          </a:xfrm>
        </p:spPr>
        <p:txBody>
          <a:bodyPr anchor="ctr"/>
          <a:lstStyle/>
          <a:p>
            <a:pPr algn="ctr"/>
            <a:r>
              <a:rPr lang="en-US" sz="4400" dirty="0"/>
              <a:t>Project Overview</a:t>
            </a:r>
          </a:p>
        </p:txBody>
      </p:sp>
      <p:sp>
        <p:nvSpPr>
          <p:cNvPr id="9" name="Rectangle 8">
            <a:extLst>
              <a:ext uri="{FF2B5EF4-FFF2-40B4-BE49-F238E27FC236}">
                <a16:creationId xmlns:a16="http://schemas.microsoft.com/office/drawing/2014/main" id="{2DAB80BD-DC82-25DA-24B9-D62CF136D721}"/>
              </a:ext>
            </a:extLst>
          </p:cNvPr>
          <p:cNvSpPr/>
          <p:nvPr/>
        </p:nvSpPr>
        <p:spPr>
          <a:xfrm>
            <a:off x="6489700" y="4149725"/>
            <a:ext cx="1219200" cy="1143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78804466-4AB4-D7DC-C7BD-D09C1F06942C}"/>
              </a:ext>
            </a:extLst>
          </p:cNvPr>
          <p:cNvSpPr txBox="1"/>
          <p:nvPr/>
        </p:nvSpPr>
        <p:spPr>
          <a:xfrm>
            <a:off x="4445000" y="3496696"/>
            <a:ext cx="6007100" cy="456535"/>
          </a:xfrm>
          <a:prstGeom prst="rect">
            <a:avLst/>
          </a:prstGeom>
          <a:noFill/>
        </p:spPr>
        <p:txBody>
          <a:bodyPr wrap="square" rtlCol="0">
            <a:spAutoFit/>
          </a:bodyPr>
          <a:lstStyle/>
          <a:p>
            <a:pPr>
              <a:lnSpc>
                <a:spcPct val="150000"/>
              </a:lnSpc>
            </a:pPr>
            <a:r>
              <a:rPr lang="en-US" dirty="0"/>
              <a:t>Freya De Keyzer, Erasmus University Rotterdam</a:t>
            </a:r>
          </a:p>
        </p:txBody>
      </p:sp>
    </p:spTree>
    <p:extLst>
      <p:ext uri="{BB962C8B-B14F-4D97-AF65-F5344CB8AC3E}">
        <p14:creationId xmlns:p14="http://schemas.microsoft.com/office/powerpoint/2010/main" val="389533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10</a:t>
            </a:fld>
            <a:endParaRPr lang="en-US" dirty="0"/>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a:xfrm>
            <a:off x="698505" y="625830"/>
            <a:ext cx="8077195" cy="628295"/>
          </a:xfrm>
        </p:spPr>
        <p:txBody>
          <a:bodyPr/>
          <a:lstStyle/>
          <a:p>
            <a:r>
              <a:rPr lang="en-US" dirty="0"/>
              <a:t>Stakeholders and their involvement</a:t>
            </a:r>
          </a:p>
        </p:txBody>
      </p:sp>
      <p:pic>
        <p:nvPicPr>
          <p:cNvPr id="4" name="Εικόνα 3"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75532480-8F95-60D6-5237-780D7BDB0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532" y="1502200"/>
            <a:ext cx="7724335" cy="1794720"/>
          </a:xfrm>
          <a:prstGeom prst="rect">
            <a:avLst/>
          </a:prstGeom>
        </p:spPr>
      </p:pic>
      <p:pic>
        <p:nvPicPr>
          <p:cNvPr id="6" name="Εικόνα 5" descr="Εικόνα που περιέχει παπούτσια, άτομο, ρουχισμός, καρτούν&#10;&#10;Περιγραφή που δημιουργήθηκε αυτόματα">
            <a:extLst>
              <a:ext uri="{FF2B5EF4-FFF2-40B4-BE49-F238E27FC236}">
                <a16:creationId xmlns:a16="http://schemas.microsoft.com/office/drawing/2014/main" id="{CA8CECB1-E6EA-9875-8410-EA1D11332A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69" t="2445" r="68391" b="64194"/>
          <a:stretch/>
        </p:blipFill>
        <p:spPr>
          <a:xfrm>
            <a:off x="1529603" y="3695227"/>
            <a:ext cx="1001088" cy="808329"/>
          </a:xfrm>
          <a:prstGeom prst="rect">
            <a:avLst/>
          </a:prstGeom>
        </p:spPr>
      </p:pic>
      <p:pic>
        <p:nvPicPr>
          <p:cNvPr id="9" name="Εικόνα 8" descr="Εικόνα που περιέχει παπούτσια, άτομο, ρουχισμός, καρτούν&#10;&#10;Περιγραφή που δημιουργήθηκε αυτόματα">
            <a:extLst>
              <a:ext uri="{FF2B5EF4-FFF2-40B4-BE49-F238E27FC236}">
                <a16:creationId xmlns:a16="http://schemas.microsoft.com/office/drawing/2014/main" id="{C72DDE67-205A-6996-02E1-170066EA03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436" t="45552" r="74483" b="15737"/>
          <a:stretch/>
        </p:blipFill>
        <p:spPr>
          <a:xfrm>
            <a:off x="3055272" y="3631969"/>
            <a:ext cx="690415" cy="934845"/>
          </a:xfrm>
          <a:prstGeom prst="rect">
            <a:avLst/>
          </a:prstGeom>
        </p:spPr>
      </p:pic>
      <p:pic>
        <p:nvPicPr>
          <p:cNvPr id="11" name="Εικόνα 10" descr="Εικόνα που περιέχει παπούτσια, άτομο, ρουχισμός, καρτούν&#10;&#10;Περιγραφή που δημιουργήθηκε αυτόματα">
            <a:extLst>
              <a:ext uri="{FF2B5EF4-FFF2-40B4-BE49-F238E27FC236}">
                <a16:creationId xmlns:a16="http://schemas.microsoft.com/office/drawing/2014/main" id="{FFC9A3CB-3145-1F4A-CC01-5DCA4D0742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702" t="54149" r="29330" b="8183"/>
          <a:stretch/>
        </p:blipFill>
        <p:spPr>
          <a:xfrm>
            <a:off x="4737102" y="3647555"/>
            <a:ext cx="638387" cy="903672"/>
          </a:xfrm>
          <a:prstGeom prst="rect">
            <a:avLst/>
          </a:prstGeom>
        </p:spPr>
      </p:pic>
      <p:pic>
        <p:nvPicPr>
          <p:cNvPr id="13" name="Εικόνα 12" descr="Εικόνα που περιέχει παπούτσια, άτομο, ρουχισμός, καρτούν&#10;&#10;Περιγραφή που δημιουργήθηκε αυτόματα">
            <a:extLst>
              <a:ext uri="{FF2B5EF4-FFF2-40B4-BE49-F238E27FC236}">
                <a16:creationId xmlns:a16="http://schemas.microsoft.com/office/drawing/2014/main" id="{58BF4BCA-CAF9-D654-77A1-E7792A8BDB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4927" t="23389" r="2956" b="34794"/>
          <a:stretch/>
        </p:blipFill>
        <p:spPr>
          <a:xfrm>
            <a:off x="6358072" y="3567014"/>
            <a:ext cx="548510" cy="1064755"/>
          </a:xfrm>
          <a:prstGeom prst="rect">
            <a:avLst/>
          </a:prstGeom>
        </p:spPr>
      </p:pic>
      <p:pic>
        <p:nvPicPr>
          <p:cNvPr id="15" name="Εικόνα 14" descr="Εικόνα που περιέχει παπούτσια, άτομο, ρουχισμός, καρτούν&#10;&#10;Περιγραφή που δημιουργήθηκε αυτόματα">
            <a:extLst>
              <a:ext uri="{FF2B5EF4-FFF2-40B4-BE49-F238E27FC236}">
                <a16:creationId xmlns:a16="http://schemas.microsoft.com/office/drawing/2014/main" id="{1C8EE033-AB88-599D-419E-38F36D5094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7862" r="16500" b="70509"/>
          <a:stretch/>
        </p:blipFill>
        <p:spPr>
          <a:xfrm>
            <a:off x="7366302" y="3681228"/>
            <a:ext cx="1796748" cy="836327"/>
          </a:xfrm>
          <a:prstGeom prst="rect">
            <a:avLst/>
          </a:prstGeom>
        </p:spPr>
      </p:pic>
      <p:sp>
        <p:nvSpPr>
          <p:cNvPr id="19" name="TextBox 18">
            <a:extLst>
              <a:ext uri="{FF2B5EF4-FFF2-40B4-BE49-F238E27FC236}">
                <a16:creationId xmlns:a16="http://schemas.microsoft.com/office/drawing/2014/main" id="{5E133ACC-0737-1DF3-4E6C-C7F56552267D}"/>
              </a:ext>
            </a:extLst>
          </p:cNvPr>
          <p:cNvSpPr txBox="1"/>
          <p:nvPr/>
        </p:nvSpPr>
        <p:spPr>
          <a:xfrm>
            <a:off x="2653753" y="4668703"/>
            <a:ext cx="2083349" cy="523220"/>
          </a:xfrm>
          <a:prstGeom prst="rect">
            <a:avLst/>
          </a:prstGeom>
          <a:noFill/>
        </p:spPr>
        <p:txBody>
          <a:bodyPr wrap="square" rtlCol="0">
            <a:spAutoFit/>
          </a:bodyPr>
          <a:lstStyle/>
          <a:p>
            <a:r>
              <a:rPr lang="en-US" sz="1400" dirty="0">
                <a:latin typeface="+mn-lt"/>
                <a:ea typeface="Calibri" panose="020F0502020204030204" pitchFamily="34" charset="0"/>
                <a:cs typeface="Calibri" panose="020F0502020204030204" pitchFamily="34" charset="0"/>
              </a:rPr>
              <a:t>Stakeholders in the</a:t>
            </a:r>
          </a:p>
          <a:p>
            <a:r>
              <a:rPr lang="en-US" sz="1400" dirty="0">
                <a:latin typeface="+mn-lt"/>
                <a:ea typeface="Calibri" panose="020F0502020204030204" pitchFamily="34" charset="0"/>
                <a:cs typeface="Calibri" panose="020F0502020204030204" pitchFamily="34" charset="0"/>
              </a:rPr>
              <a:t> food value chain</a:t>
            </a:r>
            <a:endParaRPr lang="el-GR" sz="1400" dirty="0">
              <a:latin typeface="+mn-lt"/>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49F5EEB-6CB8-3194-A22F-ADB028D35BC3}"/>
              </a:ext>
            </a:extLst>
          </p:cNvPr>
          <p:cNvSpPr txBox="1"/>
          <p:nvPr/>
        </p:nvSpPr>
        <p:spPr>
          <a:xfrm>
            <a:off x="4447953" y="4668703"/>
            <a:ext cx="2083349" cy="307777"/>
          </a:xfrm>
          <a:prstGeom prst="rect">
            <a:avLst/>
          </a:prstGeom>
          <a:noFill/>
        </p:spPr>
        <p:txBody>
          <a:bodyPr wrap="square" rtlCol="0">
            <a:spAutoFit/>
          </a:bodyPr>
          <a:lstStyle/>
          <a:p>
            <a:r>
              <a:rPr lang="en-US" sz="1400" dirty="0">
                <a:latin typeface="+mn-lt"/>
                <a:ea typeface="Calibri" panose="020F0502020204030204" pitchFamily="34" charset="0"/>
                <a:cs typeface="Calibri" panose="020F0502020204030204" pitchFamily="34" charset="0"/>
              </a:rPr>
              <a:t>EU Policymakers</a:t>
            </a:r>
            <a:endParaRPr lang="el-GR" sz="1400" dirty="0">
              <a:latin typeface="+mn-lt"/>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A54C4B3-4008-21F8-75BE-328F68D1FFA2}"/>
              </a:ext>
            </a:extLst>
          </p:cNvPr>
          <p:cNvSpPr txBox="1"/>
          <p:nvPr/>
        </p:nvSpPr>
        <p:spPr>
          <a:xfrm>
            <a:off x="7428402" y="4631769"/>
            <a:ext cx="2083349" cy="523220"/>
          </a:xfrm>
          <a:prstGeom prst="rect">
            <a:avLst/>
          </a:prstGeom>
          <a:noFill/>
        </p:spPr>
        <p:txBody>
          <a:bodyPr wrap="square" rtlCol="0">
            <a:spAutoFit/>
          </a:bodyPr>
          <a:lstStyle/>
          <a:p>
            <a:r>
              <a:rPr lang="en-US" sz="1400" dirty="0">
                <a:latin typeface="+mn-lt"/>
                <a:ea typeface="Calibri" panose="020F0502020204030204" pitchFamily="34" charset="0"/>
                <a:cs typeface="Calibri" panose="020F0502020204030204" pitchFamily="34" charset="0"/>
              </a:rPr>
              <a:t>Actors in the social innovation sector</a:t>
            </a:r>
          </a:p>
        </p:txBody>
      </p:sp>
      <p:sp>
        <p:nvSpPr>
          <p:cNvPr id="22" name="TextBox 21">
            <a:extLst>
              <a:ext uri="{FF2B5EF4-FFF2-40B4-BE49-F238E27FC236}">
                <a16:creationId xmlns:a16="http://schemas.microsoft.com/office/drawing/2014/main" id="{EFE55A29-7056-76DB-DA76-E4E514CFB0E0}"/>
              </a:ext>
            </a:extLst>
          </p:cNvPr>
          <p:cNvSpPr txBox="1"/>
          <p:nvPr/>
        </p:nvSpPr>
        <p:spPr>
          <a:xfrm>
            <a:off x="6080597" y="4675736"/>
            <a:ext cx="2083349" cy="307777"/>
          </a:xfrm>
          <a:prstGeom prst="rect">
            <a:avLst/>
          </a:prstGeom>
          <a:noFill/>
        </p:spPr>
        <p:txBody>
          <a:bodyPr wrap="square" rtlCol="0">
            <a:spAutoFit/>
          </a:bodyPr>
          <a:lstStyle/>
          <a:p>
            <a:r>
              <a:rPr lang="en-US" sz="1400" dirty="0">
                <a:latin typeface="+mn-lt"/>
                <a:ea typeface="Calibri" panose="020F0502020204030204" pitchFamily="34" charset="0"/>
                <a:cs typeface="Calibri" panose="020F0502020204030204" pitchFamily="34" charset="0"/>
              </a:rPr>
              <a:t>Academics</a:t>
            </a:r>
            <a:endParaRPr lang="en-US" dirty="0">
              <a:latin typeface="+mn-lt"/>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1AA6F7E-B685-72F2-92A0-92D4E1646CDA}"/>
              </a:ext>
            </a:extLst>
          </p:cNvPr>
          <p:cNvSpPr txBox="1"/>
          <p:nvPr/>
        </p:nvSpPr>
        <p:spPr>
          <a:xfrm>
            <a:off x="1467504" y="4668702"/>
            <a:ext cx="2083349" cy="307777"/>
          </a:xfrm>
          <a:prstGeom prst="rect">
            <a:avLst/>
          </a:prstGeom>
          <a:noFill/>
        </p:spPr>
        <p:txBody>
          <a:bodyPr wrap="square" rtlCol="0">
            <a:spAutoFit/>
          </a:bodyPr>
          <a:lstStyle/>
          <a:p>
            <a:r>
              <a:rPr lang="en-US" sz="1400" dirty="0">
                <a:latin typeface="+mn-lt"/>
                <a:ea typeface="Calibri" panose="020F0502020204030204" pitchFamily="34" charset="0"/>
                <a:cs typeface="Calibri" panose="020F0502020204030204" pitchFamily="34" charset="0"/>
              </a:rPr>
              <a:t>Consumers</a:t>
            </a:r>
          </a:p>
        </p:txBody>
      </p:sp>
    </p:spTree>
    <p:extLst>
      <p:ext uri="{BB962C8B-B14F-4D97-AF65-F5344CB8AC3E}">
        <p14:creationId xmlns:p14="http://schemas.microsoft.com/office/powerpoint/2010/main" val="286210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11</a:t>
            </a:fld>
            <a:endParaRPr lang="en-US" dirty="0"/>
          </a:p>
        </p:txBody>
      </p:sp>
      <p:sp>
        <p:nvSpPr>
          <p:cNvPr id="17" name="Table Placeholder 16">
            <a:extLst>
              <a:ext uri="{FF2B5EF4-FFF2-40B4-BE49-F238E27FC236}">
                <a16:creationId xmlns:a16="http://schemas.microsoft.com/office/drawing/2014/main" id="{DE9E676B-7E62-6B18-DAE8-F931A7AE97FA}"/>
              </a:ext>
            </a:extLst>
          </p:cNvPr>
          <p:cNvSpPr>
            <a:spLocks noGrp="1"/>
          </p:cNvSpPr>
          <p:nvPr>
            <p:ph type="tbl" sz="quarter" idx="19"/>
          </p:nvPr>
        </p:nvSpPr>
        <p:spPr>
          <a:xfrm>
            <a:off x="1412373" y="4606070"/>
            <a:ext cx="8963527" cy="639815"/>
          </a:xfrm>
        </p:spPr>
        <p:txBody>
          <a:bodyPr/>
          <a:lstStyle/>
          <a:p>
            <a:pPr>
              <a:lnSpc>
                <a:spcPct val="200000"/>
              </a:lnSpc>
            </a:pPr>
            <a:r>
              <a:rPr lang="en-US" sz="1800" b="1" dirty="0">
                <a:solidFill>
                  <a:schemeClr val="tx1"/>
                </a:solidFill>
                <a:ea typeface="Calibri" panose="020F0502020204030204" pitchFamily="34" charset="0"/>
                <a:cs typeface="Calibri" panose="020F0502020204030204" pitchFamily="34" charset="0"/>
              </a:rPr>
              <a:t>Academic: </a:t>
            </a:r>
            <a:r>
              <a:rPr lang="en-US" sz="1800" dirty="0">
                <a:solidFill>
                  <a:schemeClr val="tx1"/>
                </a:solidFill>
                <a:ea typeface="Calibri" panose="020F0502020204030204" pitchFamily="34" charset="0"/>
                <a:cs typeface="Calibri" panose="020F0502020204030204" pitchFamily="34" charset="0"/>
              </a:rPr>
              <a:t>Training methods and</a:t>
            </a:r>
            <a:r>
              <a:rPr lang="el-GR" sz="1800" dirty="0">
                <a:solidFill>
                  <a:schemeClr val="tx1"/>
                </a:solidFill>
                <a:ea typeface="Calibri" panose="020F0502020204030204" pitchFamily="34" charset="0"/>
                <a:cs typeface="Calibri" panose="020F0502020204030204" pitchFamily="34" charset="0"/>
              </a:rPr>
              <a:t> </a:t>
            </a:r>
            <a:r>
              <a:rPr lang="en-US" sz="1800" dirty="0">
                <a:solidFill>
                  <a:schemeClr val="tx1"/>
                </a:solidFill>
                <a:ea typeface="Calibri" panose="020F0502020204030204" pitchFamily="34" charset="0"/>
                <a:cs typeface="Calibri" panose="020F0502020204030204" pitchFamily="34" charset="0"/>
              </a:rPr>
              <a:t>insights to study sustainable food</a:t>
            </a:r>
            <a:r>
              <a:rPr lang="el-GR" sz="1800" dirty="0">
                <a:solidFill>
                  <a:schemeClr val="tx1"/>
                </a:solidFill>
                <a:ea typeface="Calibri" panose="020F0502020204030204" pitchFamily="34" charset="0"/>
                <a:cs typeface="Calibri" panose="020F0502020204030204" pitchFamily="34" charset="0"/>
              </a:rPr>
              <a:t> </a:t>
            </a:r>
            <a:r>
              <a:rPr lang="en-US" sz="1800" dirty="0">
                <a:solidFill>
                  <a:schemeClr val="tx1"/>
                </a:solidFill>
                <a:ea typeface="Calibri" panose="020F0502020204030204" pitchFamily="34" charset="0"/>
                <a:cs typeface="Calibri" panose="020F0502020204030204" pitchFamily="34" charset="0"/>
              </a:rPr>
              <a:t>consumption</a:t>
            </a:r>
            <a:r>
              <a:rPr lang="el-GR" sz="1800" dirty="0">
                <a:solidFill>
                  <a:schemeClr val="tx1"/>
                </a:solidFill>
                <a:ea typeface="Calibri" panose="020F0502020204030204" pitchFamily="34" charset="0"/>
                <a:cs typeface="Calibri" panose="020F0502020204030204" pitchFamily="34" charset="0"/>
              </a:rPr>
              <a:t>.</a:t>
            </a:r>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a:xfrm>
            <a:off x="698505" y="625830"/>
            <a:ext cx="8077195" cy="628295"/>
          </a:xfrm>
        </p:spPr>
        <p:txBody>
          <a:bodyPr/>
          <a:lstStyle/>
          <a:p>
            <a:r>
              <a:rPr lang="en-US" dirty="0"/>
              <a:t>Impact</a:t>
            </a:r>
          </a:p>
        </p:txBody>
      </p:sp>
      <p:pic>
        <p:nvPicPr>
          <p:cNvPr id="4" name="Εικόνα 3" descr="Εικόνα που περιέχει γραφικά, πολυχρωμία, καρδιά, γραφιστική&#10;&#10;Περιγραφή που δημιουργήθηκε αυτόματα">
            <a:extLst>
              <a:ext uri="{FF2B5EF4-FFF2-40B4-BE49-F238E27FC236}">
                <a16:creationId xmlns:a16="http://schemas.microsoft.com/office/drawing/2014/main" id="{C72627A7-8983-B0BA-F5EC-495C54DA7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125" y="1493550"/>
            <a:ext cx="457200" cy="457200"/>
          </a:xfrm>
          <a:prstGeom prst="rect">
            <a:avLst/>
          </a:prstGeom>
        </p:spPr>
      </p:pic>
      <p:sp>
        <p:nvSpPr>
          <p:cNvPr id="6" name="TextBox 5">
            <a:extLst>
              <a:ext uri="{FF2B5EF4-FFF2-40B4-BE49-F238E27FC236}">
                <a16:creationId xmlns:a16="http://schemas.microsoft.com/office/drawing/2014/main" id="{03A1E0D6-A2BD-36EA-3550-976E580EB569}"/>
              </a:ext>
            </a:extLst>
          </p:cNvPr>
          <p:cNvSpPr txBox="1"/>
          <p:nvPr/>
        </p:nvSpPr>
        <p:spPr>
          <a:xfrm>
            <a:off x="1412373" y="1504143"/>
            <a:ext cx="8339142" cy="646331"/>
          </a:xfrm>
          <a:prstGeom prst="rect">
            <a:avLst/>
          </a:prstGeom>
          <a:noFill/>
        </p:spPr>
        <p:txBody>
          <a:bodyPr wrap="none" rtlCol="0">
            <a:spAutoFit/>
          </a:bodyPr>
          <a:lstStyle/>
          <a:p>
            <a:r>
              <a:rPr lang="en-US" sz="1800" b="1" dirty="0">
                <a:solidFill>
                  <a:schemeClr val="tx1"/>
                </a:solidFill>
                <a:latin typeface="+mn-lt"/>
                <a:ea typeface="Calibri" panose="020F0502020204030204" pitchFamily="34" charset="0"/>
                <a:cs typeface="Calibri" panose="020F0502020204030204" pitchFamily="34" charset="0"/>
              </a:rPr>
              <a:t>Nutrition</a:t>
            </a:r>
            <a:r>
              <a:rPr lang="en-US" sz="1800" dirty="0">
                <a:solidFill>
                  <a:schemeClr val="tx1"/>
                </a:solidFill>
                <a:latin typeface="+mn-lt"/>
                <a:ea typeface="Calibri" panose="020F0502020204030204" pitchFamily="34" charset="0"/>
                <a:cs typeface="Calibri" panose="020F0502020204030204" pitchFamily="34" charset="0"/>
              </a:rPr>
              <a:t>: Increase sustainable food</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consumption for three (3) million</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consumers.</a:t>
            </a:r>
            <a:endParaRPr lang="el-GR" sz="1800" dirty="0">
              <a:solidFill>
                <a:schemeClr val="tx1"/>
              </a:solidFill>
              <a:latin typeface="+mn-lt"/>
              <a:ea typeface="Calibri" panose="020F0502020204030204" pitchFamily="34" charset="0"/>
              <a:cs typeface="Calibri" panose="020F0502020204030204" pitchFamily="34" charset="0"/>
            </a:endParaRPr>
          </a:p>
          <a:p>
            <a:endParaRPr lang="el-GR" dirty="0">
              <a:latin typeface="+mn-lt"/>
            </a:endParaRPr>
          </a:p>
        </p:txBody>
      </p:sp>
      <p:pic>
        <p:nvPicPr>
          <p:cNvPr id="8" name="Εικόνα 7" descr="Εικόνα που περιέχει Μήλο, clipart, γραφικά, δημιουργικότητα&#10;&#10;Περιγραφή που δημιουργήθηκε αυτόματα">
            <a:extLst>
              <a:ext uri="{FF2B5EF4-FFF2-40B4-BE49-F238E27FC236}">
                <a16:creationId xmlns:a16="http://schemas.microsoft.com/office/drawing/2014/main" id="{62C36398-1DDA-3CDE-50BD-3FD5B7391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081" y="2076010"/>
            <a:ext cx="451195" cy="451195"/>
          </a:xfrm>
          <a:prstGeom prst="rect">
            <a:avLst/>
          </a:prstGeom>
        </p:spPr>
      </p:pic>
      <p:sp>
        <p:nvSpPr>
          <p:cNvPr id="9" name="TextBox 8">
            <a:extLst>
              <a:ext uri="{FF2B5EF4-FFF2-40B4-BE49-F238E27FC236}">
                <a16:creationId xmlns:a16="http://schemas.microsoft.com/office/drawing/2014/main" id="{CA10F227-2118-45E4-D6CB-D3614622F363}"/>
              </a:ext>
            </a:extLst>
          </p:cNvPr>
          <p:cNvSpPr txBox="1"/>
          <p:nvPr/>
        </p:nvSpPr>
        <p:spPr>
          <a:xfrm>
            <a:off x="1412373" y="1958460"/>
            <a:ext cx="4544884" cy="568745"/>
          </a:xfrm>
          <a:prstGeom prst="rect">
            <a:avLst/>
          </a:prstGeom>
          <a:noFill/>
        </p:spPr>
        <p:txBody>
          <a:bodyPr wrap="square" rtlCol="0">
            <a:spAutoFit/>
          </a:bodyPr>
          <a:lstStyle/>
          <a:p>
            <a:pPr>
              <a:lnSpc>
                <a:spcPct val="200000"/>
              </a:lnSpc>
            </a:pPr>
            <a:r>
              <a:rPr lang="en-US" sz="1800" b="1" dirty="0">
                <a:solidFill>
                  <a:schemeClr val="tx1"/>
                </a:solidFill>
                <a:latin typeface="+mn-lt"/>
                <a:ea typeface="Calibri" panose="020F0502020204030204" pitchFamily="34" charset="0"/>
                <a:cs typeface="Calibri" panose="020F0502020204030204" pitchFamily="34" charset="0"/>
              </a:rPr>
              <a:t>Food: </a:t>
            </a:r>
            <a:r>
              <a:rPr lang="en-US" sz="1800" dirty="0">
                <a:solidFill>
                  <a:schemeClr val="tx1"/>
                </a:solidFill>
                <a:latin typeface="+mn-lt"/>
                <a:ea typeface="Calibri" panose="020F0502020204030204" pitchFamily="34" charset="0"/>
                <a:cs typeface="Calibri" panose="020F0502020204030204" pitchFamily="34" charset="0"/>
              </a:rPr>
              <a:t>Reduction of global food</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waste.</a:t>
            </a:r>
          </a:p>
        </p:txBody>
      </p:sp>
      <p:pic>
        <p:nvPicPr>
          <p:cNvPr id="11" name="Εικόνα 10" descr="Εικόνα που περιέχει clipart, γραφικά, καρτούν, σχεδίαση&#10;&#10;Περιγραφή που δημιουργήθηκε αυτόματα">
            <a:extLst>
              <a:ext uri="{FF2B5EF4-FFF2-40B4-BE49-F238E27FC236}">
                <a16:creationId xmlns:a16="http://schemas.microsoft.com/office/drawing/2014/main" id="{1D718622-7D72-5C80-0F1D-0CB403545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54" y="2652465"/>
            <a:ext cx="565942" cy="565942"/>
          </a:xfrm>
          <a:prstGeom prst="rect">
            <a:avLst/>
          </a:prstGeom>
        </p:spPr>
      </p:pic>
      <p:sp>
        <p:nvSpPr>
          <p:cNvPr id="12" name="TextBox 11">
            <a:extLst>
              <a:ext uri="{FF2B5EF4-FFF2-40B4-BE49-F238E27FC236}">
                <a16:creationId xmlns:a16="http://schemas.microsoft.com/office/drawing/2014/main" id="{8DEE560A-A2D1-335C-0B16-0DC027651D7F}"/>
              </a:ext>
            </a:extLst>
          </p:cNvPr>
          <p:cNvSpPr txBox="1"/>
          <p:nvPr/>
        </p:nvSpPr>
        <p:spPr>
          <a:xfrm>
            <a:off x="1412373" y="2604791"/>
            <a:ext cx="8886659" cy="571760"/>
          </a:xfrm>
          <a:prstGeom prst="rect">
            <a:avLst/>
          </a:prstGeom>
          <a:noFill/>
        </p:spPr>
        <p:txBody>
          <a:bodyPr wrap="square" rtlCol="0">
            <a:spAutoFit/>
          </a:bodyPr>
          <a:lstStyle/>
          <a:p>
            <a:pPr>
              <a:lnSpc>
                <a:spcPct val="200000"/>
              </a:lnSpc>
            </a:pPr>
            <a:r>
              <a:rPr lang="en-US" sz="1800" b="1" dirty="0">
                <a:solidFill>
                  <a:schemeClr val="tx1"/>
                </a:solidFill>
                <a:latin typeface="+mn-lt"/>
                <a:ea typeface="Calibri" panose="020F0502020204030204" pitchFamily="34" charset="0"/>
                <a:cs typeface="Calibri" panose="020F0502020204030204" pitchFamily="34" charset="0"/>
              </a:rPr>
              <a:t>Cultural: </a:t>
            </a:r>
            <a:r>
              <a:rPr lang="en-US" sz="1800" dirty="0">
                <a:solidFill>
                  <a:schemeClr val="tx1"/>
                </a:solidFill>
                <a:latin typeface="+mn-lt"/>
                <a:ea typeface="Calibri" panose="020F0502020204030204" pitchFamily="34" charset="0"/>
                <a:cs typeface="Calibri" panose="020F0502020204030204" pitchFamily="34" charset="0"/>
              </a:rPr>
              <a:t>Improved consumers’</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perceptions of desirability of</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sustainable food options.</a:t>
            </a:r>
          </a:p>
        </p:txBody>
      </p:sp>
      <p:pic>
        <p:nvPicPr>
          <p:cNvPr id="14" name="Εικόνα 13" descr="Εικόνα που περιέχει clipart, γραφικά, γραφιστική, καρτούν&#10;&#10;Περιγραφή που δημιουργήθηκε αυτόματα">
            <a:extLst>
              <a:ext uri="{FF2B5EF4-FFF2-40B4-BE49-F238E27FC236}">
                <a16:creationId xmlns:a16="http://schemas.microsoft.com/office/drawing/2014/main" id="{DFB60046-00E9-A411-843B-A262321157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707" y="3343667"/>
            <a:ext cx="565941" cy="565941"/>
          </a:xfrm>
          <a:prstGeom prst="rect">
            <a:avLst/>
          </a:prstGeom>
        </p:spPr>
      </p:pic>
      <p:sp>
        <p:nvSpPr>
          <p:cNvPr id="15" name="TextBox 14">
            <a:extLst>
              <a:ext uri="{FF2B5EF4-FFF2-40B4-BE49-F238E27FC236}">
                <a16:creationId xmlns:a16="http://schemas.microsoft.com/office/drawing/2014/main" id="{3D1A783C-79D9-4624-F849-913421926B9F}"/>
              </a:ext>
            </a:extLst>
          </p:cNvPr>
          <p:cNvSpPr txBox="1"/>
          <p:nvPr/>
        </p:nvSpPr>
        <p:spPr>
          <a:xfrm>
            <a:off x="1412373" y="3274339"/>
            <a:ext cx="8401908" cy="568745"/>
          </a:xfrm>
          <a:prstGeom prst="rect">
            <a:avLst/>
          </a:prstGeom>
          <a:noFill/>
        </p:spPr>
        <p:txBody>
          <a:bodyPr wrap="square" rtlCol="0">
            <a:spAutoFit/>
          </a:bodyPr>
          <a:lstStyle/>
          <a:p>
            <a:pPr>
              <a:lnSpc>
                <a:spcPct val="200000"/>
              </a:lnSpc>
            </a:pPr>
            <a:r>
              <a:rPr lang="en-US" sz="1800" b="1" dirty="0">
                <a:solidFill>
                  <a:schemeClr val="tx1"/>
                </a:solidFill>
                <a:latin typeface="+mn-lt"/>
                <a:ea typeface="Calibri" panose="020F0502020204030204" pitchFamily="34" charset="0"/>
                <a:cs typeface="Calibri" panose="020F0502020204030204" pitchFamily="34" charset="0"/>
              </a:rPr>
              <a:t>Food value chain: </a:t>
            </a:r>
            <a:r>
              <a:rPr lang="en-US" sz="1800" dirty="0">
                <a:solidFill>
                  <a:schemeClr val="tx1"/>
                </a:solidFill>
                <a:latin typeface="+mn-lt"/>
                <a:ea typeface="Calibri" panose="020F0502020204030204" pitchFamily="34" charset="0"/>
                <a:cs typeface="Calibri" panose="020F0502020204030204" pitchFamily="34" charset="0"/>
              </a:rPr>
              <a:t>Improved</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scalability of sustainable food</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business models.</a:t>
            </a:r>
          </a:p>
        </p:txBody>
      </p:sp>
      <p:pic>
        <p:nvPicPr>
          <p:cNvPr id="20" name="Εικόνα 19" descr="Εικόνα που περιέχει γραφικά, σύμβολο, γραφιστική, clipart&#10;&#10;Περιγραφή που δημιουργήθηκε αυτόματα">
            <a:extLst>
              <a:ext uri="{FF2B5EF4-FFF2-40B4-BE49-F238E27FC236}">
                <a16:creationId xmlns:a16="http://schemas.microsoft.com/office/drawing/2014/main" id="{2A7B3E04-C324-0EC8-8D24-EDFAE9D451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707" y="4034868"/>
            <a:ext cx="568745" cy="568745"/>
          </a:xfrm>
          <a:prstGeom prst="rect">
            <a:avLst/>
          </a:prstGeom>
        </p:spPr>
      </p:pic>
      <p:sp>
        <p:nvSpPr>
          <p:cNvPr id="21" name="TextBox 20">
            <a:extLst>
              <a:ext uri="{FF2B5EF4-FFF2-40B4-BE49-F238E27FC236}">
                <a16:creationId xmlns:a16="http://schemas.microsoft.com/office/drawing/2014/main" id="{A4B8C0CC-F1EA-059C-B23A-23AC7347E557}"/>
              </a:ext>
            </a:extLst>
          </p:cNvPr>
          <p:cNvSpPr txBox="1"/>
          <p:nvPr/>
        </p:nvSpPr>
        <p:spPr>
          <a:xfrm>
            <a:off x="1412373" y="3940872"/>
            <a:ext cx="8401908" cy="568745"/>
          </a:xfrm>
          <a:prstGeom prst="rect">
            <a:avLst/>
          </a:prstGeom>
          <a:noFill/>
        </p:spPr>
        <p:txBody>
          <a:bodyPr wrap="square" rtlCol="0">
            <a:spAutoFit/>
          </a:bodyPr>
          <a:lstStyle/>
          <a:p>
            <a:pPr>
              <a:lnSpc>
                <a:spcPct val="200000"/>
              </a:lnSpc>
            </a:pPr>
            <a:r>
              <a:rPr lang="en-US" sz="1800" b="1" dirty="0">
                <a:solidFill>
                  <a:schemeClr val="tx1"/>
                </a:solidFill>
                <a:latin typeface="+mn-lt"/>
                <a:ea typeface="Calibri" panose="020F0502020204030204" pitchFamily="34" charset="0"/>
                <a:cs typeface="Calibri" panose="020F0502020204030204" pitchFamily="34" charset="0"/>
              </a:rPr>
              <a:t>Policy: </a:t>
            </a:r>
            <a:r>
              <a:rPr lang="en-US" sz="1800" dirty="0">
                <a:solidFill>
                  <a:schemeClr val="tx1"/>
                </a:solidFill>
                <a:latin typeface="+mn-lt"/>
                <a:ea typeface="Calibri" panose="020F0502020204030204" pitchFamily="34" charset="0"/>
                <a:cs typeface="Calibri" panose="020F0502020204030204" pitchFamily="34" charset="0"/>
              </a:rPr>
              <a:t>Enhanced policies for</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transition to sustainable food</a:t>
            </a:r>
            <a:r>
              <a:rPr lang="el-GR" sz="1800" dirty="0">
                <a:solidFill>
                  <a:schemeClr val="tx1"/>
                </a:solidFill>
                <a:latin typeface="+mn-lt"/>
                <a:ea typeface="Calibri" panose="020F0502020204030204" pitchFamily="34" charset="0"/>
                <a:cs typeface="Calibri" panose="020F0502020204030204" pitchFamily="34" charset="0"/>
              </a:rPr>
              <a:t> </a:t>
            </a:r>
            <a:r>
              <a:rPr lang="en-US" sz="1800" dirty="0">
                <a:solidFill>
                  <a:schemeClr val="tx1"/>
                </a:solidFill>
                <a:latin typeface="+mn-lt"/>
                <a:ea typeface="Calibri" panose="020F0502020204030204" pitchFamily="34" charset="0"/>
                <a:cs typeface="Calibri" panose="020F0502020204030204" pitchFamily="34" charset="0"/>
              </a:rPr>
              <a:t>system.</a:t>
            </a:r>
          </a:p>
        </p:txBody>
      </p:sp>
      <p:pic>
        <p:nvPicPr>
          <p:cNvPr id="23" name="Εικόνα 22" descr="Εικόνα που περιέχει Μήλο, clipart, γραφικά, δημιουργικότητα&#10;&#10;Περιγραφή που δημιουργήθηκε αυτόματα">
            <a:extLst>
              <a:ext uri="{FF2B5EF4-FFF2-40B4-BE49-F238E27FC236}">
                <a16:creationId xmlns:a16="http://schemas.microsoft.com/office/drawing/2014/main" id="{7FA3AD27-A327-48FF-419D-D1EC17B2BD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872" y="4728873"/>
            <a:ext cx="467609" cy="467609"/>
          </a:xfrm>
          <a:prstGeom prst="rect">
            <a:avLst/>
          </a:prstGeom>
        </p:spPr>
      </p:pic>
    </p:spTree>
    <p:extLst>
      <p:ext uri="{BB962C8B-B14F-4D97-AF65-F5344CB8AC3E}">
        <p14:creationId xmlns:p14="http://schemas.microsoft.com/office/powerpoint/2010/main" val="35335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23CBF3C-EC86-F8DA-9A4C-A4644D1BB36B}"/>
              </a:ext>
            </a:extLst>
          </p:cNvPr>
          <p:cNvSpPr>
            <a:spLocks noGrp="1"/>
          </p:cNvSpPr>
          <p:nvPr>
            <p:ph type="sldNum" sz="quarter" idx="10"/>
          </p:nvPr>
        </p:nvSpPr>
        <p:spPr>
          <a:xfrm>
            <a:off x="7861300" y="5631894"/>
            <a:ext cx="2459481" cy="184666"/>
          </a:xfr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0" cap="none" spc="0" normalizeH="0" baseline="0" noProof="0" smtClean="0">
                <a:ln>
                  <a:noFill/>
                </a:ln>
                <a:solidFill>
                  <a:prstClr val="black">
                    <a:lumMod val="50000"/>
                    <a:lumOff val="50000"/>
                  </a:prstClr>
                </a:solidFill>
                <a:effectLst/>
                <a:uLnTx/>
                <a:uFillTx/>
                <a:latin typeface="Aptos"/>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dirty="0">
              <a:ln>
                <a:noFill/>
              </a:ln>
              <a:solidFill>
                <a:prstClr val="black">
                  <a:lumMod val="50000"/>
                  <a:lumOff val="50000"/>
                </a:prstClr>
              </a:solidFill>
              <a:effectLst/>
              <a:uLnTx/>
              <a:uFillTx/>
              <a:latin typeface="Aptos"/>
            </a:endParaRPr>
          </a:p>
        </p:txBody>
      </p:sp>
      <p:sp>
        <p:nvSpPr>
          <p:cNvPr id="5" name="Text Placeholder 4">
            <a:extLst>
              <a:ext uri="{FF2B5EF4-FFF2-40B4-BE49-F238E27FC236}">
                <a16:creationId xmlns:a16="http://schemas.microsoft.com/office/drawing/2014/main" id="{569B14FC-BBC6-D38C-2D5D-DC2FEF8CF834}"/>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60600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68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2</a:t>
            </a:fld>
            <a:endParaRPr lang="en-US" dirty="0"/>
          </a:p>
        </p:txBody>
      </p:sp>
      <p:sp>
        <p:nvSpPr>
          <p:cNvPr id="17" name="Table Placeholder 16">
            <a:extLst>
              <a:ext uri="{FF2B5EF4-FFF2-40B4-BE49-F238E27FC236}">
                <a16:creationId xmlns:a16="http://schemas.microsoft.com/office/drawing/2014/main" id="{DE9E676B-7E62-6B18-DAE8-F931A7AE97FA}"/>
              </a:ext>
            </a:extLst>
          </p:cNvPr>
          <p:cNvSpPr>
            <a:spLocks noGrp="1"/>
          </p:cNvSpPr>
          <p:nvPr>
            <p:ph type="tbl" sz="quarter" idx="19"/>
          </p:nvPr>
        </p:nvSpPr>
        <p:spPr>
          <a:xfrm>
            <a:off x="736602" y="1285039"/>
            <a:ext cx="9334498" cy="3855286"/>
          </a:xfrm>
        </p:spPr>
        <p:txBody>
          <a:bodyPr/>
          <a:lstStyle/>
          <a:p>
            <a:pPr marL="457200" indent="-457200">
              <a:lnSpc>
                <a:spcPct val="150000"/>
              </a:lnSpc>
              <a:buAutoNum type="arabicPeriod"/>
            </a:pPr>
            <a:r>
              <a:rPr lang="en-US" sz="1800" dirty="0"/>
              <a:t>In a nutshell</a:t>
            </a:r>
          </a:p>
          <a:p>
            <a:pPr marL="457200" indent="-457200">
              <a:lnSpc>
                <a:spcPct val="150000"/>
              </a:lnSpc>
              <a:buAutoNum type="arabicPeriod"/>
            </a:pPr>
            <a:r>
              <a:rPr lang="en-US" sz="1800" dirty="0"/>
              <a:t>Our consortium</a:t>
            </a:r>
          </a:p>
          <a:p>
            <a:pPr marL="457200" indent="-457200">
              <a:lnSpc>
                <a:spcPct val="150000"/>
              </a:lnSpc>
              <a:buAutoNum type="arabicPeriod"/>
            </a:pPr>
            <a:r>
              <a:rPr lang="en-US" sz="1800" dirty="0"/>
              <a:t>The problem in context</a:t>
            </a:r>
          </a:p>
          <a:p>
            <a:pPr marL="457200" indent="-457200">
              <a:lnSpc>
                <a:spcPct val="150000"/>
              </a:lnSpc>
              <a:buAutoNum type="arabicPeriod"/>
            </a:pPr>
            <a:r>
              <a:rPr lang="en-US" sz="1800" dirty="0"/>
              <a:t>Current state of EU policies</a:t>
            </a:r>
          </a:p>
          <a:p>
            <a:pPr marL="457200" indent="-457200">
              <a:lnSpc>
                <a:spcPct val="150000"/>
              </a:lnSpc>
              <a:buAutoNum type="arabicPeriod"/>
            </a:pPr>
            <a:r>
              <a:rPr lang="en-US" sz="1800" dirty="0"/>
              <a:t>What we aim to achieve</a:t>
            </a:r>
          </a:p>
          <a:p>
            <a:pPr marL="457200" indent="-457200">
              <a:lnSpc>
                <a:spcPct val="150000"/>
              </a:lnSpc>
              <a:buAutoNum type="arabicPeriod"/>
            </a:pPr>
            <a:r>
              <a:rPr lang="en-US" sz="1800" dirty="0"/>
              <a:t>How we will make this happen</a:t>
            </a:r>
          </a:p>
          <a:p>
            <a:pPr marL="457200" indent="-457200">
              <a:lnSpc>
                <a:spcPct val="150000"/>
              </a:lnSpc>
              <a:buAutoNum type="arabicPeriod"/>
            </a:pPr>
            <a:r>
              <a:rPr lang="en-US" sz="1800" dirty="0"/>
              <a:t>Our intervention cases</a:t>
            </a:r>
          </a:p>
          <a:p>
            <a:pPr marL="457200" indent="-457200">
              <a:lnSpc>
                <a:spcPct val="150000"/>
              </a:lnSpc>
              <a:buAutoNum type="arabicPeriod"/>
            </a:pPr>
            <a:r>
              <a:rPr lang="en-US" sz="1800" dirty="0"/>
              <a:t>Stakeholders and their involvement</a:t>
            </a:r>
          </a:p>
          <a:p>
            <a:pPr marL="457200" indent="-457200">
              <a:lnSpc>
                <a:spcPct val="150000"/>
              </a:lnSpc>
              <a:buAutoNum type="arabicPeriod"/>
            </a:pPr>
            <a:r>
              <a:rPr lang="en-US" sz="1800" dirty="0"/>
              <a:t>Impact</a:t>
            </a:r>
            <a:endParaRPr lang="el-GR" sz="1800" dirty="0"/>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p:txBody>
          <a:bodyPr/>
          <a:lstStyle/>
          <a:p>
            <a:r>
              <a:rPr lang="en-US" dirty="0"/>
              <a:t>Outline</a:t>
            </a:r>
          </a:p>
        </p:txBody>
      </p:sp>
    </p:spTree>
    <p:extLst>
      <p:ext uri="{BB962C8B-B14F-4D97-AF65-F5344CB8AC3E}">
        <p14:creationId xmlns:p14="http://schemas.microsoft.com/office/powerpoint/2010/main" val="42896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3</a:t>
            </a:fld>
            <a:endParaRPr lang="en-US" dirty="0"/>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p:txBody>
          <a:bodyPr/>
          <a:lstStyle/>
          <a:p>
            <a:r>
              <a:rPr lang="en-US" dirty="0"/>
              <a:t>In a nutshell</a:t>
            </a:r>
          </a:p>
        </p:txBody>
      </p:sp>
      <p:sp>
        <p:nvSpPr>
          <p:cNvPr id="16" name="Text Placeholder 15">
            <a:extLst>
              <a:ext uri="{FF2B5EF4-FFF2-40B4-BE49-F238E27FC236}">
                <a16:creationId xmlns:a16="http://schemas.microsoft.com/office/drawing/2014/main" id="{7E2A2DCC-AB64-EDAA-8F5A-4FA0F5B16829}"/>
              </a:ext>
            </a:extLst>
          </p:cNvPr>
          <p:cNvSpPr>
            <a:spLocks noGrp="1"/>
          </p:cNvSpPr>
          <p:nvPr>
            <p:ph type="body" sz="quarter" idx="4294967295"/>
          </p:nvPr>
        </p:nvSpPr>
        <p:spPr>
          <a:xfrm>
            <a:off x="5346702" y="5564515"/>
            <a:ext cx="1685590" cy="261610"/>
          </a:xfrm>
          <a:prstGeom prst="rect">
            <a:avLst/>
          </a:prstGeom>
        </p:spPr>
        <p:txBody>
          <a:bodyPr/>
          <a:lstStyle/>
          <a:p>
            <a:endParaRPr lang="en-US" dirty="0"/>
          </a:p>
        </p:txBody>
      </p:sp>
      <p:graphicFrame>
        <p:nvGraphicFramePr>
          <p:cNvPr id="5" name="Table Placeholder 10">
            <a:extLst>
              <a:ext uri="{FF2B5EF4-FFF2-40B4-BE49-F238E27FC236}">
                <a16:creationId xmlns:a16="http://schemas.microsoft.com/office/drawing/2014/main" id="{30B3018D-0B8C-7B1D-AC1A-56447AE76660}"/>
              </a:ext>
            </a:extLst>
          </p:cNvPr>
          <p:cNvGraphicFramePr>
            <a:graphicFrameLocks noGrp="1"/>
          </p:cNvGraphicFramePr>
          <p:nvPr>
            <p:ph type="tbl" sz="quarter" idx="19"/>
            <p:extLst>
              <p:ext uri="{D42A27DB-BD31-4B8C-83A1-F6EECF244321}">
                <p14:modId xmlns:p14="http://schemas.microsoft.com/office/powerpoint/2010/main" val="575302276"/>
              </p:ext>
            </p:extLst>
          </p:nvPr>
        </p:nvGraphicFramePr>
        <p:xfrm>
          <a:off x="698505" y="1482725"/>
          <a:ext cx="8839195" cy="3515360"/>
        </p:xfrm>
        <a:graphic>
          <a:graphicData uri="http://schemas.openxmlformats.org/drawingml/2006/table">
            <a:tbl>
              <a:tblPr firstRow="1" bandRow="1">
                <a:tableStyleId>{5C22544A-7EE6-4342-B048-85BDC9FD1C3A}</a:tableStyleId>
              </a:tblPr>
              <a:tblGrid>
                <a:gridCol w="2883705">
                  <a:extLst>
                    <a:ext uri="{9D8B030D-6E8A-4147-A177-3AD203B41FA5}">
                      <a16:colId xmlns:a16="http://schemas.microsoft.com/office/drawing/2014/main" val="3370685316"/>
                    </a:ext>
                  </a:extLst>
                </a:gridCol>
                <a:gridCol w="5955490">
                  <a:extLst>
                    <a:ext uri="{9D8B030D-6E8A-4147-A177-3AD203B41FA5}">
                      <a16:colId xmlns:a16="http://schemas.microsoft.com/office/drawing/2014/main" val="2795247517"/>
                    </a:ext>
                  </a:extLst>
                </a:gridCol>
              </a:tblGrid>
              <a:tr h="558800">
                <a:tc>
                  <a:txBody>
                    <a:bodyPr/>
                    <a:lstStyle/>
                    <a:p>
                      <a:r>
                        <a:rPr lang="en-US" b="0" dirty="0">
                          <a:solidFill>
                            <a:schemeClr val="tx1"/>
                          </a:solidFill>
                        </a:rPr>
                        <a:t>PROGRAMME</a:t>
                      </a:r>
                    </a:p>
                  </a:txBody>
                  <a:tcPr>
                    <a:solidFill>
                      <a:srgbClr val="E7EEE8"/>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dirty="0">
                          <a:solidFill>
                            <a:schemeClr val="tx1"/>
                          </a:solidFill>
                        </a:rPr>
                        <a:t>Horizon Europe</a:t>
                      </a:r>
                    </a:p>
                    <a:p>
                      <a:endParaRPr lang="en-US" b="0" dirty="0">
                        <a:solidFill>
                          <a:schemeClr val="tx1"/>
                        </a:solidFill>
                      </a:endParaRPr>
                    </a:p>
                  </a:txBody>
                  <a:tcPr>
                    <a:solidFill>
                      <a:srgbClr val="E7EEE8"/>
                    </a:solidFill>
                  </a:tcPr>
                </a:tc>
                <a:extLst>
                  <a:ext uri="{0D108BD9-81ED-4DB2-BD59-A6C34878D82A}">
                    <a16:rowId xmlns:a16="http://schemas.microsoft.com/office/drawing/2014/main" val="3152453090"/>
                  </a:ext>
                </a:extLst>
              </a:tr>
              <a:tr h="558800">
                <a:tc>
                  <a:txBody>
                    <a:bodyPr/>
                    <a:lstStyle/>
                    <a:p>
                      <a:r>
                        <a:rPr lang="en-US" dirty="0"/>
                        <a:t>GRANT AGREEMENT</a:t>
                      </a:r>
                    </a:p>
                  </a:txBody>
                  <a:tcPr/>
                </a:tc>
                <a:tc>
                  <a:txBody>
                    <a:bodyPr/>
                    <a:lstStyle/>
                    <a:p>
                      <a:r>
                        <a:rPr lang="en-US" dirty="0"/>
                        <a:t>No. 101136507 </a:t>
                      </a:r>
                    </a:p>
                  </a:txBody>
                  <a:tcPr/>
                </a:tc>
                <a:extLst>
                  <a:ext uri="{0D108BD9-81ED-4DB2-BD59-A6C34878D82A}">
                    <a16:rowId xmlns:a16="http://schemas.microsoft.com/office/drawing/2014/main" val="2049466443"/>
                  </a:ext>
                </a:extLst>
              </a:tr>
              <a:tr h="558800">
                <a:tc>
                  <a:txBody>
                    <a:bodyPr/>
                    <a:lstStyle/>
                    <a:p>
                      <a:r>
                        <a:rPr lang="en-US" dirty="0"/>
                        <a:t>CALL</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HORIZON-CL6-2023-COMMUNITIES-01</a:t>
                      </a:r>
                    </a:p>
                    <a:p>
                      <a:endParaRPr lang="en-US" dirty="0"/>
                    </a:p>
                  </a:txBody>
                  <a:tcPr/>
                </a:tc>
                <a:extLst>
                  <a:ext uri="{0D108BD9-81ED-4DB2-BD59-A6C34878D82A}">
                    <a16:rowId xmlns:a16="http://schemas.microsoft.com/office/drawing/2014/main" val="2044741773"/>
                  </a:ext>
                </a:extLst>
              </a:tr>
              <a:tr h="558800">
                <a:tc>
                  <a:txBody>
                    <a:bodyPr/>
                    <a:lstStyle/>
                    <a:p>
                      <a:r>
                        <a:rPr lang="en-US" dirty="0"/>
                        <a:t>TYPE OF ACTION</a:t>
                      </a:r>
                    </a:p>
                  </a:txBody>
                  <a:tcPr/>
                </a:tc>
                <a:tc>
                  <a:txBody>
                    <a:bodyPr/>
                    <a:lstStyle/>
                    <a:p>
                      <a:r>
                        <a:rPr lang="en-US" dirty="0"/>
                        <a:t>HORIZON Research and Innovation Actions</a:t>
                      </a:r>
                    </a:p>
                  </a:txBody>
                  <a:tcPr/>
                </a:tc>
                <a:extLst>
                  <a:ext uri="{0D108BD9-81ED-4DB2-BD59-A6C34878D82A}">
                    <a16:rowId xmlns:a16="http://schemas.microsoft.com/office/drawing/2014/main" val="1598240284"/>
                  </a:ext>
                </a:extLst>
              </a:tr>
              <a:tr h="558800">
                <a:tc>
                  <a:txBody>
                    <a:bodyPr/>
                    <a:lstStyle/>
                    <a:p>
                      <a:r>
                        <a:rPr lang="en-US" dirty="0"/>
                        <a:t>DURATION</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48 months</a:t>
                      </a:r>
                    </a:p>
                  </a:txBody>
                  <a:tcPr/>
                </a:tc>
                <a:extLst>
                  <a:ext uri="{0D108BD9-81ED-4DB2-BD59-A6C34878D82A}">
                    <a16:rowId xmlns:a16="http://schemas.microsoft.com/office/drawing/2014/main" val="877222162"/>
                  </a:ext>
                </a:extLst>
              </a:tr>
              <a:tr h="558800">
                <a:tc>
                  <a:txBody>
                    <a:bodyPr/>
                    <a:lstStyle/>
                    <a:p>
                      <a:r>
                        <a:rPr lang="en-US" dirty="0"/>
                        <a:t>BUDGET</a:t>
                      </a:r>
                    </a:p>
                  </a:txBody>
                  <a:tcPr/>
                </a:tc>
                <a:tc>
                  <a:txBody>
                    <a:bodyPr/>
                    <a:lstStyle/>
                    <a:p>
                      <a:r>
                        <a:rPr lang="en-US" dirty="0"/>
                        <a:t>6,496,857.50€</a:t>
                      </a:r>
                    </a:p>
                  </a:txBody>
                  <a:tcPr/>
                </a:tc>
                <a:extLst>
                  <a:ext uri="{0D108BD9-81ED-4DB2-BD59-A6C34878D82A}">
                    <a16:rowId xmlns:a16="http://schemas.microsoft.com/office/drawing/2014/main" val="1840085016"/>
                  </a:ext>
                </a:extLst>
              </a:tr>
            </a:tbl>
          </a:graphicData>
        </a:graphic>
      </p:graphicFrame>
    </p:spTree>
    <p:extLst>
      <p:ext uri="{BB962C8B-B14F-4D97-AF65-F5344CB8AC3E}">
        <p14:creationId xmlns:p14="http://schemas.microsoft.com/office/powerpoint/2010/main" val="202595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4</a:t>
            </a:fld>
            <a:endParaRPr lang="en-US" dirty="0"/>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p:txBody>
          <a:bodyPr/>
          <a:lstStyle/>
          <a:p>
            <a:r>
              <a:rPr lang="en-US" dirty="0"/>
              <a:t>Our consortium</a:t>
            </a:r>
          </a:p>
        </p:txBody>
      </p:sp>
      <p:sp>
        <p:nvSpPr>
          <p:cNvPr id="16" name="Text Placeholder 15">
            <a:extLst>
              <a:ext uri="{FF2B5EF4-FFF2-40B4-BE49-F238E27FC236}">
                <a16:creationId xmlns:a16="http://schemas.microsoft.com/office/drawing/2014/main" id="{7E2A2DCC-AB64-EDAA-8F5A-4FA0F5B16829}"/>
              </a:ext>
            </a:extLst>
          </p:cNvPr>
          <p:cNvSpPr>
            <a:spLocks noGrp="1"/>
          </p:cNvSpPr>
          <p:nvPr>
            <p:ph type="body" sz="quarter" idx="4294967295"/>
          </p:nvPr>
        </p:nvSpPr>
        <p:spPr>
          <a:xfrm>
            <a:off x="5346702" y="5564515"/>
            <a:ext cx="1685590" cy="261610"/>
          </a:xfrm>
          <a:prstGeom prst="rect">
            <a:avLst/>
          </a:prstGeom>
        </p:spPr>
        <p:txBody>
          <a:bodyPr/>
          <a:lstStyle/>
          <a:p>
            <a:endParaRPr lang="en-US"/>
          </a:p>
        </p:txBody>
      </p:sp>
      <p:sp>
        <p:nvSpPr>
          <p:cNvPr id="6" name="Text Placeholder 18">
            <a:extLst>
              <a:ext uri="{FF2B5EF4-FFF2-40B4-BE49-F238E27FC236}">
                <a16:creationId xmlns:a16="http://schemas.microsoft.com/office/drawing/2014/main" id="{735FDB9D-801C-E73E-0EAF-9F3C3C3DD576}"/>
              </a:ext>
            </a:extLst>
          </p:cNvPr>
          <p:cNvSpPr>
            <a:spLocks noGrp="1"/>
          </p:cNvSpPr>
          <p:nvPr>
            <p:ph type="body" sz="quarter" idx="28"/>
          </p:nvPr>
        </p:nvSpPr>
        <p:spPr>
          <a:xfrm>
            <a:off x="474066" y="1248709"/>
            <a:ext cx="4465171" cy="3443589"/>
          </a:xfrm>
        </p:spPr>
        <p:txBody>
          <a:bodyPr/>
          <a:lstStyle/>
          <a:p>
            <a:pPr marL="0" indent="0">
              <a:buNone/>
            </a:pPr>
            <a:r>
              <a:rPr lang="en-US" dirty="0"/>
              <a:t>18</a:t>
            </a:r>
            <a:r>
              <a:rPr lang="el-GR" dirty="0"/>
              <a:t> </a:t>
            </a:r>
            <a:r>
              <a:rPr lang="en-US" dirty="0"/>
              <a:t>partners across</a:t>
            </a:r>
            <a:r>
              <a:rPr lang="el-GR" dirty="0"/>
              <a:t> </a:t>
            </a:r>
            <a:r>
              <a:rPr lang="en-US" dirty="0"/>
              <a:t>9 countries</a:t>
            </a:r>
            <a:endParaRPr lang="el-GR" dirty="0"/>
          </a:p>
          <a:p>
            <a:r>
              <a:rPr lang="en-US" dirty="0"/>
              <a:t>Universities</a:t>
            </a:r>
          </a:p>
          <a:p>
            <a:r>
              <a:rPr lang="en-US" dirty="0"/>
              <a:t>Consumers’ </a:t>
            </a:r>
            <a:r>
              <a:rPr lang="en-GB" dirty="0"/>
              <a:t>organisations</a:t>
            </a:r>
          </a:p>
          <a:p>
            <a:r>
              <a:rPr lang="en-US" dirty="0"/>
              <a:t>Food organisations</a:t>
            </a:r>
          </a:p>
          <a:p>
            <a:r>
              <a:rPr lang="en-US" dirty="0"/>
              <a:t>SMEs</a:t>
            </a:r>
          </a:p>
          <a:p>
            <a:endParaRPr lang="en-US" sz="800" dirty="0"/>
          </a:p>
          <a:p>
            <a:endParaRPr lang="en-US" sz="800" dirty="0"/>
          </a:p>
        </p:txBody>
      </p:sp>
      <p:pic>
        <p:nvPicPr>
          <p:cNvPr id="5" name="Picture 4">
            <a:extLst>
              <a:ext uri="{FF2B5EF4-FFF2-40B4-BE49-F238E27FC236}">
                <a16:creationId xmlns:a16="http://schemas.microsoft.com/office/drawing/2014/main" id="{2290822D-F9F0-1D40-4895-CFAAEC041455}"/>
              </a:ext>
            </a:extLst>
          </p:cNvPr>
          <p:cNvPicPr>
            <a:picLocks noChangeAspect="1"/>
          </p:cNvPicPr>
          <p:nvPr/>
        </p:nvPicPr>
        <p:blipFill>
          <a:blip r:embed="rId2">
            <a:extLst>
              <a:ext uri="{28A0092B-C50C-407E-A947-70E740481C1C}">
                <a14:useLocalDpi xmlns:a14="http://schemas.microsoft.com/office/drawing/2010/main" val="0"/>
              </a:ext>
            </a:extLst>
          </a:blip>
          <a:srcRect b="18321"/>
          <a:stretch>
            <a:fillRect/>
          </a:stretch>
        </p:blipFill>
        <p:spPr>
          <a:xfrm>
            <a:off x="4553323" y="625830"/>
            <a:ext cx="5467719" cy="4465977"/>
          </a:xfrm>
          <a:prstGeom prst="rect">
            <a:avLst/>
          </a:prstGeom>
        </p:spPr>
      </p:pic>
    </p:spTree>
    <p:extLst>
      <p:ext uri="{BB962C8B-B14F-4D97-AF65-F5344CB8AC3E}">
        <p14:creationId xmlns:p14="http://schemas.microsoft.com/office/powerpoint/2010/main" val="82284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5</a:t>
            </a:fld>
            <a:endParaRPr lang="en-US" dirty="0"/>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a:xfrm>
            <a:off x="698505" y="625830"/>
            <a:ext cx="5714995" cy="628295"/>
          </a:xfrm>
        </p:spPr>
        <p:txBody>
          <a:bodyPr/>
          <a:lstStyle/>
          <a:p>
            <a:r>
              <a:rPr lang="en-US" dirty="0"/>
              <a:t>The problem in context</a:t>
            </a:r>
          </a:p>
        </p:txBody>
      </p:sp>
      <p:sp>
        <p:nvSpPr>
          <p:cNvPr id="19" name="Text Placeholder 18">
            <a:extLst>
              <a:ext uri="{FF2B5EF4-FFF2-40B4-BE49-F238E27FC236}">
                <a16:creationId xmlns:a16="http://schemas.microsoft.com/office/drawing/2014/main" id="{760CE37A-4014-5135-05FC-CA1B80E97951}"/>
              </a:ext>
            </a:extLst>
          </p:cNvPr>
          <p:cNvSpPr>
            <a:spLocks noGrp="1"/>
          </p:cNvSpPr>
          <p:nvPr>
            <p:ph type="body" sz="quarter" idx="28"/>
          </p:nvPr>
        </p:nvSpPr>
        <p:spPr>
          <a:xfrm>
            <a:off x="698505" y="1635125"/>
            <a:ext cx="8839200" cy="3858641"/>
          </a:xfrm>
        </p:spPr>
        <p:txBody>
          <a:bodyPr/>
          <a:lstStyle/>
          <a:p>
            <a:pPr algn="just">
              <a:lnSpc>
                <a:spcPct val="100000"/>
              </a:lnSpc>
            </a:pPr>
            <a:r>
              <a:rPr lang="en-US" b="1" dirty="0"/>
              <a:t>Environment:</a:t>
            </a:r>
            <a:r>
              <a:rPr lang="en-US" dirty="0"/>
              <a:t> The current food system contributes to global warming, accounts for a third of greenhouse gas emissions, and uses 70% of freshwater, harming ecosystems and biodiversity.</a:t>
            </a:r>
          </a:p>
          <a:p>
            <a:pPr marL="0" indent="0" algn="just">
              <a:lnSpc>
                <a:spcPct val="100000"/>
              </a:lnSpc>
              <a:buNone/>
            </a:pPr>
            <a:endParaRPr lang="en-US" dirty="0"/>
          </a:p>
          <a:p>
            <a:pPr algn="just">
              <a:lnSpc>
                <a:spcPct val="100000"/>
              </a:lnSpc>
            </a:pPr>
            <a:r>
              <a:rPr lang="en-US" b="1" dirty="0"/>
              <a:t>Society:</a:t>
            </a:r>
            <a:r>
              <a:rPr lang="en-US" dirty="0"/>
              <a:t> Poor diets cause 75% of non-communicable diseases and 85% of deaths in Europe. Meanwhile, 88 million tons of food are wasted annually, and 8.6% of Europeans can't afford a proper meal every second day.</a:t>
            </a:r>
          </a:p>
          <a:p>
            <a:pPr algn="just">
              <a:lnSpc>
                <a:spcPct val="100000"/>
              </a:lnSpc>
            </a:pPr>
            <a:endParaRPr lang="en-US" dirty="0"/>
          </a:p>
          <a:p>
            <a:pPr algn="just">
              <a:lnSpc>
                <a:spcPct val="100000"/>
              </a:lnSpc>
            </a:pPr>
            <a:r>
              <a:rPr lang="en-US" b="1" dirty="0"/>
              <a:t>Economy: </a:t>
            </a:r>
            <a:r>
              <a:rPr lang="en-US" dirty="0"/>
              <a:t>A few major corporations dominate the global food system, leading to unequal profit distribution and disadvantaging small suppliers.</a:t>
            </a:r>
          </a:p>
          <a:p>
            <a:pPr>
              <a:lnSpc>
                <a:spcPct val="100000"/>
              </a:lnSpc>
            </a:pPr>
            <a:endParaRPr lang="en-US" dirty="0"/>
          </a:p>
          <a:p>
            <a:pPr>
              <a:lnSpc>
                <a:spcPct val="100000"/>
              </a:lnSpc>
            </a:pPr>
            <a:endParaRPr lang="el-GR" dirty="0"/>
          </a:p>
          <a:p>
            <a:pPr>
              <a:lnSpc>
                <a:spcPct val="100000"/>
              </a:lnSpc>
            </a:pPr>
            <a:endParaRPr lang="en-US" dirty="0"/>
          </a:p>
        </p:txBody>
      </p:sp>
      <p:sp>
        <p:nvSpPr>
          <p:cNvPr id="16" name="Text Placeholder 15">
            <a:extLst>
              <a:ext uri="{FF2B5EF4-FFF2-40B4-BE49-F238E27FC236}">
                <a16:creationId xmlns:a16="http://schemas.microsoft.com/office/drawing/2014/main" id="{7E2A2DCC-AB64-EDAA-8F5A-4FA0F5B16829}"/>
              </a:ext>
            </a:extLst>
          </p:cNvPr>
          <p:cNvSpPr>
            <a:spLocks noGrp="1"/>
          </p:cNvSpPr>
          <p:nvPr>
            <p:ph type="body" sz="quarter" idx="4294967295"/>
          </p:nvPr>
        </p:nvSpPr>
        <p:spPr>
          <a:xfrm>
            <a:off x="5346702" y="5564515"/>
            <a:ext cx="1685590" cy="261610"/>
          </a:xfrm>
          <a:prstGeom prst="rect">
            <a:avLst/>
          </a:prstGeom>
        </p:spPr>
        <p:txBody>
          <a:bodyPr/>
          <a:lstStyle/>
          <a:p>
            <a:endParaRPr lang="en-US"/>
          </a:p>
        </p:txBody>
      </p:sp>
    </p:spTree>
    <p:extLst>
      <p:ext uri="{BB962C8B-B14F-4D97-AF65-F5344CB8AC3E}">
        <p14:creationId xmlns:p14="http://schemas.microsoft.com/office/powerpoint/2010/main" val="332979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6</a:t>
            </a:fld>
            <a:endParaRPr lang="en-US" dirty="0"/>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a:xfrm>
            <a:off x="698505" y="625830"/>
            <a:ext cx="7619995" cy="628295"/>
          </a:xfrm>
        </p:spPr>
        <p:txBody>
          <a:bodyPr/>
          <a:lstStyle/>
          <a:p>
            <a:r>
              <a:rPr lang="en-US" dirty="0"/>
              <a:t>Current state of EU policies </a:t>
            </a:r>
          </a:p>
        </p:txBody>
      </p:sp>
      <p:sp>
        <p:nvSpPr>
          <p:cNvPr id="19" name="Text Placeholder 18">
            <a:extLst>
              <a:ext uri="{FF2B5EF4-FFF2-40B4-BE49-F238E27FC236}">
                <a16:creationId xmlns:a16="http://schemas.microsoft.com/office/drawing/2014/main" id="{760CE37A-4014-5135-05FC-CA1B80E97951}"/>
              </a:ext>
            </a:extLst>
          </p:cNvPr>
          <p:cNvSpPr>
            <a:spLocks noGrp="1"/>
          </p:cNvSpPr>
          <p:nvPr>
            <p:ph type="body" sz="quarter" idx="28"/>
          </p:nvPr>
        </p:nvSpPr>
        <p:spPr>
          <a:xfrm>
            <a:off x="774700" y="1674628"/>
            <a:ext cx="8763000" cy="3535146"/>
          </a:xfrm>
        </p:spPr>
        <p:txBody>
          <a:bodyPr/>
          <a:lstStyle/>
          <a:p>
            <a:pPr algn="just">
              <a:lnSpc>
                <a:spcPct val="100000"/>
              </a:lnSpc>
            </a:pPr>
            <a:r>
              <a:rPr lang="en-US" dirty="0"/>
              <a:t>The </a:t>
            </a:r>
            <a:r>
              <a:rPr lang="en-US" b="1" dirty="0"/>
              <a:t>European Green Deal </a:t>
            </a:r>
            <a:r>
              <a:rPr lang="en-US" dirty="0"/>
              <a:t>and </a:t>
            </a:r>
            <a:r>
              <a:rPr lang="en-US" b="1" dirty="0"/>
              <a:t>Farm to Fork Strategy </a:t>
            </a:r>
            <a:r>
              <a:rPr lang="en-US" dirty="0"/>
              <a:t>have introduced a new EU framework to transition to a healthy, fair, and eco-friendly food system.</a:t>
            </a:r>
          </a:p>
          <a:p>
            <a:pPr algn="just">
              <a:lnSpc>
                <a:spcPct val="100000"/>
              </a:lnSpc>
            </a:pPr>
            <a:endParaRPr lang="en-US" dirty="0"/>
          </a:p>
          <a:p>
            <a:pPr algn="just">
              <a:lnSpc>
                <a:spcPct val="100000"/>
              </a:lnSpc>
            </a:pPr>
            <a:r>
              <a:rPr lang="en-US" dirty="0"/>
              <a:t>Market transparency and tackling greenwashing are priorities in the </a:t>
            </a:r>
            <a:r>
              <a:rPr lang="en-US" b="1" dirty="0"/>
              <a:t>New Circular Economy Action Plan</a:t>
            </a:r>
            <a:r>
              <a:rPr lang="en-US" dirty="0"/>
              <a:t> and </a:t>
            </a:r>
            <a:r>
              <a:rPr lang="en-US" b="1" dirty="0"/>
              <a:t>New Consumer Agenda</a:t>
            </a:r>
            <a:r>
              <a:rPr lang="en-US" dirty="0"/>
              <a:t>.</a:t>
            </a:r>
          </a:p>
          <a:p>
            <a:pPr algn="just">
              <a:lnSpc>
                <a:spcPct val="100000"/>
              </a:lnSpc>
            </a:pPr>
            <a:endParaRPr lang="en-US" dirty="0"/>
          </a:p>
          <a:p>
            <a:pPr algn="just">
              <a:lnSpc>
                <a:spcPct val="100000"/>
              </a:lnSpc>
            </a:pPr>
            <a:r>
              <a:rPr lang="en-US" dirty="0"/>
              <a:t>Consumer choices for sustainable food are vital for the </a:t>
            </a:r>
            <a:r>
              <a:rPr lang="en-US" b="1" dirty="0"/>
              <a:t>EU's 2030 and 2050 climate goals</a:t>
            </a:r>
            <a:r>
              <a:rPr lang="en-US" dirty="0"/>
              <a:t>. The </a:t>
            </a:r>
            <a:r>
              <a:rPr lang="en-US" b="1" dirty="0"/>
              <a:t>Green Deal Industrial Plan </a:t>
            </a:r>
            <a:r>
              <a:rPr lang="en-US" dirty="0"/>
              <a:t>emphasizes providing reliable sustainability information.</a:t>
            </a:r>
          </a:p>
        </p:txBody>
      </p:sp>
      <p:sp>
        <p:nvSpPr>
          <p:cNvPr id="16" name="Text Placeholder 15">
            <a:extLst>
              <a:ext uri="{FF2B5EF4-FFF2-40B4-BE49-F238E27FC236}">
                <a16:creationId xmlns:a16="http://schemas.microsoft.com/office/drawing/2014/main" id="{7E2A2DCC-AB64-EDAA-8F5A-4FA0F5B16829}"/>
              </a:ext>
            </a:extLst>
          </p:cNvPr>
          <p:cNvSpPr>
            <a:spLocks noGrp="1"/>
          </p:cNvSpPr>
          <p:nvPr>
            <p:ph type="body" sz="quarter" idx="4294967295"/>
          </p:nvPr>
        </p:nvSpPr>
        <p:spPr>
          <a:xfrm>
            <a:off x="5346702" y="5564515"/>
            <a:ext cx="1685590" cy="261610"/>
          </a:xfrm>
          <a:prstGeom prst="rect">
            <a:avLst/>
          </a:prstGeom>
        </p:spPr>
        <p:txBody>
          <a:bodyPr/>
          <a:lstStyle/>
          <a:p>
            <a:endParaRPr lang="en-US" dirty="0"/>
          </a:p>
        </p:txBody>
      </p:sp>
    </p:spTree>
    <p:extLst>
      <p:ext uri="{BB962C8B-B14F-4D97-AF65-F5344CB8AC3E}">
        <p14:creationId xmlns:p14="http://schemas.microsoft.com/office/powerpoint/2010/main" val="279081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7</a:t>
            </a:fld>
            <a:endParaRPr lang="en-US" dirty="0"/>
          </a:p>
        </p:txBody>
      </p:sp>
      <p:sp>
        <p:nvSpPr>
          <p:cNvPr id="15" name="Text Placeholder 14">
            <a:extLst>
              <a:ext uri="{FF2B5EF4-FFF2-40B4-BE49-F238E27FC236}">
                <a16:creationId xmlns:a16="http://schemas.microsoft.com/office/drawing/2014/main" id="{D95CB474-7B19-982C-F9D4-8805FC2B1403}"/>
              </a:ext>
            </a:extLst>
          </p:cNvPr>
          <p:cNvSpPr>
            <a:spLocks noGrp="1"/>
          </p:cNvSpPr>
          <p:nvPr>
            <p:ph type="body" sz="quarter" idx="11"/>
          </p:nvPr>
        </p:nvSpPr>
        <p:spPr>
          <a:xfrm>
            <a:off x="774700" y="2406560"/>
            <a:ext cx="4302621" cy="1200329"/>
          </a:xfrm>
        </p:spPr>
        <p:txBody>
          <a:bodyPr/>
          <a:lstStyle/>
          <a:p>
            <a:pPr algn="just"/>
            <a:r>
              <a:rPr lang="en-US" sz="1800" dirty="0"/>
              <a:t>CUES will foster a </a:t>
            </a:r>
            <a:r>
              <a:rPr lang="en-US" sz="1800" b="1" dirty="0"/>
              <a:t>Triple Change </a:t>
            </a:r>
            <a:r>
              <a:rPr lang="en-US" sz="1800" dirty="0"/>
              <a:t>in the food system concerning culture, food value chain, and policy aiming the consumer empowerment.</a:t>
            </a:r>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a:xfrm>
            <a:off x="698505" y="625830"/>
            <a:ext cx="8305795" cy="628295"/>
          </a:xfrm>
        </p:spPr>
        <p:txBody>
          <a:bodyPr/>
          <a:lstStyle/>
          <a:p>
            <a:r>
              <a:rPr lang="en-US" dirty="0"/>
              <a:t>How we will make this happen </a:t>
            </a:r>
          </a:p>
        </p:txBody>
      </p:sp>
      <p:sp>
        <p:nvSpPr>
          <p:cNvPr id="16" name="Text Placeholder 15">
            <a:extLst>
              <a:ext uri="{FF2B5EF4-FFF2-40B4-BE49-F238E27FC236}">
                <a16:creationId xmlns:a16="http://schemas.microsoft.com/office/drawing/2014/main" id="{7E2A2DCC-AB64-EDAA-8F5A-4FA0F5B16829}"/>
              </a:ext>
            </a:extLst>
          </p:cNvPr>
          <p:cNvSpPr>
            <a:spLocks noGrp="1"/>
          </p:cNvSpPr>
          <p:nvPr>
            <p:ph type="body" sz="quarter" idx="4294967295"/>
          </p:nvPr>
        </p:nvSpPr>
        <p:spPr>
          <a:xfrm>
            <a:off x="5346702" y="5564515"/>
            <a:ext cx="1685590" cy="261610"/>
          </a:xfrm>
          <a:prstGeom prst="rect">
            <a:avLst/>
          </a:prstGeom>
        </p:spPr>
        <p:txBody>
          <a:bodyPr/>
          <a:lstStyle/>
          <a:p>
            <a:endParaRPr lang="en-US"/>
          </a:p>
        </p:txBody>
      </p:sp>
      <p:pic>
        <p:nvPicPr>
          <p:cNvPr id="6" name="Εικόνα 5" descr="Εικόνα που περιέχει κείμενο, κύκλος, στιγμιότυπο οθόνης, compact disc&#10;&#10;Περιγραφή που δημιουργήθηκε αυτόματα">
            <a:extLst>
              <a:ext uri="{FF2B5EF4-FFF2-40B4-BE49-F238E27FC236}">
                <a16:creationId xmlns:a16="http://schemas.microsoft.com/office/drawing/2014/main" id="{65876890-1B64-D487-730B-74C776A48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300" y="1356952"/>
            <a:ext cx="4854176" cy="4210603"/>
          </a:xfrm>
          <a:prstGeom prst="rect">
            <a:avLst/>
          </a:prstGeom>
        </p:spPr>
      </p:pic>
    </p:spTree>
    <p:extLst>
      <p:ext uri="{BB962C8B-B14F-4D97-AF65-F5344CB8AC3E}">
        <p14:creationId xmlns:p14="http://schemas.microsoft.com/office/powerpoint/2010/main" val="396287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8</a:t>
            </a:fld>
            <a:endParaRPr lang="en-US" dirty="0"/>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a:xfrm>
            <a:off x="698505" y="625830"/>
            <a:ext cx="7619995" cy="628295"/>
          </a:xfrm>
        </p:spPr>
        <p:txBody>
          <a:bodyPr/>
          <a:lstStyle/>
          <a:p>
            <a:r>
              <a:rPr lang="en-US" dirty="0"/>
              <a:t>What we aim to achieve</a:t>
            </a:r>
          </a:p>
        </p:txBody>
      </p:sp>
      <p:sp>
        <p:nvSpPr>
          <p:cNvPr id="19" name="Text Placeholder 18">
            <a:extLst>
              <a:ext uri="{FF2B5EF4-FFF2-40B4-BE49-F238E27FC236}">
                <a16:creationId xmlns:a16="http://schemas.microsoft.com/office/drawing/2014/main" id="{760CE37A-4014-5135-05FC-CA1B80E97951}"/>
              </a:ext>
            </a:extLst>
          </p:cNvPr>
          <p:cNvSpPr>
            <a:spLocks noGrp="1"/>
          </p:cNvSpPr>
          <p:nvPr>
            <p:ph type="body" sz="quarter" idx="28"/>
          </p:nvPr>
        </p:nvSpPr>
        <p:spPr>
          <a:xfrm>
            <a:off x="1497276" y="4462046"/>
            <a:ext cx="8496000" cy="684000"/>
          </a:xfrm>
        </p:spPr>
        <p:txBody>
          <a:bodyPr/>
          <a:lstStyle/>
          <a:p>
            <a:pPr marL="0" indent="0" algn="just">
              <a:lnSpc>
                <a:spcPct val="100000"/>
              </a:lnSpc>
              <a:buNone/>
            </a:pPr>
            <a:r>
              <a:rPr lang="en-US" dirty="0"/>
              <a:t>Establish </a:t>
            </a:r>
            <a:r>
              <a:rPr lang="en-US" b="1" dirty="0"/>
              <a:t>policy dialogues </a:t>
            </a:r>
            <a:r>
              <a:rPr lang="en-US" dirty="0"/>
              <a:t>with multiple actors</a:t>
            </a:r>
            <a:r>
              <a:rPr lang="el-GR" dirty="0"/>
              <a:t> </a:t>
            </a:r>
            <a:r>
              <a:rPr lang="en-US" dirty="0"/>
              <a:t>and set up an advisory board to inform</a:t>
            </a:r>
            <a:r>
              <a:rPr lang="el-GR" dirty="0"/>
              <a:t> </a:t>
            </a:r>
            <a:r>
              <a:rPr lang="en-US" dirty="0"/>
              <a:t>food</a:t>
            </a:r>
            <a:r>
              <a:rPr lang="el-GR" dirty="0"/>
              <a:t> </a:t>
            </a:r>
            <a:r>
              <a:rPr lang="en-US" dirty="0"/>
              <a:t>system governance.</a:t>
            </a:r>
          </a:p>
        </p:txBody>
      </p:sp>
      <p:sp>
        <p:nvSpPr>
          <p:cNvPr id="16" name="Text Placeholder 15">
            <a:extLst>
              <a:ext uri="{FF2B5EF4-FFF2-40B4-BE49-F238E27FC236}">
                <a16:creationId xmlns:a16="http://schemas.microsoft.com/office/drawing/2014/main" id="{7E2A2DCC-AB64-EDAA-8F5A-4FA0F5B16829}"/>
              </a:ext>
            </a:extLst>
          </p:cNvPr>
          <p:cNvSpPr>
            <a:spLocks noGrp="1"/>
          </p:cNvSpPr>
          <p:nvPr>
            <p:ph type="body" sz="quarter" idx="4294967295"/>
          </p:nvPr>
        </p:nvSpPr>
        <p:spPr>
          <a:xfrm>
            <a:off x="5346702" y="5564515"/>
            <a:ext cx="1685590" cy="261610"/>
          </a:xfrm>
          <a:prstGeom prst="rect">
            <a:avLst/>
          </a:prstGeom>
        </p:spPr>
        <p:txBody>
          <a:bodyPr/>
          <a:lstStyle/>
          <a:p>
            <a:endParaRPr lang="en-US"/>
          </a:p>
        </p:txBody>
      </p:sp>
      <p:pic>
        <p:nvPicPr>
          <p:cNvPr id="10" name="Εικόνα 9" descr="Εικόνα που περιέχει γραφικά, κύκλος, κίτρινο, σύμβολο&#10;&#10;Περιγραφή που δημιουργήθηκε αυτόματα">
            <a:extLst>
              <a:ext uri="{FF2B5EF4-FFF2-40B4-BE49-F238E27FC236}">
                <a16:creationId xmlns:a16="http://schemas.microsoft.com/office/drawing/2014/main" id="{E4973315-4B8B-DC5D-00D6-8AE2D19E9F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3" y="4465908"/>
            <a:ext cx="676276" cy="676276"/>
          </a:xfrm>
          <a:prstGeom prst="rect">
            <a:avLst/>
          </a:prstGeom>
        </p:spPr>
      </p:pic>
      <p:grpSp>
        <p:nvGrpSpPr>
          <p:cNvPr id="3" name="Group 2">
            <a:extLst>
              <a:ext uri="{FF2B5EF4-FFF2-40B4-BE49-F238E27FC236}">
                <a16:creationId xmlns:a16="http://schemas.microsoft.com/office/drawing/2014/main" id="{1589D080-A743-53BA-DABD-9756EBEDAE45}"/>
              </a:ext>
            </a:extLst>
          </p:cNvPr>
          <p:cNvGrpSpPr/>
          <p:nvPr/>
        </p:nvGrpSpPr>
        <p:grpSpPr>
          <a:xfrm>
            <a:off x="698504" y="1556444"/>
            <a:ext cx="9294772" cy="684000"/>
            <a:chOff x="698504" y="1556444"/>
            <a:chExt cx="9294772" cy="684000"/>
          </a:xfrm>
        </p:grpSpPr>
        <p:pic>
          <p:nvPicPr>
            <p:cNvPr id="4" name="Εικόνα 3" descr="Εικόνα που περιέχει clipart, Κινούμενα σχέδια, καρτούν, εικονογράφηση&#10;&#10;Περιγραφή που δημιουργήθηκε αυτόματα">
              <a:extLst>
                <a:ext uri="{FF2B5EF4-FFF2-40B4-BE49-F238E27FC236}">
                  <a16:creationId xmlns:a16="http://schemas.microsoft.com/office/drawing/2014/main" id="{4133DB64-D551-3937-6BB3-A9ACE65B1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04" y="1560307"/>
              <a:ext cx="676275" cy="676275"/>
            </a:xfrm>
            <a:prstGeom prst="rect">
              <a:avLst/>
            </a:prstGeom>
          </p:spPr>
        </p:pic>
        <p:sp>
          <p:nvSpPr>
            <p:cNvPr id="12" name="TextBox 11">
              <a:extLst>
                <a:ext uri="{FF2B5EF4-FFF2-40B4-BE49-F238E27FC236}">
                  <a16:creationId xmlns:a16="http://schemas.microsoft.com/office/drawing/2014/main" id="{9CB04EEB-7F68-79A9-83BF-AA3E68C23E8F}"/>
                </a:ext>
              </a:extLst>
            </p:cNvPr>
            <p:cNvSpPr txBox="1"/>
            <p:nvPr/>
          </p:nvSpPr>
          <p:spPr>
            <a:xfrm>
              <a:off x="1497276" y="1556444"/>
              <a:ext cx="8496000" cy="684000"/>
            </a:xfrm>
            <a:prstGeom prst="rect">
              <a:avLst/>
            </a:prstGeom>
            <a:noFill/>
          </p:spPr>
          <p:txBody>
            <a:bodyPr wrap="square" rtlCol="0">
              <a:spAutoFit/>
            </a:bodyPr>
            <a:lstStyle/>
            <a:p>
              <a:pPr marL="0" indent="0" algn="just">
                <a:lnSpc>
                  <a:spcPct val="100000"/>
                </a:lnSpc>
                <a:buNone/>
              </a:pPr>
              <a:r>
                <a:rPr lang="en-US" dirty="0">
                  <a:latin typeface="+mn-lt"/>
                </a:rPr>
                <a:t>Co-design methods and approaches to</a:t>
              </a:r>
              <a:r>
                <a:rPr lang="el-GR" dirty="0">
                  <a:latin typeface="+mn-lt"/>
                </a:rPr>
                <a:t> </a:t>
              </a:r>
              <a:r>
                <a:rPr lang="en-US" dirty="0">
                  <a:latin typeface="+mn-lt"/>
                </a:rPr>
                <a:t>guide and change consumer </a:t>
              </a:r>
              <a:r>
                <a:rPr lang="en-GB" dirty="0">
                  <a:latin typeface="+mn-lt"/>
                </a:rPr>
                <a:t>behaviour</a:t>
              </a:r>
              <a:r>
                <a:rPr lang="en-US" dirty="0">
                  <a:latin typeface="+mn-lt"/>
                </a:rPr>
                <a:t> and</a:t>
              </a:r>
              <a:r>
                <a:rPr lang="el-GR" dirty="0">
                  <a:latin typeface="+mn-lt"/>
                </a:rPr>
                <a:t> </a:t>
              </a:r>
              <a:r>
                <a:rPr lang="en-US" dirty="0">
                  <a:latin typeface="+mn-lt"/>
                </a:rPr>
                <a:t>determine the persuasive cues to </a:t>
              </a:r>
              <a:r>
                <a:rPr lang="en-US" b="1" dirty="0">
                  <a:latin typeface="+mn-lt"/>
                </a:rPr>
                <a:t>promote</a:t>
              </a:r>
              <a:r>
                <a:rPr lang="el-GR" dirty="0">
                  <a:latin typeface="+mn-lt"/>
                </a:rPr>
                <a:t> </a:t>
              </a:r>
              <a:r>
                <a:rPr lang="en-US" b="1" dirty="0">
                  <a:latin typeface="+mn-lt"/>
                </a:rPr>
                <a:t>sustainable consumer </a:t>
              </a:r>
              <a:r>
                <a:rPr lang="en-GB" b="1" dirty="0">
                  <a:latin typeface="+mn-lt"/>
                </a:rPr>
                <a:t>behaviour</a:t>
              </a:r>
              <a:r>
                <a:rPr lang="en-US" dirty="0">
                  <a:latin typeface="+mn-lt"/>
                </a:rPr>
                <a:t>.</a:t>
              </a:r>
            </a:p>
          </p:txBody>
        </p:sp>
      </p:grpSp>
      <p:grpSp>
        <p:nvGrpSpPr>
          <p:cNvPr id="5" name="Group 4">
            <a:extLst>
              <a:ext uri="{FF2B5EF4-FFF2-40B4-BE49-F238E27FC236}">
                <a16:creationId xmlns:a16="http://schemas.microsoft.com/office/drawing/2014/main" id="{AD978AF6-71CF-7B09-FC7E-B29A4583D531}"/>
              </a:ext>
            </a:extLst>
          </p:cNvPr>
          <p:cNvGrpSpPr/>
          <p:nvPr/>
        </p:nvGrpSpPr>
        <p:grpSpPr>
          <a:xfrm>
            <a:off x="698504" y="2524978"/>
            <a:ext cx="9294773" cy="684000"/>
            <a:chOff x="698504" y="2543033"/>
            <a:chExt cx="9294773" cy="684000"/>
          </a:xfrm>
        </p:grpSpPr>
        <p:pic>
          <p:nvPicPr>
            <p:cNvPr id="6" name="Εικόνα 5" descr="Εικόνα που περιέχει γραφικά, πολυχρωμία, κύκλος, σχεδίαση&#10;&#10;Περιγραφή που δημιουργήθηκε αυτόματα">
              <a:extLst>
                <a:ext uri="{FF2B5EF4-FFF2-40B4-BE49-F238E27FC236}">
                  <a16:creationId xmlns:a16="http://schemas.microsoft.com/office/drawing/2014/main" id="{D8344885-6CA6-A509-4176-2BD90D9649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04" y="2546896"/>
              <a:ext cx="676275" cy="676275"/>
            </a:xfrm>
            <a:prstGeom prst="rect">
              <a:avLst/>
            </a:prstGeom>
          </p:spPr>
        </p:pic>
        <p:sp>
          <p:nvSpPr>
            <p:cNvPr id="13" name="TextBox 12">
              <a:extLst>
                <a:ext uri="{FF2B5EF4-FFF2-40B4-BE49-F238E27FC236}">
                  <a16:creationId xmlns:a16="http://schemas.microsoft.com/office/drawing/2014/main" id="{EF8628C6-BB70-4132-2C78-E21E243414E9}"/>
                </a:ext>
              </a:extLst>
            </p:cNvPr>
            <p:cNvSpPr txBox="1"/>
            <p:nvPr/>
          </p:nvSpPr>
          <p:spPr>
            <a:xfrm>
              <a:off x="1497277" y="2543033"/>
              <a:ext cx="8496000" cy="684000"/>
            </a:xfrm>
            <a:prstGeom prst="rect">
              <a:avLst/>
            </a:prstGeom>
            <a:noFill/>
          </p:spPr>
          <p:txBody>
            <a:bodyPr wrap="square" rtlCol="0">
              <a:spAutoFit/>
            </a:bodyPr>
            <a:lstStyle/>
            <a:p>
              <a:pPr algn="just"/>
              <a:r>
                <a:rPr lang="en-US" b="1" dirty="0">
                  <a:latin typeface="+mn-lt"/>
                </a:rPr>
                <a:t>Empower food value chain actors </a:t>
              </a:r>
              <a:r>
                <a:rPr lang="en-US" dirty="0">
                  <a:latin typeface="+mn-lt"/>
                </a:rPr>
                <a:t>to make,</a:t>
              </a:r>
              <a:r>
                <a:rPr lang="el-GR" dirty="0">
                  <a:latin typeface="+mn-lt"/>
                </a:rPr>
                <a:t> </a:t>
              </a:r>
              <a:r>
                <a:rPr lang="en-US" dirty="0">
                  <a:latin typeface="+mn-lt"/>
                </a:rPr>
                <a:t>distribute, and promote sustainable food</a:t>
              </a:r>
              <a:r>
                <a:rPr lang="el-GR" dirty="0">
                  <a:latin typeface="+mn-lt"/>
                </a:rPr>
                <a:t> </a:t>
              </a:r>
              <a:r>
                <a:rPr lang="en-US" dirty="0">
                  <a:latin typeface="+mn-lt"/>
                </a:rPr>
                <a:t>options.</a:t>
              </a:r>
              <a:endParaRPr lang="el-GR" dirty="0">
                <a:latin typeface="+mn-lt"/>
              </a:endParaRPr>
            </a:p>
          </p:txBody>
        </p:sp>
      </p:grpSp>
      <p:grpSp>
        <p:nvGrpSpPr>
          <p:cNvPr id="7" name="Group 6">
            <a:extLst>
              <a:ext uri="{FF2B5EF4-FFF2-40B4-BE49-F238E27FC236}">
                <a16:creationId xmlns:a16="http://schemas.microsoft.com/office/drawing/2014/main" id="{54713D5A-8007-E90A-4C55-B3F41B08AFFD}"/>
              </a:ext>
            </a:extLst>
          </p:cNvPr>
          <p:cNvGrpSpPr/>
          <p:nvPr/>
        </p:nvGrpSpPr>
        <p:grpSpPr>
          <a:xfrm>
            <a:off x="698503" y="3493512"/>
            <a:ext cx="9294773" cy="684000"/>
            <a:chOff x="698503" y="3503662"/>
            <a:chExt cx="9294773" cy="684000"/>
          </a:xfrm>
        </p:grpSpPr>
        <p:pic>
          <p:nvPicPr>
            <p:cNvPr id="8" name="Εικόνα 7" descr="Εικόνα που περιέχει γραφικά, κύκλος, σύμβολο, πολυχρωμία&#10;&#10;Περιγραφή που δημιουργήθηκε αυτόματα">
              <a:extLst>
                <a:ext uri="{FF2B5EF4-FFF2-40B4-BE49-F238E27FC236}">
                  <a16:creationId xmlns:a16="http://schemas.microsoft.com/office/drawing/2014/main" id="{BF337F03-D12F-412F-38D9-FABB6E5409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03" y="3507524"/>
              <a:ext cx="676276" cy="676276"/>
            </a:xfrm>
            <a:prstGeom prst="rect">
              <a:avLst/>
            </a:prstGeom>
          </p:spPr>
        </p:pic>
        <p:sp>
          <p:nvSpPr>
            <p:cNvPr id="14" name="TextBox 13">
              <a:extLst>
                <a:ext uri="{FF2B5EF4-FFF2-40B4-BE49-F238E27FC236}">
                  <a16:creationId xmlns:a16="http://schemas.microsoft.com/office/drawing/2014/main" id="{2C31DAC7-1BF0-C2A9-0EC6-276964254EED}"/>
                </a:ext>
              </a:extLst>
            </p:cNvPr>
            <p:cNvSpPr txBox="1"/>
            <p:nvPr/>
          </p:nvSpPr>
          <p:spPr>
            <a:xfrm>
              <a:off x="1497276" y="3503662"/>
              <a:ext cx="8496000" cy="684000"/>
            </a:xfrm>
            <a:prstGeom prst="rect">
              <a:avLst/>
            </a:prstGeom>
            <a:noFill/>
          </p:spPr>
          <p:txBody>
            <a:bodyPr wrap="square" rtlCol="0">
              <a:spAutoFit/>
            </a:bodyPr>
            <a:lstStyle/>
            <a:p>
              <a:pPr marL="0" indent="0" algn="just">
                <a:lnSpc>
                  <a:spcPct val="100000"/>
                </a:lnSpc>
                <a:buNone/>
              </a:pPr>
              <a:r>
                <a:rPr lang="en-US" dirty="0">
                  <a:latin typeface="+mn-lt"/>
                </a:rPr>
                <a:t>Increase </a:t>
              </a:r>
              <a:r>
                <a:rPr lang="en-US" b="1" dirty="0">
                  <a:latin typeface="+mn-lt"/>
                </a:rPr>
                <a:t>consumers’ understanding </a:t>
              </a:r>
              <a:r>
                <a:rPr lang="en-US" dirty="0">
                  <a:latin typeface="+mn-lt"/>
                </a:rPr>
                <a:t>about food</a:t>
              </a:r>
              <a:r>
                <a:rPr lang="el-GR" dirty="0">
                  <a:latin typeface="+mn-lt"/>
                </a:rPr>
                <a:t> </a:t>
              </a:r>
              <a:r>
                <a:rPr lang="en-US" dirty="0">
                  <a:latin typeface="+mn-lt"/>
                </a:rPr>
                <a:t>safety, labelling, and circular systems,</a:t>
              </a:r>
              <a:r>
                <a:rPr lang="el-GR" dirty="0">
                  <a:latin typeface="+mn-lt"/>
                </a:rPr>
                <a:t> </a:t>
              </a:r>
              <a:r>
                <a:rPr lang="en-US" dirty="0">
                  <a:latin typeface="+mn-lt"/>
                </a:rPr>
                <a:t>as well</a:t>
              </a:r>
              <a:r>
                <a:rPr lang="el-GR" dirty="0">
                  <a:latin typeface="+mn-lt"/>
                </a:rPr>
                <a:t> </a:t>
              </a:r>
              <a:r>
                <a:rPr lang="en-US" dirty="0">
                  <a:latin typeface="+mn-lt"/>
                </a:rPr>
                <a:t>as the impact of their own eating habits.</a:t>
              </a:r>
              <a:endParaRPr lang="el-GR" dirty="0">
                <a:latin typeface="+mn-lt"/>
              </a:endParaRPr>
            </a:p>
          </p:txBody>
        </p:sp>
      </p:grpSp>
    </p:spTree>
    <p:extLst>
      <p:ext uri="{BB962C8B-B14F-4D97-AF65-F5344CB8AC3E}">
        <p14:creationId xmlns:p14="http://schemas.microsoft.com/office/powerpoint/2010/main" val="48794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4C61E-EBED-4D06-B747-E7595545B972}"/>
              </a:ext>
            </a:extLst>
          </p:cNvPr>
          <p:cNvSpPr>
            <a:spLocks noGrp="1"/>
          </p:cNvSpPr>
          <p:nvPr>
            <p:ph type="sldNum" sz="quarter" idx="10"/>
          </p:nvPr>
        </p:nvSpPr>
        <p:spPr>
          <a:xfrm>
            <a:off x="7785100" y="5592511"/>
            <a:ext cx="2459481" cy="184666"/>
          </a:xfrm>
        </p:spPr>
        <p:txBody>
          <a:bodyPr/>
          <a:lstStyle/>
          <a:p>
            <a:fld id="{B6F15528-21DE-4FAA-801E-634DDDAF4B2B}" type="slidenum">
              <a:rPr lang="en-US" smtClean="0"/>
              <a:pPr/>
              <a:t>9</a:t>
            </a:fld>
            <a:endParaRPr lang="en-US" dirty="0"/>
          </a:p>
        </p:txBody>
      </p:sp>
      <p:sp>
        <p:nvSpPr>
          <p:cNvPr id="17" name="Table Placeholder 16">
            <a:extLst>
              <a:ext uri="{FF2B5EF4-FFF2-40B4-BE49-F238E27FC236}">
                <a16:creationId xmlns:a16="http://schemas.microsoft.com/office/drawing/2014/main" id="{DE9E676B-7E62-6B18-DAE8-F931A7AE97FA}"/>
              </a:ext>
            </a:extLst>
          </p:cNvPr>
          <p:cNvSpPr>
            <a:spLocks noGrp="1"/>
          </p:cNvSpPr>
          <p:nvPr>
            <p:ph type="tbl" sz="quarter" idx="19"/>
          </p:nvPr>
        </p:nvSpPr>
        <p:spPr>
          <a:xfrm>
            <a:off x="3126596" y="1227227"/>
            <a:ext cx="6705600" cy="886183"/>
          </a:xfrm>
        </p:spPr>
        <p:txBody>
          <a:bodyPr/>
          <a:lstStyle/>
          <a:p>
            <a:pPr algn="just">
              <a:lnSpc>
                <a:spcPct val="107000"/>
              </a:lnSpc>
              <a:spcAft>
                <a:spcPts val="800"/>
              </a:spcAft>
            </a:pPr>
            <a:r>
              <a:rPr lang="en-US" sz="1800" dirty="0">
                <a:effectLst/>
                <a:ea typeface="Calibri" panose="020F0502020204030204" pitchFamily="34" charset="0"/>
                <a:cs typeface="Arial" panose="020B0604020202020204" pitchFamily="34" charset="0"/>
              </a:rPr>
              <a:t>CUES partners will develop </a:t>
            </a:r>
            <a:r>
              <a:rPr lang="en-US" sz="1800" b="1" dirty="0">
                <a:effectLst/>
                <a:ea typeface="Calibri" panose="020F0502020204030204" pitchFamily="34" charset="0"/>
                <a:cs typeface="Arial" panose="020B0604020202020204" pitchFamily="34" charset="0"/>
              </a:rPr>
              <a:t>8 intervention cases</a:t>
            </a:r>
            <a:r>
              <a:rPr lang="en-US" sz="1800" dirty="0">
                <a:effectLst/>
                <a:ea typeface="Calibri" panose="020F0502020204030204" pitchFamily="34" charset="0"/>
                <a:cs typeface="Arial" panose="020B0604020202020204" pitchFamily="34" charset="0"/>
              </a:rPr>
              <a:t> involving consumers, actors in the food value chain, and decision-makers in 7 European countries plus an EU-wide hackathon.</a:t>
            </a:r>
            <a:endParaRPr lang="el-GR" sz="1800" dirty="0">
              <a:effectLst/>
              <a:ea typeface="Calibri" panose="020F0502020204030204" pitchFamily="34" charset="0"/>
              <a:cs typeface="Arial" panose="020B0604020202020204" pitchFamily="34" charset="0"/>
            </a:endParaRPr>
          </a:p>
        </p:txBody>
      </p:sp>
      <p:sp>
        <p:nvSpPr>
          <p:cNvPr id="18" name="Text Placeholder 17">
            <a:extLst>
              <a:ext uri="{FF2B5EF4-FFF2-40B4-BE49-F238E27FC236}">
                <a16:creationId xmlns:a16="http://schemas.microsoft.com/office/drawing/2014/main" id="{68B25302-EECD-ECC0-0E58-655D90A489B9}"/>
              </a:ext>
            </a:extLst>
          </p:cNvPr>
          <p:cNvSpPr>
            <a:spLocks noGrp="1"/>
          </p:cNvSpPr>
          <p:nvPr>
            <p:ph type="body" sz="quarter" idx="27"/>
          </p:nvPr>
        </p:nvSpPr>
        <p:spPr>
          <a:xfrm>
            <a:off x="698505" y="625830"/>
            <a:ext cx="8077195" cy="628295"/>
          </a:xfrm>
        </p:spPr>
        <p:txBody>
          <a:bodyPr/>
          <a:lstStyle/>
          <a:p>
            <a:r>
              <a:rPr lang="en-US" dirty="0"/>
              <a:t>Our intervention cases</a:t>
            </a:r>
          </a:p>
        </p:txBody>
      </p:sp>
      <p:sp>
        <p:nvSpPr>
          <p:cNvPr id="3" name="Text Placeholder 18">
            <a:extLst>
              <a:ext uri="{FF2B5EF4-FFF2-40B4-BE49-F238E27FC236}">
                <a16:creationId xmlns:a16="http://schemas.microsoft.com/office/drawing/2014/main" id="{D1B98B41-175D-8EDF-7A45-699B32E151B5}"/>
              </a:ext>
            </a:extLst>
          </p:cNvPr>
          <p:cNvSpPr txBox="1">
            <a:spLocks/>
          </p:cNvSpPr>
          <p:nvPr/>
        </p:nvSpPr>
        <p:spPr>
          <a:xfrm>
            <a:off x="3060700" y="2397124"/>
            <a:ext cx="6705601" cy="2990495"/>
          </a:xfrm>
          <a:prstGeom prst="rect">
            <a:avLst/>
          </a:prstGeom>
        </p:spPr>
        <p:txBody>
          <a:bodyPr/>
          <a:lstStyle>
            <a:lvl1pPr marL="285750" indent="-285750">
              <a:lnSpc>
                <a:spcPct val="200000"/>
              </a:lnSpc>
              <a:buClr>
                <a:schemeClr val="accent1"/>
              </a:buClr>
              <a:buSzPct val="140000"/>
              <a:buFontTx/>
              <a:buBlip>
                <a:blip r:embed="rId3"/>
              </a:buBlip>
              <a:defRPr sz="1800">
                <a:solidFill>
                  <a:schemeClr val="tx1"/>
                </a:solidFill>
                <a:latin typeface="+mn-lt"/>
                <a:ea typeface="+mn-ea"/>
                <a:cs typeface="+mn-cs"/>
              </a:defRPr>
            </a:lvl1pPr>
            <a:lvl2pPr marL="742999" indent="-285769">
              <a:buFont typeface="Arial" panose="020B0604020202020204" pitchFamily="34" charset="0"/>
              <a:buChar char="•"/>
              <a:defRPr sz="2000">
                <a:solidFill>
                  <a:srgbClr val="003C27"/>
                </a:solidFill>
                <a:latin typeface="+mn-lt"/>
                <a:ea typeface="+mn-ea"/>
                <a:cs typeface="+mn-cs"/>
              </a:defRPr>
            </a:lvl2pPr>
            <a:lvl3pPr marL="1200229" indent="-285769">
              <a:buFont typeface="Arial" panose="020B0604020202020204" pitchFamily="34" charset="0"/>
              <a:buChar char="•"/>
              <a:defRPr>
                <a:solidFill>
                  <a:srgbClr val="003C27"/>
                </a:solidFill>
                <a:latin typeface="+mn-lt"/>
                <a:ea typeface="+mn-ea"/>
                <a:cs typeface="+mn-cs"/>
              </a:defRPr>
            </a:lvl3pPr>
            <a:lvl4pPr marL="1657461" indent="-285769">
              <a:buFont typeface="Arial" panose="020B0604020202020204" pitchFamily="34" charset="0"/>
              <a:buChar char="•"/>
              <a:defRPr sz="1600">
                <a:solidFill>
                  <a:srgbClr val="003C27"/>
                </a:solidFill>
                <a:latin typeface="+mn-lt"/>
                <a:ea typeface="+mn-ea"/>
                <a:cs typeface="+mn-cs"/>
              </a:defRPr>
            </a:lvl4pPr>
            <a:lvl5pPr marL="2114691" indent="-285769">
              <a:buFont typeface="Arial" panose="020B0604020202020204" pitchFamily="34" charset="0"/>
              <a:buChar char="•"/>
              <a:defRPr sz="1600">
                <a:solidFill>
                  <a:srgbClr val="003C27"/>
                </a:solidFill>
                <a:latin typeface="+mn-lt"/>
                <a:ea typeface="+mn-ea"/>
                <a:cs typeface="+mn-cs"/>
              </a:defRPr>
            </a:lvl5pPr>
            <a:lvl6pPr marL="2286152">
              <a:defRPr>
                <a:latin typeface="+mn-lt"/>
                <a:ea typeface="+mn-ea"/>
                <a:cs typeface="+mn-cs"/>
              </a:defRPr>
            </a:lvl6pPr>
            <a:lvl7pPr marL="2743383">
              <a:defRPr>
                <a:latin typeface="+mn-lt"/>
                <a:ea typeface="+mn-ea"/>
                <a:cs typeface="+mn-cs"/>
              </a:defRPr>
            </a:lvl7pPr>
            <a:lvl8pPr marL="3200613">
              <a:defRPr>
                <a:latin typeface="+mn-lt"/>
                <a:ea typeface="+mn-ea"/>
                <a:cs typeface="+mn-cs"/>
              </a:defRPr>
            </a:lvl8pPr>
            <a:lvl9pPr marL="3657843">
              <a:defRPr>
                <a:latin typeface="+mn-lt"/>
                <a:ea typeface="+mn-ea"/>
                <a:cs typeface="+mn-cs"/>
              </a:defRPr>
            </a:lvl9pPr>
          </a:lstStyle>
          <a:p>
            <a:pPr algn="just">
              <a:lnSpc>
                <a:spcPct val="100000"/>
              </a:lnSpc>
            </a:pPr>
            <a:r>
              <a:rPr lang="en-US" sz="1800" dirty="0">
                <a:effectLst/>
                <a:ea typeface="Calibri" panose="020F0502020204030204" pitchFamily="34" charset="0"/>
                <a:cs typeface="Arial" panose="020B0604020202020204" pitchFamily="34" charset="0"/>
              </a:rPr>
              <a:t>The</a:t>
            </a:r>
            <a:r>
              <a:rPr lang="en-GB" sz="1800" dirty="0">
                <a:effectLst/>
                <a:ea typeface="Calibri" panose="020F0502020204030204" pitchFamily="34" charset="0"/>
                <a:cs typeface="Arial" panose="020B0604020202020204" pitchFamily="34" charset="0"/>
              </a:rPr>
              <a:t> food value chain stakeholders’ intervention cases aim to increase the transparency and traceability of food labelling and promote consumer trust.</a:t>
            </a:r>
          </a:p>
          <a:p>
            <a:pPr marL="0" indent="0" algn="just">
              <a:lnSpc>
                <a:spcPct val="100000"/>
              </a:lnSpc>
              <a:buNone/>
            </a:pPr>
            <a:endParaRPr lang="en-GB" sz="1800" dirty="0">
              <a:effectLst/>
              <a:ea typeface="Calibri" panose="020F0502020204030204" pitchFamily="34" charset="0"/>
              <a:cs typeface="Arial" panose="020B0604020202020204" pitchFamily="34" charset="0"/>
            </a:endParaRPr>
          </a:p>
          <a:p>
            <a:pPr algn="just">
              <a:lnSpc>
                <a:spcPct val="100000"/>
              </a:lnSpc>
            </a:pPr>
            <a:r>
              <a:rPr lang="en-GB" dirty="0">
                <a:ea typeface="Calibri" panose="020F0502020204030204" pitchFamily="34" charset="0"/>
                <a:cs typeface="Arial" panose="020B0604020202020204" pitchFamily="34" charset="0"/>
              </a:rPr>
              <a:t>The </a:t>
            </a:r>
            <a:r>
              <a:rPr lang="en-GB" sz="1800" dirty="0">
                <a:effectLst/>
                <a:ea typeface="Calibri" panose="020F0502020204030204" pitchFamily="34" charset="0"/>
                <a:cs typeface="Arial" panose="020B0604020202020204" pitchFamily="34" charset="0"/>
              </a:rPr>
              <a:t>consumer-centred and community-led intervention cases to engage consumers across all cultural, demographic, and socio-economic backgrounds in the transition to a sustainable food system. </a:t>
            </a:r>
            <a:endParaRPr lang="el-GR" sz="1800" dirty="0">
              <a:effectLst/>
              <a:ea typeface="Calibri" panose="020F0502020204030204" pitchFamily="34" charset="0"/>
              <a:cs typeface="Arial" panose="020B0604020202020204" pitchFamily="34" charset="0"/>
            </a:endParaRPr>
          </a:p>
          <a:p>
            <a:pPr marL="0" indent="0" algn="just">
              <a:lnSpc>
                <a:spcPct val="100000"/>
              </a:lnSpc>
              <a:buNone/>
            </a:pPr>
            <a:endParaRPr lang="en-GB" dirty="0">
              <a:ea typeface="Calibri" panose="020F0502020204030204" pitchFamily="34" charset="0"/>
              <a:cs typeface="Arial" panose="020B0604020202020204" pitchFamily="34" charset="0"/>
            </a:endParaRPr>
          </a:p>
          <a:p>
            <a:pPr algn="just">
              <a:lnSpc>
                <a:spcPct val="100000"/>
              </a:lnSpc>
            </a:pPr>
            <a:r>
              <a:rPr lang="en-GB" sz="1800" dirty="0">
                <a:effectLst/>
                <a:ea typeface="Calibri" panose="020F0502020204030204" pitchFamily="34" charset="0"/>
                <a:cs typeface="Arial" panose="020B0604020202020204" pitchFamily="34" charset="0"/>
              </a:rPr>
              <a:t>Read more: </a:t>
            </a:r>
            <a:r>
              <a:rPr lang="en-GB" sz="1800" dirty="0">
                <a:effectLst/>
                <a:ea typeface="Calibri" panose="020F0502020204030204" pitchFamily="34" charset="0"/>
                <a:cs typeface="Arial" panose="020B0604020202020204" pitchFamily="34" charset="0"/>
                <a:hlinkClick r:id="rId4"/>
              </a:rPr>
              <a:t>https://cuesproject.eu/intervention-cases/</a:t>
            </a:r>
            <a:r>
              <a:rPr lang="en-GB" sz="1800" dirty="0">
                <a:effectLst/>
                <a:ea typeface="Calibri" panose="020F0502020204030204" pitchFamily="34" charset="0"/>
                <a:cs typeface="Arial" panose="020B0604020202020204" pitchFamily="34" charset="0"/>
              </a:rPr>
              <a:t> </a:t>
            </a:r>
            <a:endParaRPr lang="el-GR" sz="1800" dirty="0">
              <a:effectLst/>
              <a:ea typeface="Calibri" panose="020F0502020204030204" pitchFamily="34" charset="0"/>
              <a:cs typeface="Arial" panose="020B0604020202020204" pitchFamily="34" charset="0"/>
            </a:endParaRPr>
          </a:p>
          <a:p>
            <a:pPr algn="just">
              <a:lnSpc>
                <a:spcPct val="100000"/>
              </a:lnSpc>
            </a:pPr>
            <a:endParaRPr lang="el-GR" sz="1800" dirty="0">
              <a:effectLst/>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ABFBFED-8AD8-F21C-C3A1-B8684D29ECD7}"/>
              </a:ext>
            </a:extLst>
          </p:cNvPr>
          <p:cNvPicPr>
            <a:picLocks noChangeAspect="1"/>
          </p:cNvPicPr>
          <p:nvPr/>
        </p:nvPicPr>
        <p:blipFill>
          <a:blip r:embed="rId5">
            <a:extLst>
              <a:ext uri="{28A0092B-C50C-407E-A947-70E740481C1C}">
                <a14:useLocalDpi xmlns:a14="http://schemas.microsoft.com/office/drawing/2010/main" val="0"/>
              </a:ext>
            </a:extLst>
          </a:blip>
          <a:srcRect l="61405" t="5649" r="581" b="32260"/>
          <a:stretch>
            <a:fillRect/>
          </a:stretch>
        </p:blipFill>
        <p:spPr>
          <a:xfrm>
            <a:off x="469900" y="1254125"/>
            <a:ext cx="2286001" cy="3733800"/>
          </a:xfrm>
          <a:prstGeom prst="rect">
            <a:avLst/>
          </a:prstGeom>
        </p:spPr>
      </p:pic>
    </p:spTree>
    <p:extLst>
      <p:ext uri="{BB962C8B-B14F-4D97-AF65-F5344CB8AC3E}">
        <p14:creationId xmlns:p14="http://schemas.microsoft.com/office/powerpoint/2010/main" val="3560218812"/>
      </p:ext>
    </p:extLst>
  </p:cSld>
  <p:clrMapOvr>
    <a:masterClrMapping/>
  </p:clrMapOvr>
</p:sld>
</file>

<file path=ppt/theme/theme1.xml><?xml version="1.0" encoding="utf-8"?>
<a:theme xmlns:a="http://schemas.openxmlformats.org/drawingml/2006/main" name="Cover page v1">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Partners">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1">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Questions &amp; Answers">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ank you-Follow us">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rtners">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ver page v1">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Partners">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hank you-Follow us">
  <a:themeElements>
    <a:clrScheme name="CUES">
      <a:dk1>
        <a:sysClr val="windowText" lastClr="000000"/>
      </a:dk1>
      <a:lt1>
        <a:sysClr val="window" lastClr="FFFFFF"/>
      </a:lt1>
      <a:dk2>
        <a:srgbClr val="33575C"/>
      </a:dk2>
      <a:lt2>
        <a:srgbClr val="E9E7E6"/>
      </a:lt2>
      <a:accent1>
        <a:srgbClr val="1F9032"/>
      </a:accent1>
      <a:accent2>
        <a:srgbClr val="E30613"/>
      </a:accent2>
      <a:accent3>
        <a:srgbClr val="EF7D00"/>
      </a:accent3>
      <a:accent4>
        <a:srgbClr val="FFD800"/>
      </a:accent4>
      <a:accent5>
        <a:srgbClr val="95C11F"/>
      </a:accent5>
      <a:accent6>
        <a:srgbClr val="E9E7E6"/>
      </a:accent6>
      <a:hlink>
        <a:srgbClr val="33575C"/>
      </a:hlink>
      <a:folHlink>
        <a:srgbClr val="33575C"/>
      </a:folHlink>
    </a:clrScheme>
    <a:fontScheme name="Aptos 1">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581</Words>
  <Application>Microsoft Office PowerPoint</Application>
  <PresentationFormat>Aangepast</PresentationFormat>
  <Paragraphs>90</Paragraphs>
  <Slides>13</Slides>
  <Notes>7</Notes>
  <HiddenSlides>0</HiddenSlides>
  <MMClips>0</MMClips>
  <ScaleCrop>false</ScaleCrop>
  <HeadingPairs>
    <vt:vector size="6" baseType="variant">
      <vt:variant>
        <vt:lpstr>Gebruikte lettertypen</vt:lpstr>
      </vt:variant>
      <vt:variant>
        <vt:i4>7</vt:i4>
      </vt:variant>
      <vt:variant>
        <vt:lpstr>Thema</vt:lpstr>
      </vt:variant>
      <vt:variant>
        <vt:i4>10</vt:i4>
      </vt:variant>
      <vt:variant>
        <vt:lpstr>Diatitels</vt:lpstr>
      </vt:variant>
      <vt:variant>
        <vt:i4>13</vt:i4>
      </vt:variant>
    </vt:vector>
  </HeadingPairs>
  <TitlesOfParts>
    <vt:vector size="30" baseType="lpstr">
      <vt:lpstr>Aptos</vt:lpstr>
      <vt:lpstr>Aptos Light</vt:lpstr>
      <vt:lpstr>Aptos SemiBold</vt:lpstr>
      <vt:lpstr>Arial</vt:lpstr>
      <vt:lpstr>Calibri</vt:lpstr>
      <vt:lpstr>Calibri Light</vt:lpstr>
      <vt:lpstr>Wingdings</vt:lpstr>
      <vt:lpstr>Cover page v1</vt:lpstr>
      <vt:lpstr>Section Title</vt:lpstr>
      <vt:lpstr>M1</vt:lpstr>
      <vt:lpstr>Questions &amp; Answers</vt:lpstr>
      <vt:lpstr>Thank you-Follow us</vt:lpstr>
      <vt:lpstr>Partners</vt:lpstr>
      <vt:lpstr>1_Cover page v1</vt:lpstr>
      <vt:lpstr>1_Partners</vt:lpstr>
      <vt:lpstr>1_Thank you-Follow us</vt:lpstr>
      <vt:lpstr>2_Partners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Freya De Keyzer</cp:lastModifiedBy>
  <cp:revision>18</cp:revision>
  <dcterms:created xsi:type="dcterms:W3CDTF">2023-09-23T08:16:24Z</dcterms:created>
  <dcterms:modified xsi:type="dcterms:W3CDTF">2026-05-13T11:58:42Z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2023-09-22T00:00:00Z</vt:filetime>
  </property>
  <property fmtid="{D5CDD505-2E9C-101B-9397-08002B2CF9AE}" pid="3" name="Creator">
    <vt:lpwstr>Adobe InDesign 15.1 (Windows)</vt:lpwstr>
  </property>
  <property fmtid="{D5CDD505-2E9C-101B-9397-08002B2CF9AE}" pid="4" name="LastSaved">
    <vt:filetime>2023-09-23T00:00:00Z</vt:filetime>
  </property>
  <property fmtid="{D5CDD505-2E9C-101B-9397-08002B2CF9AE}" pid="5" name="Producer">
    <vt:lpwstr>Adobe PDF Library 15.0</vt:lpwstr>
  </property>
  <property fmtid="{D5CDD505-2E9C-101B-9397-08002B2CF9AE}" pid="6" name="MSIP_Label_8772ba27-cab8-4042-a351-a31f6e4eacdc_Enabled">
    <vt:lpwstr>true</vt:lpwstr>
  </property>
  <property fmtid="{D5CDD505-2E9C-101B-9397-08002B2CF9AE}" pid="7" name="MSIP_Label_8772ba27-cab8-4042-a351-a31f6e4eacdc_SetDate">
    <vt:lpwstr>2026-05-13T11:58:16Z</vt:lpwstr>
  </property>
  <property fmtid="{D5CDD505-2E9C-101B-9397-08002B2CF9AE}" pid="8" name="MSIP_Label_8772ba27-cab8-4042-a351-a31f6e4eacdc_Method">
    <vt:lpwstr>Standard</vt:lpwstr>
  </property>
  <property fmtid="{D5CDD505-2E9C-101B-9397-08002B2CF9AE}" pid="9" name="MSIP_Label_8772ba27-cab8-4042-a351-a31f6e4eacdc_Name">
    <vt:lpwstr>Internal</vt:lpwstr>
  </property>
  <property fmtid="{D5CDD505-2E9C-101B-9397-08002B2CF9AE}" pid="10" name="MSIP_Label_8772ba27-cab8-4042-a351-a31f6e4eacdc_SiteId">
    <vt:lpwstr>715902d6-f63e-4b8d-929b-4bb170bad492</vt:lpwstr>
  </property>
  <property fmtid="{D5CDD505-2E9C-101B-9397-08002B2CF9AE}" pid="11" name="MSIP_Label_8772ba27-cab8-4042-a351-a31f6e4eacdc_ActionId">
    <vt:lpwstr>2359ca95-1995-4fa7-b513-ca400e040487</vt:lpwstr>
  </property>
  <property fmtid="{D5CDD505-2E9C-101B-9397-08002B2CF9AE}" pid="12" name="MSIP_Label_8772ba27-cab8-4042-a351-a31f6e4eacdc_ContentBits">
    <vt:lpwstr>0</vt:lpwstr>
  </property>
  <property fmtid="{D5CDD505-2E9C-101B-9397-08002B2CF9AE}" pid="13" name="MSIP_Label_8772ba27-cab8-4042-a351-a31f6e4eacdc_Tag">
    <vt:lpwstr>10, 3, 0, 1</vt:lpwstr>
  </property>
</Properties>
</file>