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54" r:id="rId2"/>
    <p:sldId id="299" r:id="rId3"/>
    <p:sldId id="349" r:id="rId4"/>
    <p:sldId id="322" r:id="rId5"/>
    <p:sldId id="348" r:id="rId6"/>
    <p:sldId id="336" r:id="rId7"/>
    <p:sldId id="323" r:id="rId8"/>
    <p:sldId id="346" r:id="rId9"/>
    <p:sldId id="347" r:id="rId10"/>
    <p:sldId id="350" r:id="rId11"/>
    <p:sldId id="351" r:id="rId12"/>
    <p:sldId id="325" r:id="rId13"/>
    <p:sldId id="327" r:id="rId14"/>
    <p:sldId id="345" r:id="rId15"/>
    <p:sldId id="324" r:id="rId16"/>
    <p:sldId id="352" r:id="rId17"/>
    <p:sldId id="331" r:id="rId18"/>
    <p:sldId id="353" r:id="rId19"/>
    <p:sldId id="329" r:id="rId20"/>
    <p:sldId id="328" r:id="rId21"/>
    <p:sldId id="330" r:id="rId22"/>
    <p:sldId id="326" r:id="rId23"/>
    <p:sldId id="335" r:id="rId24"/>
    <p:sldId id="355" r:id="rId25"/>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F47E00-B32B-F709-CBC0-DEDE0E7F2CF8}" name="Daiva Vėželienė" initials="DV" userId="S::daiva.vezeliene@nma.lt::9b8fdffd-df71-4bbd-965a-a3636670e85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8A437"/>
    <a:srgbClr val="999999"/>
    <a:srgbClr val="009650"/>
    <a:srgbClr val="E9EBF5"/>
    <a:srgbClr val="7F7F7F"/>
    <a:srgbClr val="CEEBDB"/>
    <a:srgbClr val="B89352"/>
    <a:srgbClr val="E6E6E6"/>
    <a:srgbClr val="E9F5EF"/>
    <a:srgbClr val="0068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57" autoAdjust="0"/>
  </p:normalViewPr>
  <p:slideViewPr>
    <p:cSldViewPr snapToGrid="0">
      <p:cViewPr varScale="1">
        <p:scale>
          <a:sx n="82" d="100"/>
          <a:sy n="82" d="100"/>
        </p:scale>
        <p:origin x="691" y="72"/>
      </p:cViewPr>
      <p:guideLst>
        <p:guide orient="horz" pos="45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va Vėželienė" userId="9b8fdffd-df71-4bbd-965a-a3636670e857" providerId="ADAL" clId="{707F48A3-2365-4F0E-A4E0-190D54F648BB}"/>
    <pc:docChg chg="undo custSel addSld delSld modSld">
      <pc:chgData name="Daiva Vėželienė" userId="9b8fdffd-df71-4bbd-965a-a3636670e857" providerId="ADAL" clId="{707F48A3-2365-4F0E-A4E0-190D54F648BB}" dt="2026-03-23T14:55:02.300" v="369" actId="2696"/>
      <pc:docMkLst>
        <pc:docMk/>
      </pc:docMkLst>
      <pc:sldChg chg="del">
        <pc:chgData name="Daiva Vėželienė" userId="9b8fdffd-df71-4bbd-965a-a3636670e857" providerId="ADAL" clId="{707F48A3-2365-4F0E-A4E0-190D54F648BB}" dt="2026-03-23T14:55:02.300" v="369" actId="2696"/>
        <pc:sldMkLst>
          <pc:docMk/>
          <pc:sldMk cId="2467466221" sldId="259"/>
        </pc:sldMkLst>
      </pc:sldChg>
      <pc:sldChg chg="del">
        <pc:chgData name="Daiva Vėželienė" userId="9b8fdffd-df71-4bbd-965a-a3636670e857" providerId="ADAL" clId="{707F48A3-2365-4F0E-A4E0-190D54F648BB}" dt="2026-03-23T13:20:46.532" v="0" actId="2696"/>
        <pc:sldMkLst>
          <pc:docMk/>
          <pc:sldMk cId="4239314482" sldId="277"/>
        </pc:sldMkLst>
      </pc:sldChg>
      <pc:sldChg chg="addSp delSp modSp mod">
        <pc:chgData name="Daiva Vėželienė" userId="9b8fdffd-df71-4bbd-965a-a3636670e857" providerId="ADAL" clId="{707F48A3-2365-4F0E-A4E0-190D54F648BB}" dt="2026-03-23T14:40:56.507" v="298" actId="14838"/>
        <pc:sldMkLst>
          <pc:docMk/>
          <pc:sldMk cId="153377309" sldId="299"/>
        </pc:sldMkLst>
        <pc:spChg chg="mod">
          <ac:chgData name="Daiva Vėželienė" userId="9b8fdffd-df71-4bbd-965a-a3636670e857" providerId="ADAL" clId="{707F48A3-2365-4F0E-A4E0-190D54F648BB}" dt="2026-03-23T14:40:56.507" v="298" actId="14838"/>
          <ac:spMkLst>
            <pc:docMk/>
            <pc:sldMk cId="153377309" sldId="299"/>
            <ac:spMk id="2" creationId="{BA87E6E2-FCAD-4E78-AB36-6B06CD3D4DC5}"/>
          </ac:spMkLst>
        </pc:spChg>
        <pc:spChg chg="mod">
          <ac:chgData name="Daiva Vėželienė" userId="9b8fdffd-df71-4bbd-965a-a3636670e857" providerId="ADAL" clId="{707F48A3-2365-4F0E-A4E0-190D54F648BB}" dt="2026-03-23T14:35:33.694" v="297" actId="113"/>
          <ac:spMkLst>
            <pc:docMk/>
            <pc:sldMk cId="153377309" sldId="299"/>
            <ac:spMk id="3" creationId="{064EE6F4-50F9-4C39-BE1F-55ABC10686D3}"/>
          </ac:spMkLst>
        </pc:spChg>
        <pc:picChg chg="add del mod ord modCrop">
          <ac:chgData name="Daiva Vėželienė" userId="9b8fdffd-df71-4bbd-965a-a3636670e857" providerId="ADAL" clId="{707F48A3-2365-4F0E-A4E0-190D54F648BB}" dt="2026-03-23T13:57:22.533" v="103" actId="478"/>
          <ac:picMkLst>
            <pc:docMk/>
            <pc:sldMk cId="153377309" sldId="299"/>
            <ac:picMk id="4" creationId="{BFEE46F1-0ADD-C38B-A8DC-800C4CCEF517}"/>
          </ac:picMkLst>
        </pc:picChg>
        <pc:picChg chg="add del">
          <ac:chgData name="Daiva Vėželienė" userId="9b8fdffd-df71-4bbd-965a-a3636670e857" providerId="ADAL" clId="{707F48A3-2365-4F0E-A4E0-190D54F648BB}" dt="2026-03-23T13:36:19.838" v="29" actId="478"/>
          <ac:picMkLst>
            <pc:docMk/>
            <pc:sldMk cId="153377309" sldId="299"/>
            <ac:picMk id="5" creationId="{A3B44E44-37BC-44BD-83BC-701F726AE583}"/>
          </ac:picMkLst>
        </pc:picChg>
        <pc:picChg chg="add del mod">
          <ac:chgData name="Daiva Vėželienė" userId="9b8fdffd-df71-4bbd-965a-a3636670e857" providerId="ADAL" clId="{707F48A3-2365-4F0E-A4E0-190D54F648BB}" dt="2026-03-23T14:01:29.914" v="119" actId="478"/>
          <ac:picMkLst>
            <pc:docMk/>
            <pc:sldMk cId="153377309" sldId="299"/>
            <ac:picMk id="6" creationId="{7349FDE2-5AA4-6FD1-8EA1-016B3DBB19B0}"/>
          </ac:picMkLst>
        </pc:picChg>
        <pc:picChg chg="add">
          <ac:chgData name="Daiva Vėželienė" userId="9b8fdffd-df71-4bbd-965a-a3636670e857" providerId="ADAL" clId="{707F48A3-2365-4F0E-A4E0-190D54F648BB}" dt="2026-03-23T14:01:31.915" v="120"/>
          <ac:picMkLst>
            <pc:docMk/>
            <pc:sldMk cId="153377309" sldId="299"/>
            <ac:picMk id="7" creationId="{5F7F6C15-E082-C3C8-0011-66A6E251B869}"/>
          </ac:picMkLst>
        </pc:picChg>
        <pc:picChg chg="add ord">
          <ac:chgData name="Daiva Vėželienė" userId="9b8fdffd-df71-4bbd-965a-a3636670e857" providerId="ADAL" clId="{707F48A3-2365-4F0E-A4E0-190D54F648BB}" dt="2026-03-23T14:06:40.354" v="137" actId="167"/>
          <ac:picMkLst>
            <pc:docMk/>
            <pc:sldMk cId="153377309" sldId="299"/>
            <ac:picMk id="8" creationId="{CA34DD9A-EDCC-6740-F8C7-CE7A13A1AA6C}"/>
          </ac:picMkLst>
        </pc:picChg>
      </pc:sldChg>
      <pc:sldChg chg="addSp delSp modSp mod">
        <pc:chgData name="Daiva Vėželienė" userId="9b8fdffd-df71-4bbd-965a-a3636670e857" providerId="ADAL" clId="{707F48A3-2365-4F0E-A4E0-190D54F648BB}" dt="2026-03-23T14:45:50.710" v="307" actId="14838"/>
        <pc:sldMkLst>
          <pc:docMk/>
          <pc:sldMk cId="1100663116" sldId="322"/>
        </pc:sldMkLst>
        <pc:spChg chg="mod">
          <ac:chgData name="Daiva Vėželienė" userId="9b8fdffd-df71-4bbd-965a-a3636670e857" providerId="ADAL" clId="{707F48A3-2365-4F0E-A4E0-190D54F648BB}" dt="2026-03-23T14:45:50.710" v="307" actId="14838"/>
          <ac:spMkLst>
            <pc:docMk/>
            <pc:sldMk cId="1100663116" sldId="322"/>
            <ac:spMk id="2" creationId="{E8DAE49C-675F-FD3B-3468-2626911565E7}"/>
          </ac:spMkLst>
        </pc:spChg>
        <pc:spChg chg="mod">
          <ac:chgData name="Daiva Vėželienė" userId="9b8fdffd-df71-4bbd-965a-a3636670e857" providerId="ADAL" clId="{707F48A3-2365-4F0E-A4E0-190D54F648BB}" dt="2026-03-23T14:20:04.367" v="251" actId="113"/>
          <ac:spMkLst>
            <pc:docMk/>
            <pc:sldMk cId="1100663116" sldId="322"/>
            <ac:spMk id="6" creationId="{FE1AD6C6-573F-1096-6B4C-FF30FF4649CB}"/>
          </ac:spMkLst>
        </pc:spChg>
        <pc:spChg chg="add mod">
          <ac:chgData name="Daiva Vėželienė" userId="9b8fdffd-df71-4bbd-965a-a3636670e857" providerId="ADAL" clId="{707F48A3-2365-4F0E-A4E0-190D54F648BB}" dt="2026-03-23T14:06:21.947" v="136" actId="14100"/>
          <ac:spMkLst>
            <pc:docMk/>
            <pc:sldMk cId="1100663116" sldId="322"/>
            <ac:spMk id="7" creationId="{5E328D35-1559-3A0B-1467-218130E4F517}"/>
          </ac:spMkLst>
        </pc:spChg>
        <pc:picChg chg="add del mod ord modCrop">
          <ac:chgData name="Daiva Vėželienė" userId="9b8fdffd-df71-4bbd-965a-a3636670e857" providerId="ADAL" clId="{707F48A3-2365-4F0E-A4E0-190D54F648BB}" dt="2026-03-23T14:06:04.179" v="132" actId="478"/>
          <ac:picMkLst>
            <pc:docMk/>
            <pc:sldMk cId="1100663116" sldId="322"/>
            <ac:picMk id="3" creationId="{64D0DAFE-6CCD-9BA0-158F-3132CF35172D}"/>
          </ac:picMkLst>
        </pc:picChg>
        <pc:picChg chg="add del">
          <ac:chgData name="Daiva Vėželienė" userId="9b8fdffd-df71-4bbd-965a-a3636670e857" providerId="ADAL" clId="{707F48A3-2365-4F0E-A4E0-190D54F648BB}" dt="2026-03-23T13:55:19.842" v="93" actId="478"/>
          <ac:picMkLst>
            <pc:docMk/>
            <pc:sldMk cId="1100663116" sldId="322"/>
            <ac:picMk id="5" creationId="{2D0214C5-3C54-04BA-91BF-36F6EACAC62B}"/>
          </ac:picMkLst>
        </pc:picChg>
        <pc:picChg chg="add mod ord">
          <ac:chgData name="Daiva Vėželienė" userId="9b8fdffd-df71-4bbd-965a-a3636670e857" providerId="ADAL" clId="{707F48A3-2365-4F0E-A4E0-190D54F648BB}" dt="2026-03-23T14:06:17.649" v="135" actId="167"/>
          <ac:picMkLst>
            <pc:docMk/>
            <pc:sldMk cId="1100663116" sldId="322"/>
            <ac:picMk id="8" creationId="{C0B14CB8-08A8-A87F-507A-173D9087F86F}"/>
          </ac:picMkLst>
        </pc:picChg>
      </pc:sldChg>
      <pc:sldChg chg="addSp delSp modSp mod">
        <pc:chgData name="Daiva Vėželienė" userId="9b8fdffd-df71-4bbd-965a-a3636670e857" providerId="ADAL" clId="{707F48A3-2365-4F0E-A4E0-190D54F648BB}" dt="2026-03-23T14:46:44.848" v="310" actId="948"/>
        <pc:sldMkLst>
          <pc:docMk/>
          <pc:sldMk cId="2104256922" sldId="323"/>
        </pc:sldMkLst>
        <pc:spChg chg="mod">
          <ac:chgData name="Daiva Vėželienė" userId="9b8fdffd-df71-4bbd-965a-a3636670e857" providerId="ADAL" clId="{707F48A3-2365-4F0E-A4E0-190D54F648BB}" dt="2026-03-23T14:46:44.848" v="310" actId="948"/>
          <ac:spMkLst>
            <pc:docMk/>
            <pc:sldMk cId="2104256922" sldId="323"/>
            <ac:spMk id="2" creationId="{5639618A-B9F1-1075-0207-3776FBFAC3E2}"/>
          </ac:spMkLst>
        </pc:spChg>
        <pc:spChg chg="mod">
          <ac:chgData name="Daiva Vėželienė" userId="9b8fdffd-df71-4bbd-965a-a3636670e857" providerId="ADAL" clId="{707F48A3-2365-4F0E-A4E0-190D54F648BB}" dt="2026-03-23T14:28:21.651" v="257" actId="113"/>
          <ac:spMkLst>
            <pc:docMk/>
            <pc:sldMk cId="2104256922" sldId="323"/>
            <ac:spMk id="6" creationId="{66FDE7A8-72AE-A455-6A1E-99E60C21CD7E}"/>
          </ac:spMkLst>
        </pc:spChg>
        <pc:picChg chg="add ord">
          <ac:chgData name="Daiva Vėželienė" userId="9b8fdffd-df71-4bbd-965a-a3636670e857" providerId="ADAL" clId="{707F48A3-2365-4F0E-A4E0-190D54F648BB}" dt="2026-03-23T14:08:08.501" v="145" actId="167"/>
          <ac:picMkLst>
            <pc:docMk/>
            <pc:sldMk cId="2104256922" sldId="323"/>
            <ac:picMk id="3" creationId="{F736FF4D-2B2A-0124-D3A2-E28377F449CC}"/>
          </ac:picMkLst>
        </pc:picChg>
        <pc:picChg chg="del">
          <ac:chgData name="Daiva Vėželienė" userId="9b8fdffd-df71-4bbd-965a-a3636670e857" providerId="ADAL" clId="{707F48A3-2365-4F0E-A4E0-190D54F648BB}" dt="2026-03-23T14:07:58.287" v="143" actId="478"/>
          <ac:picMkLst>
            <pc:docMk/>
            <pc:sldMk cId="2104256922" sldId="323"/>
            <ac:picMk id="5" creationId="{C1C9212E-CA01-7A61-17E1-56517AD8A169}"/>
          </ac:picMkLst>
        </pc:picChg>
      </pc:sldChg>
      <pc:sldChg chg="addSp delSp modSp mod">
        <pc:chgData name="Daiva Vėželienė" userId="9b8fdffd-df71-4bbd-965a-a3636670e857" providerId="ADAL" clId="{707F48A3-2365-4F0E-A4E0-190D54F648BB}" dt="2026-03-23T14:48:11.164" v="318" actId="14838"/>
        <pc:sldMkLst>
          <pc:docMk/>
          <pc:sldMk cId="904601656" sldId="324"/>
        </pc:sldMkLst>
        <pc:spChg chg="mod">
          <ac:chgData name="Daiva Vėželienė" userId="9b8fdffd-df71-4bbd-965a-a3636670e857" providerId="ADAL" clId="{707F48A3-2365-4F0E-A4E0-190D54F648BB}" dt="2026-03-23T14:48:11.164" v="318" actId="14838"/>
          <ac:spMkLst>
            <pc:docMk/>
            <pc:sldMk cId="904601656" sldId="324"/>
            <ac:spMk id="2" creationId="{C93B1CAD-412F-D412-FCA6-35C12E42BEC8}"/>
          </ac:spMkLst>
        </pc:spChg>
        <pc:spChg chg="mod">
          <ac:chgData name="Daiva Vėželienė" userId="9b8fdffd-df71-4bbd-965a-a3636670e857" providerId="ADAL" clId="{707F48A3-2365-4F0E-A4E0-190D54F648BB}" dt="2026-03-23T14:31:24.088" v="276" actId="113"/>
          <ac:spMkLst>
            <pc:docMk/>
            <pc:sldMk cId="904601656" sldId="324"/>
            <ac:spMk id="6" creationId="{79C4753C-149E-07F1-3EC4-EA0218BFADB5}"/>
          </ac:spMkLst>
        </pc:spChg>
        <pc:picChg chg="add ord">
          <ac:chgData name="Daiva Vėželienė" userId="9b8fdffd-df71-4bbd-965a-a3636670e857" providerId="ADAL" clId="{707F48A3-2365-4F0E-A4E0-190D54F648BB}" dt="2026-03-23T14:09:45.488" v="171" actId="167"/>
          <ac:picMkLst>
            <pc:docMk/>
            <pc:sldMk cId="904601656" sldId="324"/>
            <ac:picMk id="3" creationId="{01D56A47-3A01-A604-CF8D-6BDC4AE01592}"/>
          </ac:picMkLst>
        </pc:picChg>
        <pc:picChg chg="del mod">
          <ac:chgData name="Daiva Vėželienė" userId="9b8fdffd-df71-4bbd-965a-a3636670e857" providerId="ADAL" clId="{707F48A3-2365-4F0E-A4E0-190D54F648BB}" dt="2026-03-23T14:09:35.932" v="169" actId="478"/>
          <ac:picMkLst>
            <pc:docMk/>
            <pc:sldMk cId="904601656" sldId="324"/>
            <ac:picMk id="5" creationId="{0D2A7F7E-B40F-77A7-01E7-1E64C9BF931B}"/>
          </ac:picMkLst>
        </pc:picChg>
      </pc:sldChg>
      <pc:sldChg chg="addSp delSp modSp mod">
        <pc:chgData name="Daiva Vėželienė" userId="9b8fdffd-df71-4bbd-965a-a3636670e857" providerId="ADAL" clId="{707F48A3-2365-4F0E-A4E0-190D54F648BB}" dt="2026-03-23T14:47:42.839" v="315" actId="14838"/>
        <pc:sldMkLst>
          <pc:docMk/>
          <pc:sldMk cId="2783337251" sldId="325"/>
        </pc:sldMkLst>
        <pc:spChg chg="mod">
          <ac:chgData name="Daiva Vėželienė" userId="9b8fdffd-df71-4bbd-965a-a3636670e857" providerId="ADAL" clId="{707F48A3-2365-4F0E-A4E0-190D54F648BB}" dt="2026-03-23T14:47:42.839" v="315" actId="14838"/>
          <ac:spMkLst>
            <pc:docMk/>
            <pc:sldMk cId="2783337251" sldId="325"/>
            <ac:spMk id="2" creationId="{05CA933B-09BD-4609-98E3-773EF20B790B}"/>
          </ac:spMkLst>
        </pc:spChg>
        <pc:spChg chg="mod">
          <ac:chgData name="Daiva Vėželienė" userId="9b8fdffd-df71-4bbd-965a-a3636670e857" providerId="ADAL" clId="{707F48A3-2365-4F0E-A4E0-190D54F648BB}" dt="2026-03-23T14:30:05.489" v="266" actId="113"/>
          <ac:spMkLst>
            <pc:docMk/>
            <pc:sldMk cId="2783337251" sldId="325"/>
            <ac:spMk id="6" creationId="{E390B238-4DBB-503C-5C69-35A4DF1250D1}"/>
          </ac:spMkLst>
        </pc:spChg>
        <pc:picChg chg="add ord">
          <ac:chgData name="Daiva Vėželienė" userId="9b8fdffd-df71-4bbd-965a-a3636670e857" providerId="ADAL" clId="{707F48A3-2365-4F0E-A4E0-190D54F648BB}" dt="2026-03-23T14:09:09.205" v="161" actId="167"/>
          <ac:picMkLst>
            <pc:docMk/>
            <pc:sldMk cId="2783337251" sldId="325"/>
            <ac:picMk id="3" creationId="{C049AEED-E4D2-DE28-2676-923E9F26F495}"/>
          </ac:picMkLst>
        </pc:picChg>
        <pc:picChg chg="del">
          <ac:chgData name="Daiva Vėželienė" userId="9b8fdffd-df71-4bbd-965a-a3636670e857" providerId="ADAL" clId="{707F48A3-2365-4F0E-A4E0-190D54F648BB}" dt="2026-03-23T14:09:00.780" v="158" actId="478"/>
          <ac:picMkLst>
            <pc:docMk/>
            <pc:sldMk cId="2783337251" sldId="325"/>
            <ac:picMk id="5" creationId="{04E750E2-EDE7-A09A-0DF0-04F0BFA2DBC3}"/>
          </ac:picMkLst>
        </pc:picChg>
      </pc:sldChg>
      <pc:sldChg chg="addSp delSp modSp mod">
        <pc:chgData name="Daiva Vėželienė" userId="9b8fdffd-df71-4bbd-965a-a3636670e857" providerId="ADAL" clId="{707F48A3-2365-4F0E-A4E0-190D54F648BB}" dt="2026-03-23T14:49:15.159" v="325" actId="14838"/>
        <pc:sldMkLst>
          <pc:docMk/>
          <pc:sldMk cId="398669418" sldId="326"/>
        </pc:sldMkLst>
        <pc:spChg chg="mod">
          <ac:chgData name="Daiva Vėželienė" userId="9b8fdffd-df71-4bbd-965a-a3636670e857" providerId="ADAL" clId="{707F48A3-2365-4F0E-A4E0-190D54F648BB}" dt="2026-03-23T14:49:15.159" v="325" actId="14838"/>
          <ac:spMkLst>
            <pc:docMk/>
            <pc:sldMk cId="398669418" sldId="326"/>
            <ac:spMk id="2" creationId="{C9CA1DD7-0E40-3CD2-2C93-EEDA6B3A4E3D}"/>
          </ac:spMkLst>
        </pc:spChg>
        <pc:spChg chg="mod">
          <ac:chgData name="Daiva Vėželienė" userId="9b8fdffd-df71-4bbd-965a-a3636670e857" providerId="ADAL" clId="{707F48A3-2365-4F0E-A4E0-190D54F648BB}" dt="2026-03-23T14:33:31.894" v="296" actId="113"/>
          <ac:spMkLst>
            <pc:docMk/>
            <pc:sldMk cId="398669418" sldId="326"/>
            <ac:spMk id="6" creationId="{483D2D5D-B34F-1E2F-FFFC-C37841DEFB17}"/>
          </ac:spMkLst>
        </pc:spChg>
        <pc:picChg chg="add ord">
          <ac:chgData name="Daiva Vėželienė" userId="9b8fdffd-df71-4bbd-965a-a3636670e857" providerId="ADAL" clId="{707F48A3-2365-4F0E-A4E0-190D54F648BB}" dt="2026-03-23T14:11:05.988" v="193" actId="167"/>
          <ac:picMkLst>
            <pc:docMk/>
            <pc:sldMk cId="398669418" sldId="326"/>
            <ac:picMk id="3" creationId="{13B999B6-4E07-C4DA-2AE9-A53FB344FA4B}"/>
          </ac:picMkLst>
        </pc:picChg>
        <pc:picChg chg="del mod">
          <ac:chgData name="Daiva Vėželienė" userId="9b8fdffd-df71-4bbd-965a-a3636670e857" providerId="ADAL" clId="{707F48A3-2365-4F0E-A4E0-190D54F648BB}" dt="2026-03-23T14:10:58.651" v="191" actId="478"/>
          <ac:picMkLst>
            <pc:docMk/>
            <pc:sldMk cId="398669418" sldId="326"/>
            <ac:picMk id="5" creationId="{AD733D3D-455F-0B85-6D7D-D7BA2CFC2015}"/>
          </ac:picMkLst>
        </pc:picChg>
      </pc:sldChg>
      <pc:sldChg chg="addSp delSp modSp mod">
        <pc:chgData name="Daiva Vėželienė" userId="9b8fdffd-df71-4bbd-965a-a3636670e857" providerId="ADAL" clId="{707F48A3-2365-4F0E-A4E0-190D54F648BB}" dt="2026-03-23T14:47:52.901" v="316" actId="14838"/>
        <pc:sldMkLst>
          <pc:docMk/>
          <pc:sldMk cId="380827684" sldId="327"/>
        </pc:sldMkLst>
        <pc:spChg chg="mod">
          <ac:chgData name="Daiva Vėželienė" userId="9b8fdffd-df71-4bbd-965a-a3636670e857" providerId="ADAL" clId="{707F48A3-2365-4F0E-A4E0-190D54F648BB}" dt="2026-03-23T14:47:52.901" v="316" actId="14838"/>
          <ac:spMkLst>
            <pc:docMk/>
            <pc:sldMk cId="380827684" sldId="327"/>
            <ac:spMk id="2" creationId="{28F31CD3-1B61-74E3-234C-E6340B4FF436}"/>
          </ac:spMkLst>
        </pc:spChg>
        <pc:spChg chg="mod">
          <ac:chgData name="Daiva Vėželienė" userId="9b8fdffd-df71-4bbd-965a-a3636670e857" providerId="ADAL" clId="{707F48A3-2365-4F0E-A4E0-190D54F648BB}" dt="2026-03-23T14:30:32.744" v="271" actId="113"/>
          <ac:spMkLst>
            <pc:docMk/>
            <pc:sldMk cId="380827684" sldId="327"/>
            <ac:spMk id="6" creationId="{D5260507-5023-205F-4E27-E9E61D52859C}"/>
          </ac:spMkLst>
        </pc:spChg>
        <pc:picChg chg="add ord">
          <ac:chgData name="Daiva Vėželienė" userId="9b8fdffd-df71-4bbd-965a-a3636670e857" providerId="ADAL" clId="{707F48A3-2365-4F0E-A4E0-190D54F648BB}" dt="2026-03-23T14:09:21.367" v="164" actId="167"/>
          <ac:picMkLst>
            <pc:docMk/>
            <pc:sldMk cId="380827684" sldId="327"/>
            <ac:picMk id="3" creationId="{E387E8E3-B96E-C123-7B77-A54D602DB633}"/>
          </ac:picMkLst>
        </pc:picChg>
        <pc:picChg chg="del">
          <ac:chgData name="Daiva Vėželienė" userId="9b8fdffd-df71-4bbd-965a-a3636670e857" providerId="ADAL" clId="{707F48A3-2365-4F0E-A4E0-190D54F648BB}" dt="2026-03-23T14:09:14.828" v="162" actId="478"/>
          <ac:picMkLst>
            <pc:docMk/>
            <pc:sldMk cId="380827684" sldId="327"/>
            <ac:picMk id="5" creationId="{CE2D481D-2CA5-D291-68B9-F331774F2C8C}"/>
          </ac:picMkLst>
        </pc:picChg>
      </pc:sldChg>
      <pc:sldChg chg="addSp delSp modSp mod">
        <pc:chgData name="Daiva Vėželienė" userId="9b8fdffd-df71-4bbd-965a-a3636670e857" providerId="ADAL" clId="{707F48A3-2365-4F0E-A4E0-190D54F648BB}" dt="2026-03-23T14:48:54.665" v="323" actId="14838"/>
        <pc:sldMkLst>
          <pc:docMk/>
          <pc:sldMk cId="2734715164" sldId="328"/>
        </pc:sldMkLst>
        <pc:spChg chg="mod">
          <ac:chgData name="Daiva Vėželienė" userId="9b8fdffd-df71-4bbd-965a-a3636670e857" providerId="ADAL" clId="{707F48A3-2365-4F0E-A4E0-190D54F648BB}" dt="2026-03-23T14:48:54.665" v="323" actId="14838"/>
          <ac:spMkLst>
            <pc:docMk/>
            <pc:sldMk cId="2734715164" sldId="328"/>
            <ac:spMk id="2" creationId="{113FA7A1-7647-C9B5-3810-2A376E0D7C80}"/>
          </ac:spMkLst>
        </pc:spChg>
        <pc:spChg chg="mod">
          <ac:chgData name="Daiva Vėželienė" userId="9b8fdffd-df71-4bbd-965a-a3636670e857" providerId="ADAL" clId="{707F48A3-2365-4F0E-A4E0-190D54F648BB}" dt="2026-03-23T14:32:43.460" v="289" actId="14100"/>
          <ac:spMkLst>
            <pc:docMk/>
            <pc:sldMk cId="2734715164" sldId="328"/>
            <ac:spMk id="6" creationId="{64C2A32A-F964-51F3-8978-9B9626DDC4F7}"/>
          </ac:spMkLst>
        </pc:spChg>
        <pc:picChg chg="add ord">
          <ac:chgData name="Daiva Vėželienė" userId="9b8fdffd-df71-4bbd-965a-a3636670e857" providerId="ADAL" clId="{707F48A3-2365-4F0E-A4E0-190D54F648BB}" dt="2026-03-23T14:10:44.244" v="186" actId="167"/>
          <ac:picMkLst>
            <pc:docMk/>
            <pc:sldMk cId="2734715164" sldId="328"/>
            <ac:picMk id="3" creationId="{BC50193E-D2EF-5E7A-6C87-65BE345C785F}"/>
          </ac:picMkLst>
        </pc:picChg>
        <pc:picChg chg="del">
          <ac:chgData name="Daiva Vėželienė" userId="9b8fdffd-df71-4bbd-965a-a3636670e857" providerId="ADAL" clId="{707F48A3-2365-4F0E-A4E0-190D54F648BB}" dt="2026-03-23T14:10:37.004" v="184" actId="478"/>
          <ac:picMkLst>
            <pc:docMk/>
            <pc:sldMk cId="2734715164" sldId="328"/>
            <ac:picMk id="5" creationId="{DF89C4A3-D007-CA24-5B1C-A49FDE5C317C}"/>
          </ac:picMkLst>
        </pc:picChg>
      </pc:sldChg>
      <pc:sldChg chg="addSp delSp modSp mod">
        <pc:chgData name="Daiva Vėželienė" userId="9b8fdffd-df71-4bbd-965a-a3636670e857" providerId="ADAL" clId="{707F48A3-2365-4F0E-A4E0-190D54F648BB}" dt="2026-03-23T14:48:45.134" v="322" actId="14838"/>
        <pc:sldMkLst>
          <pc:docMk/>
          <pc:sldMk cId="2428747462" sldId="329"/>
        </pc:sldMkLst>
        <pc:spChg chg="mod">
          <ac:chgData name="Daiva Vėželienė" userId="9b8fdffd-df71-4bbd-965a-a3636670e857" providerId="ADAL" clId="{707F48A3-2365-4F0E-A4E0-190D54F648BB}" dt="2026-03-23T14:48:45.134" v="322" actId="14838"/>
          <ac:spMkLst>
            <pc:docMk/>
            <pc:sldMk cId="2428747462" sldId="329"/>
            <ac:spMk id="2" creationId="{3E3FB220-2A65-6334-D2C9-E2873F1654C2}"/>
          </ac:spMkLst>
        </pc:spChg>
        <pc:spChg chg="mod">
          <ac:chgData name="Daiva Vėželienė" userId="9b8fdffd-df71-4bbd-965a-a3636670e857" providerId="ADAL" clId="{707F48A3-2365-4F0E-A4E0-190D54F648BB}" dt="2026-03-23T14:32:26.140" v="286" actId="113"/>
          <ac:spMkLst>
            <pc:docMk/>
            <pc:sldMk cId="2428747462" sldId="329"/>
            <ac:spMk id="6" creationId="{DAB49B85-8B41-454E-FDDE-A8837306D692}"/>
          </ac:spMkLst>
        </pc:spChg>
        <pc:picChg chg="add ord">
          <ac:chgData name="Daiva Vėželienė" userId="9b8fdffd-df71-4bbd-965a-a3636670e857" providerId="ADAL" clId="{707F48A3-2365-4F0E-A4E0-190D54F648BB}" dt="2026-03-23T14:10:31.087" v="183" actId="167"/>
          <ac:picMkLst>
            <pc:docMk/>
            <pc:sldMk cId="2428747462" sldId="329"/>
            <ac:picMk id="3" creationId="{6395357D-D1F9-DA2A-02DC-E8D1504DA044}"/>
          </ac:picMkLst>
        </pc:picChg>
        <pc:picChg chg="del">
          <ac:chgData name="Daiva Vėželienė" userId="9b8fdffd-df71-4bbd-965a-a3636670e857" providerId="ADAL" clId="{707F48A3-2365-4F0E-A4E0-190D54F648BB}" dt="2026-03-23T14:10:21.259" v="181" actId="478"/>
          <ac:picMkLst>
            <pc:docMk/>
            <pc:sldMk cId="2428747462" sldId="329"/>
            <ac:picMk id="5" creationId="{B8B62744-2368-5C58-CA3F-AB84421578E0}"/>
          </ac:picMkLst>
        </pc:picChg>
      </pc:sldChg>
      <pc:sldChg chg="addSp delSp modSp mod">
        <pc:chgData name="Daiva Vėželienė" userId="9b8fdffd-df71-4bbd-965a-a3636670e857" providerId="ADAL" clId="{707F48A3-2365-4F0E-A4E0-190D54F648BB}" dt="2026-03-23T14:49:07.181" v="324" actId="14838"/>
        <pc:sldMkLst>
          <pc:docMk/>
          <pc:sldMk cId="336162642" sldId="330"/>
        </pc:sldMkLst>
        <pc:spChg chg="mod">
          <ac:chgData name="Daiva Vėželienė" userId="9b8fdffd-df71-4bbd-965a-a3636670e857" providerId="ADAL" clId="{707F48A3-2365-4F0E-A4E0-190D54F648BB}" dt="2026-03-23T14:49:07.181" v="324" actId="14838"/>
          <ac:spMkLst>
            <pc:docMk/>
            <pc:sldMk cId="336162642" sldId="330"/>
            <ac:spMk id="2" creationId="{79F67DB6-21DF-FB4C-2624-638E0C894F04}"/>
          </ac:spMkLst>
        </pc:spChg>
        <pc:spChg chg="mod">
          <ac:chgData name="Daiva Vėželienė" userId="9b8fdffd-df71-4bbd-965a-a3636670e857" providerId="ADAL" clId="{707F48A3-2365-4F0E-A4E0-190D54F648BB}" dt="2026-03-23T14:33:00.896" v="290" actId="113"/>
          <ac:spMkLst>
            <pc:docMk/>
            <pc:sldMk cId="336162642" sldId="330"/>
            <ac:spMk id="6" creationId="{FB33107C-F768-AC20-31FF-CCEF85477003}"/>
          </ac:spMkLst>
        </pc:spChg>
        <pc:picChg chg="add ord">
          <ac:chgData name="Daiva Vėželienė" userId="9b8fdffd-df71-4bbd-965a-a3636670e857" providerId="ADAL" clId="{707F48A3-2365-4F0E-A4E0-190D54F648BB}" dt="2026-03-23T14:10:54.573" v="189" actId="167"/>
          <ac:picMkLst>
            <pc:docMk/>
            <pc:sldMk cId="336162642" sldId="330"/>
            <ac:picMk id="3" creationId="{0EB67472-583F-4018-215E-1F9D7CE37A37}"/>
          </ac:picMkLst>
        </pc:picChg>
        <pc:picChg chg="del">
          <ac:chgData name="Daiva Vėželienė" userId="9b8fdffd-df71-4bbd-965a-a3636670e857" providerId="ADAL" clId="{707F48A3-2365-4F0E-A4E0-190D54F648BB}" dt="2026-03-23T14:10:47.643" v="187" actId="478"/>
          <ac:picMkLst>
            <pc:docMk/>
            <pc:sldMk cId="336162642" sldId="330"/>
            <ac:picMk id="5" creationId="{42DBB762-5FCF-F951-6042-0926746802D2}"/>
          </ac:picMkLst>
        </pc:picChg>
      </pc:sldChg>
      <pc:sldChg chg="addSp delSp modSp mod">
        <pc:chgData name="Daiva Vėželienė" userId="9b8fdffd-df71-4bbd-965a-a3636670e857" providerId="ADAL" clId="{707F48A3-2365-4F0E-A4E0-190D54F648BB}" dt="2026-03-23T14:48:30.340" v="320" actId="14838"/>
        <pc:sldMkLst>
          <pc:docMk/>
          <pc:sldMk cId="4037720419" sldId="331"/>
        </pc:sldMkLst>
        <pc:spChg chg="mod">
          <ac:chgData name="Daiva Vėželienė" userId="9b8fdffd-df71-4bbd-965a-a3636670e857" providerId="ADAL" clId="{707F48A3-2365-4F0E-A4E0-190D54F648BB}" dt="2026-03-23T14:48:30.340" v="320" actId="14838"/>
          <ac:spMkLst>
            <pc:docMk/>
            <pc:sldMk cId="4037720419" sldId="331"/>
            <ac:spMk id="2" creationId="{E50200C2-FA8B-4E57-D0DD-47FB613217C9}"/>
          </ac:spMkLst>
        </pc:spChg>
        <pc:spChg chg="mod">
          <ac:chgData name="Daiva Vėželienė" userId="9b8fdffd-df71-4bbd-965a-a3636670e857" providerId="ADAL" clId="{707F48A3-2365-4F0E-A4E0-190D54F648BB}" dt="2026-03-23T14:32:03.863" v="283" actId="20577"/>
          <ac:spMkLst>
            <pc:docMk/>
            <pc:sldMk cId="4037720419" sldId="331"/>
            <ac:spMk id="6" creationId="{804126F9-1787-A3C5-D5A5-9A97E70535A8}"/>
          </ac:spMkLst>
        </pc:spChg>
        <pc:picChg chg="add mod ord">
          <ac:chgData name="Daiva Vėželienė" userId="9b8fdffd-df71-4bbd-965a-a3636670e857" providerId="ADAL" clId="{707F48A3-2365-4F0E-A4E0-190D54F648BB}" dt="2026-03-23T14:16:19.414" v="231" actId="1076"/>
          <ac:picMkLst>
            <pc:docMk/>
            <pc:sldMk cId="4037720419" sldId="331"/>
            <ac:picMk id="3" creationId="{7FF5B247-D4F7-688F-5B36-D22F348B8EBD}"/>
          </ac:picMkLst>
        </pc:picChg>
        <pc:picChg chg="del">
          <ac:chgData name="Daiva Vėželienė" userId="9b8fdffd-df71-4bbd-965a-a3636670e857" providerId="ADAL" clId="{707F48A3-2365-4F0E-A4E0-190D54F648BB}" dt="2026-03-23T14:10:00.060" v="175" actId="478"/>
          <ac:picMkLst>
            <pc:docMk/>
            <pc:sldMk cId="4037720419" sldId="331"/>
            <ac:picMk id="5" creationId="{8B834943-C4BB-305B-6D90-EB55ACC0B9C7}"/>
          </ac:picMkLst>
        </pc:picChg>
      </pc:sldChg>
      <pc:sldChg chg="addSp delSp modSp mod">
        <pc:chgData name="Daiva Vėželienė" userId="9b8fdffd-df71-4bbd-965a-a3636670e857" providerId="ADAL" clId="{707F48A3-2365-4F0E-A4E0-190D54F648BB}" dt="2026-03-23T14:49:25.332" v="326" actId="14838"/>
        <pc:sldMkLst>
          <pc:docMk/>
          <pc:sldMk cId="1379166629" sldId="335"/>
        </pc:sldMkLst>
        <pc:spChg chg="mod">
          <ac:chgData name="Daiva Vėželienė" userId="9b8fdffd-df71-4bbd-965a-a3636670e857" providerId="ADAL" clId="{707F48A3-2365-4F0E-A4E0-190D54F648BB}" dt="2026-03-23T14:49:25.332" v="326" actId="14838"/>
          <ac:spMkLst>
            <pc:docMk/>
            <pc:sldMk cId="1379166629" sldId="335"/>
            <ac:spMk id="2" creationId="{E9CFEA07-F21C-AFEE-7FF8-4F1127D00688}"/>
          </ac:spMkLst>
        </pc:spChg>
        <pc:spChg chg="mod">
          <ac:chgData name="Daiva Vėželienė" userId="9b8fdffd-df71-4bbd-965a-a3636670e857" providerId="ADAL" clId="{707F48A3-2365-4F0E-A4E0-190D54F648BB}" dt="2026-03-23T14:17:29.826" v="241" actId="207"/>
          <ac:spMkLst>
            <pc:docMk/>
            <pc:sldMk cId="1379166629" sldId="335"/>
            <ac:spMk id="6" creationId="{4ACA9F79-277A-1A44-D516-034EBA903B63}"/>
          </ac:spMkLst>
        </pc:spChg>
        <pc:picChg chg="add ord">
          <ac:chgData name="Daiva Vėželienė" userId="9b8fdffd-df71-4bbd-965a-a3636670e857" providerId="ADAL" clId="{707F48A3-2365-4F0E-A4E0-190D54F648BB}" dt="2026-03-23T14:11:15.048" v="197" actId="167"/>
          <ac:picMkLst>
            <pc:docMk/>
            <pc:sldMk cId="1379166629" sldId="335"/>
            <ac:picMk id="3" creationId="{103726DD-A5DB-4084-7095-0387A87F90C5}"/>
          </ac:picMkLst>
        </pc:picChg>
        <pc:picChg chg="del mod">
          <ac:chgData name="Daiva Vėželienė" userId="9b8fdffd-df71-4bbd-965a-a3636670e857" providerId="ADAL" clId="{707F48A3-2365-4F0E-A4E0-190D54F648BB}" dt="2026-03-23T14:11:09.130" v="195" actId="478"/>
          <ac:picMkLst>
            <pc:docMk/>
            <pc:sldMk cId="1379166629" sldId="335"/>
            <ac:picMk id="5" creationId="{6F3887FF-03AF-D06A-FC7D-7C742B319AD2}"/>
          </ac:picMkLst>
        </pc:picChg>
      </pc:sldChg>
      <pc:sldChg chg="addSp delSp modSp mod">
        <pc:chgData name="Daiva Vėželienė" userId="9b8fdffd-df71-4bbd-965a-a3636670e857" providerId="ADAL" clId="{707F48A3-2365-4F0E-A4E0-190D54F648BB}" dt="2026-03-23T14:46:17.103" v="308" actId="14838"/>
        <pc:sldMkLst>
          <pc:docMk/>
          <pc:sldMk cId="331796574" sldId="336"/>
        </pc:sldMkLst>
        <pc:spChg chg="mod">
          <ac:chgData name="Daiva Vėželienė" userId="9b8fdffd-df71-4bbd-965a-a3636670e857" providerId="ADAL" clId="{707F48A3-2365-4F0E-A4E0-190D54F648BB}" dt="2026-03-23T14:46:17.103" v="308" actId="14838"/>
          <ac:spMkLst>
            <pc:docMk/>
            <pc:sldMk cId="331796574" sldId="336"/>
            <ac:spMk id="2" creationId="{90ED16D6-7D97-3DD6-6D52-29610CB3025A}"/>
          </ac:spMkLst>
        </pc:spChg>
        <pc:spChg chg="mod">
          <ac:chgData name="Daiva Vėželienė" userId="9b8fdffd-df71-4bbd-965a-a3636670e857" providerId="ADAL" clId="{707F48A3-2365-4F0E-A4E0-190D54F648BB}" dt="2026-03-23T14:28:07.155" v="255" actId="113"/>
          <ac:spMkLst>
            <pc:docMk/>
            <pc:sldMk cId="331796574" sldId="336"/>
            <ac:spMk id="6" creationId="{B8579432-DCBA-3892-9AC1-A27C9214ECFC}"/>
          </ac:spMkLst>
        </pc:spChg>
        <pc:picChg chg="add mod ord">
          <ac:chgData name="Daiva Vėželienė" userId="9b8fdffd-df71-4bbd-965a-a3636670e857" providerId="ADAL" clId="{707F48A3-2365-4F0E-A4E0-190D54F648BB}" dt="2026-03-23T14:28:03.443" v="254" actId="1076"/>
          <ac:picMkLst>
            <pc:docMk/>
            <pc:sldMk cId="331796574" sldId="336"/>
            <ac:picMk id="3" creationId="{04DC284E-B4F4-F3B6-F4A2-6F92D508D351}"/>
          </ac:picMkLst>
        </pc:picChg>
        <pc:picChg chg="del mod">
          <ac:chgData name="Daiva Vėželienė" userId="9b8fdffd-df71-4bbd-965a-a3636670e857" providerId="ADAL" clId="{707F48A3-2365-4F0E-A4E0-190D54F648BB}" dt="2026-03-23T14:07:13.951" v="140" actId="478"/>
          <ac:picMkLst>
            <pc:docMk/>
            <pc:sldMk cId="331796574" sldId="336"/>
            <ac:picMk id="5" creationId="{DEEE05DE-5625-97FD-ADD8-8A0CFACC4027}"/>
          </ac:picMkLst>
        </pc:picChg>
      </pc:sldChg>
      <pc:sldChg chg="addSp delSp modSp mod">
        <pc:chgData name="Daiva Vėželienė" userId="9b8fdffd-df71-4bbd-965a-a3636670e857" providerId="ADAL" clId="{707F48A3-2365-4F0E-A4E0-190D54F648BB}" dt="2026-03-23T14:48:01.366" v="317" actId="14838"/>
        <pc:sldMkLst>
          <pc:docMk/>
          <pc:sldMk cId="2953559260" sldId="345"/>
        </pc:sldMkLst>
        <pc:spChg chg="mod">
          <ac:chgData name="Daiva Vėželienė" userId="9b8fdffd-df71-4bbd-965a-a3636670e857" providerId="ADAL" clId="{707F48A3-2365-4F0E-A4E0-190D54F648BB}" dt="2026-03-23T14:48:01.366" v="317" actId="14838"/>
          <ac:spMkLst>
            <pc:docMk/>
            <pc:sldMk cId="2953559260" sldId="345"/>
            <ac:spMk id="2" creationId="{B401827C-138C-EA7D-B79E-46E4C8D5F06B}"/>
          </ac:spMkLst>
        </pc:spChg>
        <pc:spChg chg="mod">
          <ac:chgData name="Daiva Vėželienė" userId="9b8fdffd-df71-4bbd-965a-a3636670e857" providerId="ADAL" clId="{707F48A3-2365-4F0E-A4E0-190D54F648BB}" dt="2026-03-23T14:30:48.009" v="273" actId="113"/>
          <ac:spMkLst>
            <pc:docMk/>
            <pc:sldMk cId="2953559260" sldId="345"/>
            <ac:spMk id="6" creationId="{30DC4F40-86BD-9D26-6BA8-CF4EBEC128D6}"/>
          </ac:spMkLst>
        </pc:spChg>
        <pc:picChg chg="add ord">
          <ac:chgData name="Daiva Vėželienė" userId="9b8fdffd-df71-4bbd-965a-a3636670e857" providerId="ADAL" clId="{707F48A3-2365-4F0E-A4E0-190D54F648BB}" dt="2026-03-23T14:09:32.803" v="167" actId="167"/>
          <ac:picMkLst>
            <pc:docMk/>
            <pc:sldMk cId="2953559260" sldId="345"/>
            <ac:picMk id="3" creationId="{75732EF5-95B3-28C2-FE1C-D12E1A3695E8}"/>
          </ac:picMkLst>
        </pc:picChg>
        <pc:picChg chg="del">
          <ac:chgData name="Daiva Vėželienė" userId="9b8fdffd-df71-4bbd-965a-a3636670e857" providerId="ADAL" clId="{707F48A3-2365-4F0E-A4E0-190D54F648BB}" dt="2026-03-23T14:09:25.772" v="165" actId="478"/>
          <ac:picMkLst>
            <pc:docMk/>
            <pc:sldMk cId="2953559260" sldId="345"/>
            <ac:picMk id="5" creationId="{F615A8DE-A3FF-5C8A-735C-8387B394C906}"/>
          </ac:picMkLst>
        </pc:picChg>
      </pc:sldChg>
      <pc:sldChg chg="addSp delSp modSp mod">
        <pc:chgData name="Daiva Vėželienė" userId="9b8fdffd-df71-4bbd-965a-a3636670e857" providerId="ADAL" clId="{707F48A3-2365-4F0E-A4E0-190D54F648BB}" dt="2026-03-23T14:47:00.725" v="311" actId="14838"/>
        <pc:sldMkLst>
          <pc:docMk/>
          <pc:sldMk cId="729098771" sldId="346"/>
        </pc:sldMkLst>
        <pc:spChg chg="mod">
          <ac:chgData name="Daiva Vėželienė" userId="9b8fdffd-df71-4bbd-965a-a3636670e857" providerId="ADAL" clId="{707F48A3-2365-4F0E-A4E0-190D54F648BB}" dt="2026-03-23T14:47:00.725" v="311" actId="14838"/>
          <ac:spMkLst>
            <pc:docMk/>
            <pc:sldMk cId="729098771" sldId="346"/>
            <ac:spMk id="2" creationId="{C602C45F-D9B8-B732-EFBD-663B165E92B0}"/>
          </ac:spMkLst>
        </pc:spChg>
        <pc:spChg chg="mod">
          <ac:chgData name="Daiva Vėželienė" userId="9b8fdffd-df71-4bbd-965a-a3636670e857" providerId="ADAL" clId="{707F48A3-2365-4F0E-A4E0-190D54F648BB}" dt="2026-03-23T14:28:34.629" v="259" actId="113"/>
          <ac:spMkLst>
            <pc:docMk/>
            <pc:sldMk cId="729098771" sldId="346"/>
            <ac:spMk id="6" creationId="{961819AA-C037-7142-4794-95C6A16CBF67}"/>
          </ac:spMkLst>
        </pc:spChg>
        <pc:picChg chg="add ord">
          <ac:chgData name="Daiva Vėželienė" userId="9b8fdffd-df71-4bbd-965a-a3636670e857" providerId="ADAL" clId="{707F48A3-2365-4F0E-A4E0-190D54F648BB}" dt="2026-03-23T14:08:19.875" v="148" actId="167"/>
          <ac:picMkLst>
            <pc:docMk/>
            <pc:sldMk cId="729098771" sldId="346"/>
            <ac:picMk id="3" creationId="{BE5308F7-66CD-7E79-FEA3-217AE03154A7}"/>
          </ac:picMkLst>
        </pc:picChg>
        <pc:picChg chg="del">
          <ac:chgData name="Daiva Vėželienė" userId="9b8fdffd-df71-4bbd-965a-a3636670e857" providerId="ADAL" clId="{707F48A3-2365-4F0E-A4E0-190D54F648BB}" dt="2026-03-23T14:08:13.166" v="146" actId="478"/>
          <ac:picMkLst>
            <pc:docMk/>
            <pc:sldMk cId="729098771" sldId="346"/>
            <ac:picMk id="5" creationId="{556F5667-B3E9-9730-5764-8ABC01E008A6}"/>
          </ac:picMkLst>
        </pc:picChg>
      </pc:sldChg>
      <pc:sldChg chg="addSp delSp modSp mod">
        <pc:chgData name="Daiva Vėželienė" userId="9b8fdffd-df71-4bbd-965a-a3636670e857" providerId="ADAL" clId="{707F48A3-2365-4F0E-A4E0-190D54F648BB}" dt="2026-03-23T14:47:10.587" v="312" actId="14838"/>
        <pc:sldMkLst>
          <pc:docMk/>
          <pc:sldMk cId="312428517" sldId="347"/>
        </pc:sldMkLst>
        <pc:spChg chg="mod">
          <ac:chgData name="Daiva Vėželienė" userId="9b8fdffd-df71-4bbd-965a-a3636670e857" providerId="ADAL" clId="{707F48A3-2365-4F0E-A4E0-190D54F648BB}" dt="2026-03-23T14:47:10.587" v="312" actId="14838"/>
          <ac:spMkLst>
            <pc:docMk/>
            <pc:sldMk cId="312428517" sldId="347"/>
            <ac:spMk id="2" creationId="{D2DE9635-C494-CD5A-01A1-36D3886E27FE}"/>
          </ac:spMkLst>
        </pc:spChg>
        <pc:spChg chg="mod">
          <ac:chgData name="Daiva Vėželienė" userId="9b8fdffd-df71-4bbd-965a-a3636670e857" providerId="ADAL" clId="{707F48A3-2365-4F0E-A4E0-190D54F648BB}" dt="2026-03-23T14:28:50.988" v="261" actId="113"/>
          <ac:spMkLst>
            <pc:docMk/>
            <pc:sldMk cId="312428517" sldId="347"/>
            <ac:spMk id="6" creationId="{ED54EEF9-79EE-1F1A-C753-1828164585A5}"/>
          </ac:spMkLst>
        </pc:spChg>
        <pc:picChg chg="add ord">
          <ac:chgData name="Daiva Vėželienė" userId="9b8fdffd-df71-4bbd-965a-a3636670e857" providerId="ADAL" clId="{707F48A3-2365-4F0E-A4E0-190D54F648BB}" dt="2026-03-23T14:08:32.954" v="151" actId="167"/>
          <ac:picMkLst>
            <pc:docMk/>
            <pc:sldMk cId="312428517" sldId="347"/>
            <ac:picMk id="3" creationId="{3117FBC3-F6AA-7046-EA9C-6C780EB970BA}"/>
          </ac:picMkLst>
        </pc:picChg>
        <pc:picChg chg="del">
          <ac:chgData name="Daiva Vėželienė" userId="9b8fdffd-df71-4bbd-965a-a3636670e857" providerId="ADAL" clId="{707F48A3-2365-4F0E-A4E0-190D54F648BB}" dt="2026-03-23T14:08:23.086" v="149" actId="478"/>
          <ac:picMkLst>
            <pc:docMk/>
            <pc:sldMk cId="312428517" sldId="347"/>
            <ac:picMk id="5" creationId="{11A3E1B6-50B2-BBE8-3062-4A2A3FFA0095}"/>
          </ac:picMkLst>
        </pc:picChg>
      </pc:sldChg>
      <pc:sldChg chg="addSp delSp modSp mod">
        <pc:chgData name="Daiva Vėželienė" userId="9b8fdffd-df71-4bbd-965a-a3636670e857" providerId="ADAL" clId="{707F48A3-2365-4F0E-A4E0-190D54F648BB}" dt="2026-03-23T14:45:16.243" v="305" actId="14838"/>
        <pc:sldMkLst>
          <pc:docMk/>
          <pc:sldMk cId="1088712838" sldId="348"/>
        </pc:sldMkLst>
        <pc:spChg chg="mod">
          <ac:chgData name="Daiva Vėželienė" userId="9b8fdffd-df71-4bbd-965a-a3636670e857" providerId="ADAL" clId="{707F48A3-2365-4F0E-A4E0-190D54F648BB}" dt="2026-03-23T14:45:16.243" v="305" actId="14838"/>
          <ac:spMkLst>
            <pc:docMk/>
            <pc:sldMk cId="1088712838" sldId="348"/>
            <ac:spMk id="2" creationId="{C80948E3-F2A3-2A1D-4A15-6D643FE0D013}"/>
          </ac:spMkLst>
        </pc:spChg>
        <pc:spChg chg="mod">
          <ac:chgData name="Daiva Vėželienė" userId="9b8fdffd-df71-4bbd-965a-a3636670e857" providerId="ADAL" clId="{707F48A3-2365-4F0E-A4E0-190D54F648BB}" dt="2026-03-23T14:20:16.142" v="252" actId="114"/>
          <ac:spMkLst>
            <pc:docMk/>
            <pc:sldMk cId="1088712838" sldId="348"/>
            <ac:spMk id="6" creationId="{4FC7BCD7-FEAF-B010-3053-33D06F620EE1}"/>
          </ac:spMkLst>
        </pc:spChg>
        <pc:picChg chg="add del mod">
          <ac:chgData name="Daiva Vėželienė" userId="9b8fdffd-df71-4bbd-965a-a3636670e857" providerId="ADAL" clId="{707F48A3-2365-4F0E-A4E0-190D54F648BB}" dt="2026-03-23T14:00:05.687" v="112" actId="478"/>
          <ac:picMkLst>
            <pc:docMk/>
            <pc:sldMk cId="1088712838" sldId="348"/>
            <ac:picMk id="3" creationId="{60F7C39C-29C1-A8A3-DDB8-49150452ED21}"/>
          </ac:picMkLst>
        </pc:picChg>
        <pc:picChg chg="add mod ord modCrop">
          <ac:chgData name="Daiva Vėželienė" userId="9b8fdffd-df71-4bbd-965a-a3636670e857" providerId="ADAL" clId="{707F48A3-2365-4F0E-A4E0-190D54F648BB}" dt="2026-03-23T14:05:29.939" v="128" actId="732"/>
          <ac:picMkLst>
            <pc:docMk/>
            <pc:sldMk cId="1088712838" sldId="348"/>
            <ac:picMk id="4" creationId="{279D29B2-8C3F-F0BB-BB7B-351DEC898BD8}"/>
          </ac:picMkLst>
        </pc:picChg>
        <pc:picChg chg="del">
          <ac:chgData name="Daiva Vėželienė" userId="9b8fdffd-df71-4bbd-965a-a3636670e857" providerId="ADAL" clId="{707F48A3-2365-4F0E-A4E0-190D54F648BB}" dt="2026-03-23T13:58:11.494" v="109" actId="478"/>
          <ac:picMkLst>
            <pc:docMk/>
            <pc:sldMk cId="1088712838" sldId="348"/>
            <ac:picMk id="5" creationId="{45E6DC73-692F-681F-A4FD-7F5AC14B24AE}"/>
          </ac:picMkLst>
        </pc:picChg>
      </pc:sldChg>
      <pc:sldChg chg="addSp delSp modSp mod setBg">
        <pc:chgData name="Daiva Vėželienė" userId="9b8fdffd-df71-4bbd-965a-a3636670e857" providerId="ADAL" clId="{707F48A3-2365-4F0E-A4E0-190D54F648BB}" dt="2026-03-23T14:45:36.764" v="306" actId="14838"/>
        <pc:sldMkLst>
          <pc:docMk/>
          <pc:sldMk cId="3206958112" sldId="349"/>
        </pc:sldMkLst>
        <pc:spChg chg="mod">
          <ac:chgData name="Daiva Vėželienė" userId="9b8fdffd-df71-4bbd-965a-a3636670e857" providerId="ADAL" clId="{707F48A3-2365-4F0E-A4E0-190D54F648BB}" dt="2026-03-23T14:45:36.764" v="306" actId="14838"/>
          <ac:spMkLst>
            <pc:docMk/>
            <pc:sldMk cId="3206958112" sldId="349"/>
            <ac:spMk id="2" creationId="{7638316A-EA80-1035-80A7-439BE1AF612C}"/>
          </ac:spMkLst>
        </pc:spChg>
        <pc:spChg chg="mod">
          <ac:chgData name="Daiva Vėželienė" userId="9b8fdffd-df71-4bbd-965a-a3636670e857" providerId="ADAL" clId="{707F48A3-2365-4F0E-A4E0-190D54F648BB}" dt="2026-03-23T14:19:06.032" v="244" actId="113"/>
          <ac:spMkLst>
            <pc:docMk/>
            <pc:sldMk cId="3206958112" sldId="349"/>
            <ac:spMk id="6" creationId="{2ADA850B-1A87-6CA2-8CCD-71B2732A41D8}"/>
          </ac:spMkLst>
        </pc:spChg>
        <pc:spChg chg="add del">
          <ac:chgData name="Daiva Vėželienė" userId="9b8fdffd-df71-4bbd-965a-a3636670e857" providerId="ADAL" clId="{707F48A3-2365-4F0E-A4E0-190D54F648BB}" dt="2026-03-23T13:45:30.746" v="52" actId="26606"/>
          <ac:spMkLst>
            <pc:docMk/>
            <pc:sldMk cId="3206958112" sldId="349"/>
            <ac:spMk id="11" creationId="{F13C74B1-5B17-4795-BED0-7140497B445A}"/>
          </ac:spMkLst>
        </pc:spChg>
        <pc:spChg chg="add del">
          <ac:chgData name="Daiva Vėželienė" userId="9b8fdffd-df71-4bbd-965a-a3636670e857" providerId="ADAL" clId="{707F48A3-2365-4F0E-A4E0-190D54F648BB}" dt="2026-03-23T13:45:30.746" v="52" actId="26606"/>
          <ac:spMkLst>
            <pc:docMk/>
            <pc:sldMk cId="3206958112" sldId="349"/>
            <ac:spMk id="13" creationId="{D4974D33-8DC5-464E-8C6D-BE58F0669C17}"/>
          </ac:spMkLst>
        </pc:spChg>
        <pc:picChg chg="add mod">
          <ac:chgData name="Daiva Vėželienė" userId="9b8fdffd-df71-4bbd-965a-a3636670e857" providerId="ADAL" clId="{707F48A3-2365-4F0E-A4E0-190D54F648BB}" dt="2026-03-23T13:45:30.746" v="52" actId="26606"/>
          <ac:picMkLst>
            <pc:docMk/>
            <pc:sldMk cId="3206958112" sldId="349"/>
            <ac:picMk id="3" creationId="{6FE7CC6C-A39E-1C1E-37DC-B521F4569BDE}"/>
          </ac:picMkLst>
        </pc:picChg>
        <pc:picChg chg="add del mod ord modCrop">
          <ac:chgData name="Daiva Vėželienė" userId="9b8fdffd-df71-4bbd-965a-a3636670e857" providerId="ADAL" clId="{707F48A3-2365-4F0E-A4E0-190D54F648BB}" dt="2026-03-23T13:57:39.956" v="106" actId="478"/>
          <ac:picMkLst>
            <pc:docMk/>
            <pc:sldMk cId="3206958112" sldId="349"/>
            <ac:picMk id="4" creationId="{50B9A13D-8E4D-C140-AAF9-D412A94A96B7}"/>
          </ac:picMkLst>
        </pc:picChg>
        <pc:picChg chg="del">
          <ac:chgData name="Daiva Vėželienė" userId="9b8fdffd-df71-4bbd-965a-a3636670e857" providerId="ADAL" clId="{707F48A3-2365-4F0E-A4E0-190D54F648BB}" dt="2026-03-23T13:43:44.059" v="45" actId="478"/>
          <ac:picMkLst>
            <pc:docMk/>
            <pc:sldMk cId="3206958112" sldId="349"/>
            <ac:picMk id="5" creationId="{0CFD561E-2144-A401-D0B8-52E144B03CB1}"/>
          </ac:picMkLst>
        </pc:picChg>
        <pc:picChg chg="add del mod">
          <ac:chgData name="Daiva Vėželienė" userId="9b8fdffd-df71-4bbd-965a-a3636670e857" providerId="ADAL" clId="{707F48A3-2365-4F0E-A4E0-190D54F648BB}" dt="2026-03-23T14:05:57.860" v="130" actId="478"/>
          <ac:picMkLst>
            <pc:docMk/>
            <pc:sldMk cId="3206958112" sldId="349"/>
            <ac:picMk id="7" creationId="{9F638CAD-34D4-FA8B-4CC0-05C61FBEE683}"/>
          </ac:picMkLst>
        </pc:picChg>
        <pc:picChg chg="add ord">
          <ac:chgData name="Daiva Vėželienė" userId="9b8fdffd-df71-4bbd-965a-a3636670e857" providerId="ADAL" clId="{707F48A3-2365-4F0E-A4E0-190D54F648BB}" dt="2026-03-23T14:06:47.398" v="138" actId="167"/>
          <ac:picMkLst>
            <pc:docMk/>
            <pc:sldMk cId="3206958112" sldId="349"/>
            <ac:picMk id="8" creationId="{4B81A452-AD73-EDD2-AD6A-3E8931D5FF90}"/>
          </ac:picMkLst>
        </pc:picChg>
      </pc:sldChg>
      <pc:sldChg chg="addSp delSp modSp mod">
        <pc:chgData name="Daiva Vėželienė" userId="9b8fdffd-df71-4bbd-965a-a3636670e857" providerId="ADAL" clId="{707F48A3-2365-4F0E-A4E0-190D54F648BB}" dt="2026-03-23T14:47:22.409" v="313" actId="14838"/>
        <pc:sldMkLst>
          <pc:docMk/>
          <pc:sldMk cId="3664085594" sldId="350"/>
        </pc:sldMkLst>
        <pc:spChg chg="mod">
          <ac:chgData name="Daiva Vėželienė" userId="9b8fdffd-df71-4bbd-965a-a3636670e857" providerId="ADAL" clId="{707F48A3-2365-4F0E-A4E0-190D54F648BB}" dt="2026-03-23T14:47:22.409" v="313" actId="14838"/>
          <ac:spMkLst>
            <pc:docMk/>
            <pc:sldMk cId="3664085594" sldId="350"/>
            <ac:spMk id="2" creationId="{0EE4082E-1499-492C-6673-0DF06E848789}"/>
          </ac:spMkLst>
        </pc:spChg>
        <pc:spChg chg="mod">
          <ac:chgData name="Daiva Vėželienė" userId="9b8fdffd-df71-4bbd-965a-a3636670e857" providerId="ADAL" clId="{707F48A3-2365-4F0E-A4E0-190D54F648BB}" dt="2026-03-23T14:29:43.980" v="263" actId="113"/>
          <ac:spMkLst>
            <pc:docMk/>
            <pc:sldMk cId="3664085594" sldId="350"/>
            <ac:spMk id="6" creationId="{59698E0C-CA7A-2D36-40A8-EB33737366C2}"/>
          </ac:spMkLst>
        </pc:spChg>
        <pc:picChg chg="add ord">
          <ac:chgData name="Daiva Vėželienė" userId="9b8fdffd-df71-4bbd-965a-a3636670e857" providerId="ADAL" clId="{707F48A3-2365-4F0E-A4E0-190D54F648BB}" dt="2026-03-23T14:08:45.074" v="154" actId="167"/>
          <ac:picMkLst>
            <pc:docMk/>
            <pc:sldMk cId="3664085594" sldId="350"/>
            <ac:picMk id="3" creationId="{CB8DC2AC-7AEC-C61C-7DCB-2A7A23A86316}"/>
          </ac:picMkLst>
        </pc:picChg>
        <pc:picChg chg="del">
          <ac:chgData name="Daiva Vėželienė" userId="9b8fdffd-df71-4bbd-965a-a3636670e857" providerId="ADAL" clId="{707F48A3-2365-4F0E-A4E0-190D54F648BB}" dt="2026-03-23T14:08:36.670" v="152" actId="478"/>
          <ac:picMkLst>
            <pc:docMk/>
            <pc:sldMk cId="3664085594" sldId="350"/>
            <ac:picMk id="5" creationId="{F2E2D38D-08C2-4291-C184-FC9A7DCB8FE7}"/>
          </ac:picMkLst>
        </pc:picChg>
      </pc:sldChg>
      <pc:sldChg chg="addSp delSp modSp mod">
        <pc:chgData name="Daiva Vėželienė" userId="9b8fdffd-df71-4bbd-965a-a3636670e857" providerId="ADAL" clId="{707F48A3-2365-4F0E-A4E0-190D54F648BB}" dt="2026-03-23T14:47:34.914" v="314" actId="14838"/>
        <pc:sldMkLst>
          <pc:docMk/>
          <pc:sldMk cId="3209170889" sldId="351"/>
        </pc:sldMkLst>
        <pc:spChg chg="mod">
          <ac:chgData name="Daiva Vėželienė" userId="9b8fdffd-df71-4bbd-965a-a3636670e857" providerId="ADAL" clId="{707F48A3-2365-4F0E-A4E0-190D54F648BB}" dt="2026-03-23T14:47:34.914" v="314" actId="14838"/>
          <ac:spMkLst>
            <pc:docMk/>
            <pc:sldMk cId="3209170889" sldId="351"/>
            <ac:spMk id="2" creationId="{D0FC8A1E-61A1-4C55-B4BD-B6149DD953AA}"/>
          </ac:spMkLst>
        </pc:spChg>
        <pc:spChg chg="mod">
          <ac:chgData name="Daiva Vėželienė" userId="9b8fdffd-df71-4bbd-965a-a3636670e857" providerId="ADAL" clId="{707F48A3-2365-4F0E-A4E0-190D54F648BB}" dt="2026-03-23T14:29:53.562" v="264" actId="113"/>
          <ac:spMkLst>
            <pc:docMk/>
            <pc:sldMk cId="3209170889" sldId="351"/>
            <ac:spMk id="6" creationId="{24116403-BDAA-B8FC-6E92-8CEFCAA22042}"/>
          </ac:spMkLst>
        </pc:spChg>
        <pc:picChg chg="add ord">
          <ac:chgData name="Daiva Vėželienė" userId="9b8fdffd-df71-4bbd-965a-a3636670e857" providerId="ADAL" clId="{707F48A3-2365-4F0E-A4E0-190D54F648BB}" dt="2026-03-23T14:08:56.468" v="157" actId="167"/>
          <ac:picMkLst>
            <pc:docMk/>
            <pc:sldMk cId="3209170889" sldId="351"/>
            <ac:picMk id="3" creationId="{84BDBAC6-FCDA-4181-68BD-5DEAE16F480B}"/>
          </ac:picMkLst>
        </pc:picChg>
        <pc:picChg chg="del">
          <ac:chgData name="Daiva Vėželienė" userId="9b8fdffd-df71-4bbd-965a-a3636670e857" providerId="ADAL" clId="{707F48A3-2365-4F0E-A4E0-190D54F648BB}" dt="2026-03-23T14:08:49.117" v="155" actId="478"/>
          <ac:picMkLst>
            <pc:docMk/>
            <pc:sldMk cId="3209170889" sldId="351"/>
            <ac:picMk id="5" creationId="{5358B622-BE23-BEC7-7496-3C01E166DFFE}"/>
          </ac:picMkLst>
        </pc:picChg>
      </pc:sldChg>
      <pc:sldChg chg="addSp delSp modSp mod">
        <pc:chgData name="Daiva Vėželienė" userId="9b8fdffd-df71-4bbd-965a-a3636670e857" providerId="ADAL" clId="{707F48A3-2365-4F0E-A4E0-190D54F648BB}" dt="2026-03-23T14:48:21.426" v="319" actId="14838"/>
        <pc:sldMkLst>
          <pc:docMk/>
          <pc:sldMk cId="2315601276" sldId="352"/>
        </pc:sldMkLst>
        <pc:spChg chg="mod">
          <ac:chgData name="Daiva Vėželienė" userId="9b8fdffd-df71-4bbd-965a-a3636670e857" providerId="ADAL" clId="{707F48A3-2365-4F0E-A4E0-190D54F648BB}" dt="2026-03-23T14:48:21.426" v="319" actId="14838"/>
          <ac:spMkLst>
            <pc:docMk/>
            <pc:sldMk cId="2315601276" sldId="352"/>
            <ac:spMk id="2" creationId="{564DB77A-D14C-F183-17B3-242E38881770}"/>
          </ac:spMkLst>
        </pc:spChg>
        <pc:spChg chg="mod">
          <ac:chgData name="Daiva Vėželienė" userId="9b8fdffd-df71-4bbd-965a-a3636670e857" providerId="ADAL" clId="{707F48A3-2365-4F0E-A4E0-190D54F648BB}" dt="2026-03-23T14:31:47.388" v="279" actId="14100"/>
          <ac:spMkLst>
            <pc:docMk/>
            <pc:sldMk cId="2315601276" sldId="352"/>
            <ac:spMk id="6" creationId="{9F96904F-1337-ADB3-FDD5-740D579B7702}"/>
          </ac:spMkLst>
        </pc:spChg>
        <pc:picChg chg="add mod ord">
          <ac:chgData name="Daiva Vėželienė" userId="9b8fdffd-df71-4bbd-965a-a3636670e857" providerId="ADAL" clId="{707F48A3-2365-4F0E-A4E0-190D54F648BB}" dt="2026-03-23T14:31:47.943" v="280" actId="1076"/>
          <ac:picMkLst>
            <pc:docMk/>
            <pc:sldMk cId="2315601276" sldId="352"/>
            <ac:picMk id="3" creationId="{65661491-FA76-840F-8ACA-5F3E00D2AEAF}"/>
          </ac:picMkLst>
        </pc:picChg>
        <pc:picChg chg="del">
          <ac:chgData name="Daiva Vėželienė" userId="9b8fdffd-df71-4bbd-965a-a3636670e857" providerId="ADAL" clId="{707F48A3-2365-4F0E-A4E0-190D54F648BB}" dt="2026-03-23T14:09:49.405" v="172" actId="478"/>
          <ac:picMkLst>
            <pc:docMk/>
            <pc:sldMk cId="2315601276" sldId="352"/>
            <ac:picMk id="5" creationId="{5EC929B2-1BA1-5C84-C223-3716AF606B6B}"/>
          </ac:picMkLst>
        </pc:picChg>
      </pc:sldChg>
      <pc:sldChg chg="addSp delSp modSp mod">
        <pc:chgData name="Daiva Vėželienė" userId="9b8fdffd-df71-4bbd-965a-a3636670e857" providerId="ADAL" clId="{707F48A3-2365-4F0E-A4E0-190D54F648BB}" dt="2026-03-23T14:48:38.315" v="321" actId="14838"/>
        <pc:sldMkLst>
          <pc:docMk/>
          <pc:sldMk cId="1103188819" sldId="353"/>
        </pc:sldMkLst>
        <pc:spChg chg="mod">
          <ac:chgData name="Daiva Vėželienė" userId="9b8fdffd-df71-4bbd-965a-a3636670e857" providerId="ADAL" clId="{707F48A3-2365-4F0E-A4E0-190D54F648BB}" dt="2026-03-23T14:48:38.315" v="321" actId="14838"/>
          <ac:spMkLst>
            <pc:docMk/>
            <pc:sldMk cId="1103188819" sldId="353"/>
            <ac:spMk id="2" creationId="{81227936-A6C6-A927-7416-58BB75FD9B27}"/>
          </ac:spMkLst>
        </pc:spChg>
        <pc:spChg chg="mod">
          <ac:chgData name="Daiva Vėželienė" userId="9b8fdffd-df71-4bbd-965a-a3636670e857" providerId="ADAL" clId="{707F48A3-2365-4F0E-A4E0-190D54F648BB}" dt="2026-03-23T14:32:11.857" v="284" actId="113"/>
          <ac:spMkLst>
            <pc:docMk/>
            <pc:sldMk cId="1103188819" sldId="353"/>
            <ac:spMk id="6" creationId="{ED6372BC-C33D-EDA7-00DA-047F4DCF4197}"/>
          </ac:spMkLst>
        </pc:spChg>
        <pc:picChg chg="add ord">
          <ac:chgData name="Daiva Vėželienė" userId="9b8fdffd-df71-4bbd-965a-a3636670e857" providerId="ADAL" clId="{707F48A3-2365-4F0E-A4E0-190D54F648BB}" dt="2026-03-23T14:10:17.321" v="180" actId="167"/>
          <ac:picMkLst>
            <pc:docMk/>
            <pc:sldMk cId="1103188819" sldId="353"/>
            <ac:picMk id="3" creationId="{147DAB77-76DC-E41B-5CF9-6E064226758F}"/>
          </ac:picMkLst>
        </pc:picChg>
        <pc:picChg chg="del">
          <ac:chgData name="Daiva Vėželienė" userId="9b8fdffd-df71-4bbd-965a-a3636670e857" providerId="ADAL" clId="{707F48A3-2365-4F0E-A4E0-190D54F648BB}" dt="2026-03-23T14:10:09.243" v="178" actId="478"/>
          <ac:picMkLst>
            <pc:docMk/>
            <pc:sldMk cId="1103188819" sldId="353"/>
            <ac:picMk id="5" creationId="{98DBA5F1-84A8-6DFE-894B-8B372AF36B25}"/>
          </ac:picMkLst>
        </pc:picChg>
      </pc:sldChg>
      <pc:sldChg chg="addSp delSp modSp mod">
        <pc:chgData name="Daiva Vėželienė" userId="9b8fdffd-df71-4bbd-965a-a3636670e857" providerId="ADAL" clId="{707F48A3-2365-4F0E-A4E0-190D54F648BB}" dt="2026-03-23T14:44:11.417" v="301" actId="14838"/>
        <pc:sldMkLst>
          <pc:docMk/>
          <pc:sldMk cId="1743212722" sldId="354"/>
        </pc:sldMkLst>
        <pc:spChg chg="mod">
          <ac:chgData name="Daiva Vėželienė" userId="9b8fdffd-df71-4bbd-965a-a3636670e857" providerId="ADAL" clId="{707F48A3-2365-4F0E-A4E0-190D54F648BB}" dt="2026-03-23T14:44:11.417" v="301" actId="14838"/>
          <ac:spMkLst>
            <pc:docMk/>
            <pc:sldMk cId="1743212722" sldId="354"/>
            <ac:spMk id="4" creationId="{EE94277A-13C1-3B71-E717-8BA13FD168DE}"/>
          </ac:spMkLst>
        </pc:spChg>
        <pc:spChg chg="mod">
          <ac:chgData name="Daiva Vėželienė" userId="9b8fdffd-df71-4bbd-965a-a3636670e857" providerId="ADAL" clId="{707F48A3-2365-4F0E-A4E0-190D54F648BB}" dt="2026-03-23T13:28:40.369" v="25" actId="1076"/>
          <ac:spMkLst>
            <pc:docMk/>
            <pc:sldMk cId="1743212722" sldId="354"/>
            <ac:spMk id="5" creationId="{4FF8DA54-1E8C-4D3F-9D04-9A63302AA8A3}"/>
          </ac:spMkLst>
        </pc:spChg>
        <pc:picChg chg="del">
          <ac:chgData name="Daiva Vėželienė" userId="9b8fdffd-df71-4bbd-965a-a3636670e857" providerId="ADAL" clId="{707F48A3-2365-4F0E-A4E0-190D54F648BB}" dt="2026-03-23T13:25:09.995" v="2" actId="478"/>
          <ac:picMkLst>
            <pc:docMk/>
            <pc:sldMk cId="1743212722" sldId="354"/>
            <ac:picMk id="2" creationId="{5D2755E9-EF8A-2866-C9D8-BEC71600BAC0}"/>
          </ac:picMkLst>
        </pc:picChg>
        <pc:picChg chg="mod">
          <ac:chgData name="Daiva Vėželienė" userId="9b8fdffd-df71-4bbd-965a-a3636670e857" providerId="ADAL" clId="{707F48A3-2365-4F0E-A4E0-190D54F648BB}" dt="2026-03-23T13:30:23.756" v="26" actId="1076"/>
          <ac:picMkLst>
            <pc:docMk/>
            <pc:sldMk cId="1743212722" sldId="354"/>
            <ac:picMk id="3" creationId="{BC848902-E04A-901B-55D5-60E11CA25154}"/>
          </ac:picMkLst>
        </pc:picChg>
        <pc:picChg chg="add del mod ord modCrop">
          <ac:chgData name="Daiva Vėželienė" userId="9b8fdffd-df71-4bbd-965a-a3636670e857" providerId="ADAL" clId="{707F48A3-2365-4F0E-A4E0-190D54F648BB}" dt="2026-03-23T13:27:32.394" v="14" actId="478"/>
          <ac:picMkLst>
            <pc:docMk/>
            <pc:sldMk cId="1743212722" sldId="354"/>
            <ac:picMk id="7" creationId="{69C5C41B-DEB6-6045-608F-947964004AC9}"/>
          </ac:picMkLst>
        </pc:picChg>
        <pc:picChg chg="add mod ord modCrop">
          <ac:chgData name="Daiva Vėželienė" userId="9b8fdffd-df71-4bbd-965a-a3636670e857" providerId="ADAL" clId="{707F48A3-2365-4F0E-A4E0-190D54F648BB}" dt="2026-03-23T13:28:32.795" v="23" actId="167"/>
          <ac:picMkLst>
            <pc:docMk/>
            <pc:sldMk cId="1743212722" sldId="354"/>
            <ac:picMk id="9" creationId="{D12C80F7-C05E-8940-F53B-4F354B3583B8}"/>
          </ac:picMkLst>
        </pc:picChg>
      </pc:sldChg>
      <pc:sldChg chg="addSp delSp modSp new mod">
        <pc:chgData name="Daiva Vėželienė" userId="9b8fdffd-df71-4bbd-965a-a3636670e857" providerId="ADAL" clId="{707F48A3-2365-4F0E-A4E0-190D54F648BB}" dt="2026-03-23T14:54:47.115" v="368" actId="1076"/>
        <pc:sldMkLst>
          <pc:docMk/>
          <pc:sldMk cId="2637900655" sldId="355"/>
        </pc:sldMkLst>
        <pc:spChg chg="add del mod">
          <ac:chgData name="Daiva Vėželienė" userId="9b8fdffd-df71-4bbd-965a-a3636670e857" providerId="ADAL" clId="{707F48A3-2365-4F0E-A4E0-190D54F648BB}" dt="2026-03-23T14:50:31.720" v="331" actId="478"/>
          <ac:spMkLst>
            <pc:docMk/>
            <pc:sldMk cId="2637900655" sldId="355"/>
            <ac:spMk id="3" creationId="{B92CB965-9F1B-868F-12B7-4F9769E2C4B8}"/>
          </ac:spMkLst>
        </pc:spChg>
        <pc:spChg chg="add mod">
          <ac:chgData name="Daiva Vėželienė" userId="9b8fdffd-df71-4bbd-965a-a3636670e857" providerId="ADAL" clId="{707F48A3-2365-4F0E-A4E0-190D54F648BB}" dt="2026-03-23T14:54:43.497" v="367" actId="1076"/>
          <ac:spMkLst>
            <pc:docMk/>
            <pc:sldMk cId="2637900655" sldId="355"/>
            <ac:spMk id="4" creationId="{4315D147-40A9-E870-6251-9232D0887721}"/>
          </ac:spMkLst>
        </pc:spChg>
        <pc:spChg chg="mod">
          <ac:chgData name="Daiva Vėželienė" userId="9b8fdffd-df71-4bbd-965a-a3636670e857" providerId="ADAL" clId="{707F48A3-2365-4F0E-A4E0-190D54F648BB}" dt="2026-03-23T14:52:57.327" v="350" actId="207"/>
          <ac:spMkLst>
            <pc:docMk/>
            <pc:sldMk cId="2637900655" sldId="355"/>
            <ac:spMk id="6" creationId="{561A4C60-ED87-014E-56C6-0DD3C41B5DFB}"/>
          </ac:spMkLst>
        </pc:spChg>
        <pc:grpChg chg="add mod">
          <ac:chgData name="Daiva Vėželienė" userId="9b8fdffd-df71-4bbd-965a-a3636670e857" providerId="ADAL" clId="{707F48A3-2365-4F0E-A4E0-190D54F648BB}" dt="2026-03-23T14:54:35.086" v="365" actId="1076"/>
          <ac:grpSpMkLst>
            <pc:docMk/>
            <pc:sldMk cId="2637900655" sldId="355"/>
            <ac:grpSpMk id="5" creationId="{4CB6D100-449E-0B74-F855-90B91ECB6C17}"/>
          </ac:grpSpMkLst>
        </pc:grpChg>
        <pc:picChg chg="add mod">
          <ac:chgData name="Daiva Vėželienė" userId="9b8fdffd-df71-4bbd-965a-a3636670e857" providerId="ADAL" clId="{707F48A3-2365-4F0E-A4E0-190D54F648BB}" dt="2026-03-23T14:54:25.362" v="362" actId="1076"/>
          <ac:picMkLst>
            <pc:docMk/>
            <pc:sldMk cId="2637900655" sldId="355"/>
            <ac:picMk id="2" creationId="{C4FE6190-91F5-122F-2F99-DDEE11DF1E04}"/>
          </ac:picMkLst>
        </pc:picChg>
        <pc:picChg chg="mod">
          <ac:chgData name="Daiva Vėželienė" userId="9b8fdffd-df71-4bbd-965a-a3636670e857" providerId="ADAL" clId="{707F48A3-2365-4F0E-A4E0-190D54F648BB}" dt="2026-03-23T14:50:33.750" v="332"/>
          <ac:picMkLst>
            <pc:docMk/>
            <pc:sldMk cId="2637900655" sldId="355"/>
            <ac:picMk id="7" creationId="{1CC0F971-BF78-E504-FE92-FBF3DF079C18}"/>
          </ac:picMkLst>
        </pc:picChg>
        <pc:picChg chg="mod">
          <ac:chgData name="Daiva Vėželienė" userId="9b8fdffd-df71-4bbd-965a-a3636670e857" providerId="ADAL" clId="{707F48A3-2365-4F0E-A4E0-190D54F648BB}" dt="2026-03-23T14:50:33.750" v="332"/>
          <ac:picMkLst>
            <pc:docMk/>
            <pc:sldMk cId="2637900655" sldId="355"/>
            <ac:picMk id="8" creationId="{09D1F420-1700-3AC1-0D32-ADFF319EAE01}"/>
          </ac:picMkLst>
        </pc:picChg>
        <pc:picChg chg="mod">
          <ac:chgData name="Daiva Vėželienė" userId="9b8fdffd-df71-4bbd-965a-a3636670e857" providerId="ADAL" clId="{707F48A3-2365-4F0E-A4E0-190D54F648BB}" dt="2026-03-23T14:50:33.750" v="332"/>
          <ac:picMkLst>
            <pc:docMk/>
            <pc:sldMk cId="2637900655" sldId="355"/>
            <ac:picMk id="9" creationId="{87267ED3-0D1A-F74D-856E-1BBF62BD7FC4}"/>
          </ac:picMkLst>
        </pc:picChg>
        <pc:picChg chg="mod">
          <ac:chgData name="Daiva Vėželienė" userId="9b8fdffd-df71-4bbd-965a-a3636670e857" providerId="ADAL" clId="{707F48A3-2365-4F0E-A4E0-190D54F648BB}" dt="2026-03-23T14:50:33.750" v="332"/>
          <ac:picMkLst>
            <pc:docMk/>
            <pc:sldMk cId="2637900655" sldId="355"/>
            <ac:picMk id="10" creationId="{C0C767AF-44CD-12B3-3067-C4E1B6BD03B9}"/>
          </ac:picMkLst>
        </pc:picChg>
        <pc:picChg chg="mod">
          <ac:chgData name="Daiva Vėželienė" userId="9b8fdffd-df71-4bbd-965a-a3636670e857" providerId="ADAL" clId="{707F48A3-2365-4F0E-A4E0-190D54F648BB}" dt="2026-03-23T14:50:33.750" v="332"/>
          <ac:picMkLst>
            <pc:docMk/>
            <pc:sldMk cId="2637900655" sldId="355"/>
            <ac:picMk id="11" creationId="{1D7297FA-A263-F912-DC62-1EC7DA9DC14E}"/>
          </ac:picMkLst>
        </pc:picChg>
        <pc:picChg chg="mod">
          <ac:chgData name="Daiva Vėželienė" userId="9b8fdffd-df71-4bbd-965a-a3636670e857" providerId="ADAL" clId="{707F48A3-2365-4F0E-A4E0-190D54F648BB}" dt="2026-03-23T14:50:33.750" v="332"/>
          <ac:picMkLst>
            <pc:docMk/>
            <pc:sldMk cId="2637900655" sldId="355"/>
            <ac:picMk id="12" creationId="{9AE4B490-4A7A-5308-7D36-CCC1C571552C}"/>
          </ac:picMkLst>
        </pc:picChg>
        <pc:picChg chg="add mod ord modCrop">
          <ac:chgData name="Daiva Vėželienė" userId="9b8fdffd-df71-4bbd-965a-a3636670e857" providerId="ADAL" clId="{707F48A3-2365-4F0E-A4E0-190D54F648BB}" dt="2026-03-23T14:54:47.115" v="368" actId="1076"/>
          <ac:picMkLst>
            <pc:docMk/>
            <pc:sldMk cId="2637900655" sldId="355"/>
            <ac:picMk id="14" creationId="{A545FFBC-57D7-0C7A-3D78-0D2E4C48A748}"/>
          </ac:picMkLst>
        </pc:picChg>
        <pc:cxnChg chg="mod">
          <ac:chgData name="Daiva Vėželienė" userId="9b8fdffd-df71-4bbd-965a-a3636670e857" providerId="ADAL" clId="{707F48A3-2365-4F0E-A4E0-190D54F648BB}" dt="2026-03-23T14:50:33.750" v="332"/>
          <ac:cxnSpMkLst>
            <pc:docMk/>
            <pc:sldMk cId="2637900655" sldId="355"/>
            <ac:cxnSpMk id="13" creationId="{73A56DB2-EFC3-F93E-5E0E-4FEE272BF9F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DE91D-92FC-EB47-9BF5-89E5781AEC6E}" type="datetimeFigureOut">
              <a:rPr lang="en-LT" smtClean="0"/>
              <a:t>03/23/2026</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6B443-908F-A545-B0E5-A9A2481DD133}" type="slidenum">
              <a:rPr lang="en-LT" smtClean="0"/>
              <a:t>‹#›</a:t>
            </a:fld>
            <a:endParaRPr lang="en-LT"/>
          </a:p>
        </p:txBody>
      </p:sp>
    </p:spTree>
    <p:extLst>
      <p:ext uri="{BB962C8B-B14F-4D97-AF65-F5344CB8AC3E}">
        <p14:creationId xmlns:p14="http://schemas.microsoft.com/office/powerpoint/2010/main" val="1822753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5"/>
            <a:ext cx="6182719" cy="4002065"/>
          </a:xfrm>
          <a:prstGeom prst="rect">
            <a:avLst/>
          </a:prstGeom>
        </p:spPr>
      </p:pic>
    </p:spTree>
    <p:extLst>
      <p:ext uri="{BB962C8B-B14F-4D97-AF65-F5344CB8AC3E}">
        <p14:creationId xmlns:p14="http://schemas.microsoft.com/office/powerpoint/2010/main" val="226256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101142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232145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113022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21993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1" y="2855934"/>
            <a:ext cx="6182717" cy="4002064"/>
          </a:xfrm>
          <a:prstGeom prst="rect">
            <a:avLst/>
          </a:prstGeom>
        </p:spPr>
      </p:pic>
    </p:spTree>
    <p:extLst>
      <p:ext uri="{BB962C8B-B14F-4D97-AF65-F5344CB8AC3E}">
        <p14:creationId xmlns:p14="http://schemas.microsoft.com/office/powerpoint/2010/main" val="41053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4" name="Picture 3" descr="A group of cows with tags on their ears&#10;&#10;Description automatically generated with low confidence">
            <a:extLst>
              <a:ext uri="{FF2B5EF4-FFF2-40B4-BE49-F238E27FC236}">
                <a16:creationId xmlns:a16="http://schemas.microsoft.com/office/drawing/2014/main" id="{CFE5A45D-1A05-2AF9-1751-0FFED103D311}"/>
              </a:ext>
            </a:extLst>
          </p:cNvPr>
          <p:cNvPicPr>
            <a:picLocks noChangeAspect="1"/>
          </p:cNvPicPr>
          <p:nvPr userDrawn="1"/>
        </p:nvPicPr>
        <p:blipFill>
          <a:blip r:embed="rId3"/>
          <a:stretch>
            <a:fillRect/>
          </a:stretch>
        </p:blipFill>
        <p:spPr>
          <a:xfrm>
            <a:off x="0" y="2855934"/>
            <a:ext cx="6182720" cy="4002066"/>
          </a:xfrm>
          <a:prstGeom prst="rect">
            <a:avLst/>
          </a:prstGeom>
        </p:spPr>
      </p:pic>
    </p:spTree>
    <p:extLst>
      <p:ext uri="{BB962C8B-B14F-4D97-AF65-F5344CB8AC3E}">
        <p14:creationId xmlns:p14="http://schemas.microsoft.com/office/powerpoint/2010/main" val="1923944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2613560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2234029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7" cy="4002065"/>
          </a:xfrm>
          <a:prstGeom prst="rect">
            <a:avLst/>
          </a:prstGeom>
        </p:spPr>
      </p:pic>
    </p:spTree>
    <p:extLst>
      <p:ext uri="{BB962C8B-B14F-4D97-AF65-F5344CB8AC3E}">
        <p14:creationId xmlns:p14="http://schemas.microsoft.com/office/powerpoint/2010/main" val="3334546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flipH="1">
            <a:off x="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flipH="1">
            <a:off x="6009283" y="2855934"/>
            <a:ext cx="6182717" cy="4002065"/>
          </a:xfrm>
          <a:prstGeom prst="rect">
            <a:avLst/>
          </a:prstGeom>
        </p:spPr>
      </p:pic>
    </p:spTree>
    <p:extLst>
      <p:ext uri="{BB962C8B-B14F-4D97-AF65-F5344CB8AC3E}">
        <p14:creationId xmlns:p14="http://schemas.microsoft.com/office/powerpoint/2010/main" val="272630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7" cy="4002065"/>
          </a:xfrm>
          <a:prstGeom prst="rect">
            <a:avLst/>
          </a:prstGeom>
        </p:spPr>
      </p:pic>
    </p:spTree>
    <p:extLst>
      <p:ext uri="{BB962C8B-B14F-4D97-AF65-F5344CB8AC3E}">
        <p14:creationId xmlns:p14="http://schemas.microsoft.com/office/powerpoint/2010/main" val="4167807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60716"/>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000892"/>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ABB98606-E5F5-BBED-133D-45F7270C79CD}"/>
              </a:ext>
            </a:extLst>
          </p:cNvPr>
          <p:cNvSpPr>
            <a:spLocks noGrp="1"/>
          </p:cNvSpPr>
          <p:nvPr>
            <p:ph type="pic" sz="quarter" idx="11"/>
          </p:nvPr>
        </p:nvSpPr>
        <p:spPr>
          <a:xfrm>
            <a:off x="9530080" y="5247184"/>
            <a:ext cx="2661920" cy="1610816"/>
          </a:xfrm>
          <a:custGeom>
            <a:avLst/>
            <a:gdLst>
              <a:gd name="connsiteX0" fmla="*/ 2661920 w 2661920"/>
              <a:gd name="connsiteY0" fmla="*/ 0 h 1610816"/>
              <a:gd name="connsiteX1" fmla="*/ 2661920 w 2661920"/>
              <a:gd name="connsiteY1" fmla="*/ 1610816 h 1610816"/>
              <a:gd name="connsiteX2" fmla="*/ 921017 w 2661920"/>
              <a:gd name="connsiteY2" fmla="*/ 1610816 h 1610816"/>
              <a:gd name="connsiteX3" fmla="*/ 0 w 2661920"/>
              <a:gd name="connsiteY3" fmla="*/ 1196629 h 1610816"/>
            </a:gdLst>
            <a:ahLst/>
            <a:cxnLst>
              <a:cxn ang="0">
                <a:pos x="connsiteX0" y="connsiteY0"/>
              </a:cxn>
              <a:cxn ang="0">
                <a:pos x="connsiteX1" y="connsiteY1"/>
              </a:cxn>
              <a:cxn ang="0">
                <a:pos x="connsiteX2" y="connsiteY2"/>
              </a:cxn>
              <a:cxn ang="0">
                <a:pos x="connsiteX3" y="connsiteY3"/>
              </a:cxn>
            </a:cxnLst>
            <a:rect l="l" t="t" r="r" b="b"/>
            <a:pathLst>
              <a:path w="2661920" h="1610816">
                <a:moveTo>
                  <a:pt x="2661920" y="0"/>
                </a:moveTo>
                <a:lnTo>
                  <a:pt x="2661920" y="1610816"/>
                </a:lnTo>
                <a:lnTo>
                  <a:pt x="921017" y="1610816"/>
                </a:lnTo>
                <a:lnTo>
                  <a:pt x="0" y="1196629"/>
                </a:lnTo>
                <a:close/>
              </a:path>
            </a:pathLst>
          </a:custGeom>
          <a:pattFill prst="wdUpDiag">
            <a:fgClr>
              <a:schemeClr val="bg1">
                <a:lumMod val="85000"/>
              </a:schemeClr>
            </a:fgClr>
            <a:bgClr>
              <a:schemeClr val="bg1"/>
            </a:bgClr>
          </a:pattFill>
        </p:spPr>
        <p:txBody>
          <a:bodyPr wrap="square">
            <a:noAutofit/>
          </a:bodyPr>
          <a:lstStyle/>
          <a:p>
            <a:endParaRPr lang="en-LT"/>
          </a:p>
        </p:txBody>
      </p:sp>
    </p:spTree>
    <p:extLst>
      <p:ext uri="{BB962C8B-B14F-4D97-AF65-F5344CB8AC3E}">
        <p14:creationId xmlns:p14="http://schemas.microsoft.com/office/powerpoint/2010/main" val="3587692743"/>
      </p:ext>
    </p:extLst>
  </p:cSld>
  <p:clrMapOvr>
    <a:masterClrMapping/>
  </p:clrMapOvr>
  <p:extLst>
    <p:ext uri="{DCECCB84-F9BA-43D5-87BE-67443E8EF086}">
      <p15:sldGuideLst xmlns:p15="http://schemas.microsoft.com/office/powerpoint/2012/main">
        <p15:guide id="1" orient="horz" pos="459">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256B5-A71E-7A0D-76EE-8334EE35185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Chart Placeholder 2">
            <a:extLst>
              <a:ext uri="{FF2B5EF4-FFF2-40B4-BE49-F238E27FC236}">
                <a16:creationId xmlns:a16="http://schemas.microsoft.com/office/drawing/2014/main" id="{20277A50-40D4-78A2-32C1-3854BBDF3F2B}"/>
              </a:ext>
            </a:extLst>
          </p:cNvPr>
          <p:cNvSpPr>
            <a:spLocks noGrp="1"/>
          </p:cNvSpPr>
          <p:nvPr>
            <p:ph type="chart" sz="quarter" idx="10"/>
          </p:nvPr>
        </p:nvSpPr>
        <p:spPr>
          <a:xfrm>
            <a:off x="609600" y="1997075"/>
            <a:ext cx="7848600" cy="2651125"/>
          </a:xfrm>
        </p:spPr>
        <p:txBody>
          <a:bodyPr/>
          <a:lstStyle/>
          <a:p>
            <a:endParaRPr lang="en-LT"/>
          </a:p>
        </p:txBody>
      </p:sp>
      <p:sp>
        <p:nvSpPr>
          <p:cNvPr id="9" name="Title 11">
            <a:extLst>
              <a:ext uri="{FF2B5EF4-FFF2-40B4-BE49-F238E27FC236}">
                <a16:creationId xmlns:a16="http://schemas.microsoft.com/office/drawing/2014/main" id="{0ABFF924-F17C-3678-71A7-395760638F9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0" name="Picture 9">
            <a:extLst>
              <a:ext uri="{FF2B5EF4-FFF2-40B4-BE49-F238E27FC236}">
                <a16:creationId xmlns:a16="http://schemas.microsoft.com/office/drawing/2014/main" id="{A8CC43D7-C80A-63F2-AC91-47E516AF9D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ADD7855C-CDB4-1C72-EE6E-6F79583E8CD1}"/>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21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A84DB3BC-4053-7B03-6807-AB12ECDE77F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D07E7157-DCFF-9A6C-805F-2640B71204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2453AE6C-FAC0-0CF1-83BD-6B38CE4646D3}"/>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24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F02FE14A-F9C4-58FE-AB53-355924CD53A0}"/>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7AB83149-5E06-BE18-B87C-A3B1904DC4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7F1EFD92-22A8-0985-F360-2F329AE382E9}"/>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0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7FA18-F4D1-EF9A-67FB-24CD638F77B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pic>
        <p:nvPicPr>
          <p:cNvPr id="9" name="Picture 8">
            <a:extLst>
              <a:ext uri="{FF2B5EF4-FFF2-40B4-BE49-F238E27FC236}">
                <a16:creationId xmlns:a16="http://schemas.microsoft.com/office/drawing/2014/main" id="{0C441797-6277-A69F-65D3-625410B029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sp>
        <p:nvSpPr>
          <p:cNvPr id="8" name="Title 11">
            <a:extLst>
              <a:ext uri="{FF2B5EF4-FFF2-40B4-BE49-F238E27FC236}">
                <a16:creationId xmlns:a16="http://schemas.microsoft.com/office/drawing/2014/main" id="{1C9A1A44-752E-4C59-67DE-963DE28195A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1" name="Picture 10">
            <a:extLst>
              <a:ext uri="{FF2B5EF4-FFF2-40B4-BE49-F238E27FC236}">
                <a16:creationId xmlns:a16="http://schemas.microsoft.com/office/drawing/2014/main" id="{530F374A-6D45-40C4-D5B8-9CD435F7F9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B81A502F-0C25-9A3A-DF92-A597FE78C6AB}"/>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6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D8776-0978-4A6F-98E3-38E991F76BD4}"/>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408658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7" cy="4002064"/>
          </a:xfrm>
          <a:prstGeom prst="rect">
            <a:avLst/>
          </a:prstGeom>
        </p:spPr>
      </p:pic>
    </p:spTree>
    <p:extLst>
      <p:ext uri="{BB962C8B-B14F-4D97-AF65-F5344CB8AC3E}">
        <p14:creationId xmlns:p14="http://schemas.microsoft.com/office/powerpoint/2010/main" val="28806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6"/>
            <a:ext cx="6182717" cy="4002064"/>
          </a:xfrm>
          <a:prstGeom prst="rect">
            <a:avLst/>
          </a:prstGeom>
        </p:spPr>
      </p:pic>
    </p:spTree>
    <p:extLst>
      <p:ext uri="{BB962C8B-B14F-4D97-AF65-F5344CB8AC3E}">
        <p14:creationId xmlns:p14="http://schemas.microsoft.com/office/powerpoint/2010/main" val="38192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6" cy="4002064"/>
          </a:xfrm>
          <a:prstGeom prst="rect">
            <a:avLst/>
          </a:prstGeom>
        </p:spPr>
      </p:pic>
    </p:spTree>
    <p:extLst>
      <p:ext uri="{BB962C8B-B14F-4D97-AF65-F5344CB8AC3E}">
        <p14:creationId xmlns:p14="http://schemas.microsoft.com/office/powerpoint/2010/main" val="246695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1" y="2855935"/>
            <a:ext cx="6182716" cy="4002063"/>
          </a:xfrm>
          <a:prstGeom prst="rect">
            <a:avLst/>
          </a:prstGeom>
        </p:spPr>
      </p:pic>
    </p:spTree>
    <p:extLst>
      <p:ext uri="{BB962C8B-B14F-4D97-AF65-F5344CB8AC3E}">
        <p14:creationId xmlns:p14="http://schemas.microsoft.com/office/powerpoint/2010/main" val="1729293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2" y="2855935"/>
            <a:ext cx="6182714" cy="4002063"/>
          </a:xfrm>
          <a:prstGeom prst="rect">
            <a:avLst/>
          </a:prstGeom>
        </p:spPr>
      </p:pic>
    </p:spTree>
    <p:extLst>
      <p:ext uri="{BB962C8B-B14F-4D97-AF65-F5344CB8AC3E}">
        <p14:creationId xmlns:p14="http://schemas.microsoft.com/office/powerpoint/2010/main" val="290722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2" y="2855935"/>
            <a:ext cx="6182714" cy="4002062"/>
          </a:xfrm>
          <a:prstGeom prst="rect">
            <a:avLst/>
          </a:prstGeom>
        </p:spPr>
      </p:pic>
    </p:spTree>
    <p:extLst>
      <p:ext uri="{BB962C8B-B14F-4D97-AF65-F5344CB8AC3E}">
        <p14:creationId xmlns:p14="http://schemas.microsoft.com/office/powerpoint/2010/main" val="280969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2112929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9E986-5B0B-4672-719F-B6842597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LT" dirty="0"/>
          </a:p>
        </p:txBody>
      </p:sp>
      <p:sp>
        <p:nvSpPr>
          <p:cNvPr id="3" name="Text Placeholder 2">
            <a:extLst>
              <a:ext uri="{FF2B5EF4-FFF2-40B4-BE49-F238E27FC236}">
                <a16:creationId xmlns:a16="http://schemas.microsoft.com/office/drawing/2014/main" id="{790DE243-FCF4-FE08-1EF6-E5AE0A5B7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CB8DF6B8-16B4-C393-A394-80279B6B7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0B451-27B8-6345-960F-87648358F73F}" type="datetimeFigureOut">
              <a:rPr lang="en-LT" smtClean="0"/>
              <a:t>03/23/2026</a:t>
            </a:fld>
            <a:endParaRPr lang="en-LT"/>
          </a:p>
        </p:txBody>
      </p:sp>
      <p:sp>
        <p:nvSpPr>
          <p:cNvPr id="5" name="Footer Placeholder 4">
            <a:extLst>
              <a:ext uri="{FF2B5EF4-FFF2-40B4-BE49-F238E27FC236}">
                <a16:creationId xmlns:a16="http://schemas.microsoft.com/office/drawing/2014/main" id="{0BAAA6D2-99F1-1335-942A-D69147D4E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30946663-05AE-9ACB-17C4-B8A2C29A8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8CD43-1507-954D-B52D-C883CF3A1669}" type="slidenum">
              <a:rPr lang="en-LT" smtClean="0"/>
              <a:t>‹#›</a:t>
            </a:fld>
            <a:endParaRPr lang="en-LT"/>
          </a:p>
        </p:txBody>
      </p:sp>
    </p:spTree>
    <p:extLst>
      <p:ext uri="{BB962C8B-B14F-4D97-AF65-F5344CB8AC3E}">
        <p14:creationId xmlns:p14="http://schemas.microsoft.com/office/powerpoint/2010/main" val="2093251187"/>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8" r:id="rId3"/>
    <p:sldLayoutId id="2147483675" r:id="rId4"/>
    <p:sldLayoutId id="2147483676" r:id="rId5"/>
    <p:sldLayoutId id="2147483677" r:id="rId6"/>
    <p:sldLayoutId id="2147483682" r:id="rId7"/>
    <p:sldLayoutId id="2147483683" r:id="rId8"/>
    <p:sldLayoutId id="2147483673" r:id="rId9"/>
    <p:sldLayoutId id="2147483671" r:id="rId10"/>
    <p:sldLayoutId id="2147483679" r:id="rId11"/>
    <p:sldLayoutId id="2147483670" r:id="rId12"/>
    <p:sldLayoutId id="2147483680" r:id="rId13"/>
    <p:sldLayoutId id="2147483681" r:id="rId14"/>
    <p:sldLayoutId id="2147483669" r:id="rId15"/>
    <p:sldLayoutId id="2147483668" r:id="rId16"/>
    <p:sldLayoutId id="2147483684" r:id="rId17"/>
    <p:sldLayoutId id="2147483685" r:id="rId18"/>
    <p:sldLayoutId id="2147483672" r:id="rId19"/>
    <p:sldLayoutId id="2147483650" r:id="rId20"/>
    <p:sldLayoutId id="2147483667" r:id="rId21"/>
    <p:sldLayoutId id="2147483666" r:id="rId22"/>
    <p:sldLayoutId id="2147483660" r:id="rId23"/>
    <p:sldLayoutId id="2147483662" r:id="rId24"/>
    <p:sldLayoutId id="2147483665" r:id="rId25"/>
    <p:sldLayoutId id="2147483663" r:id="rId26"/>
    <p:sldLayoutId id="214748365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hyperlink" Target="https://www.e-tar.lt/portal/lt/legalAct/6fcc06d0b40d11ed8df094f359a60216/asr" TargetMode="External"/><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5.emf"/><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4.png"/><Relationship Id="rId16" Type="http://schemas.openxmlformats.org/officeDocument/2006/relationships/image" Target="../media/image37.svg"/><Relationship Id="rId1" Type="http://schemas.openxmlformats.org/officeDocument/2006/relationships/slideLayout" Target="../slideLayouts/slideLayout21.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hyperlink" Target="http://www.nma.lt/" TargetMode="External"/><Relationship Id="rId9" Type="http://schemas.openxmlformats.org/officeDocument/2006/relationships/image" Target="../media/image30.png"/><Relationship Id="rId14" Type="http://schemas.openxmlformats.org/officeDocument/2006/relationships/image" Target="../media/image35.sv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2C80F7-C05E-8940-F53B-4F354B3583B8}"/>
              </a:ext>
            </a:extLst>
          </p:cNvPr>
          <p:cNvPicPr>
            <a:picLocks noChangeAspect="1"/>
          </p:cNvPicPr>
          <p:nvPr/>
        </p:nvPicPr>
        <p:blipFill>
          <a:blip r:embed="rId2">
            <a:alphaModFix amt="20000"/>
          </a:blip>
          <a:srcRect t="1562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C848902-E04A-901B-55D5-60E11CA25154}"/>
              </a:ext>
            </a:extLst>
          </p:cNvPr>
          <p:cNvPicPr>
            <a:picLocks noChangeAspect="1"/>
          </p:cNvPicPr>
          <p:nvPr/>
        </p:nvPicPr>
        <p:blipFill>
          <a:blip r:embed="rId3"/>
          <a:stretch>
            <a:fillRect/>
          </a:stretch>
        </p:blipFill>
        <p:spPr>
          <a:xfrm>
            <a:off x="4674055" y="583299"/>
            <a:ext cx="2843889" cy="932575"/>
          </a:xfrm>
          <a:prstGeom prst="rect">
            <a:avLst/>
          </a:prstGeom>
        </p:spPr>
      </p:pic>
      <p:sp>
        <p:nvSpPr>
          <p:cNvPr id="4" name="Title 9">
            <a:extLst>
              <a:ext uri="{FF2B5EF4-FFF2-40B4-BE49-F238E27FC236}">
                <a16:creationId xmlns:a16="http://schemas.microsoft.com/office/drawing/2014/main" id="{EE94277A-13C1-3B71-E717-8BA13FD168DE}"/>
              </a:ext>
            </a:extLst>
          </p:cNvPr>
          <p:cNvSpPr txBox="1">
            <a:spLocks/>
          </p:cNvSpPr>
          <p:nvPr/>
        </p:nvSpPr>
        <p:spPr>
          <a:xfrm>
            <a:off x="1747519" y="1646503"/>
            <a:ext cx="8696960" cy="1981928"/>
          </a:xfrm>
          <a:prstGeom prst="rect">
            <a:avLst/>
          </a:prstGeom>
        </p:spPr>
        <p:txBody>
          <a:bodyPr anchor="ctr">
            <a:normAutofit/>
          </a:bodyPr>
          <a:lstStyle>
            <a:lvl1pPr algn="ctr" defTabSz="914400" rtl="0" eaLnBrk="1" latinLnBrk="0" hangingPunct="1">
              <a:lnSpc>
                <a:spcPct val="90000"/>
              </a:lnSpc>
              <a:spcBef>
                <a:spcPct val="0"/>
              </a:spcBef>
              <a:buNone/>
              <a:defRPr sz="3200" kern="1200">
                <a:solidFill>
                  <a:srgbClr val="009650"/>
                </a:solidFill>
                <a:latin typeface="+mj-lt"/>
                <a:ea typeface="+mj-ea"/>
                <a:cs typeface="+mj-cs"/>
              </a:defRPr>
            </a:lvl1pPr>
          </a:lstStyle>
          <a:p>
            <a:pPr>
              <a:lnSpc>
                <a:spcPct val="100000"/>
              </a:lnSpc>
            </a:pPr>
            <a:r>
              <a:rPr lang="lt-LT" altLang="lt-LT" sz="2800" b="1" dirty="0">
                <a:effectLst>
                  <a:innerShdw blurRad="63500" dist="50800" dir="18900000">
                    <a:prstClr val="black">
                      <a:alpha val="50000"/>
                    </a:prstClr>
                  </a:innerShdw>
                </a:effectLst>
              </a:rPr>
              <a:t>ŽEMĖS ŪKIO IR KAIMO PLĖTROS </a:t>
            </a:r>
          </a:p>
          <a:p>
            <a:pPr>
              <a:lnSpc>
                <a:spcPct val="100000"/>
              </a:lnSpc>
            </a:pPr>
            <a:r>
              <a:rPr lang="lt-LT" altLang="lt-LT" sz="2800" b="1" dirty="0">
                <a:effectLst>
                  <a:innerShdw blurRad="63500" dist="50800" dir="18900000">
                    <a:prstClr val="black">
                      <a:alpha val="50000"/>
                    </a:prstClr>
                  </a:innerShdw>
                </a:effectLst>
              </a:rPr>
              <a:t>LIETUVOS 2023–2027 METŲ STRATEGINIO PLANO ADMINISTRAVIMO TAISYKLIŲ POKYČIAI</a:t>
            </a:r>
            <a:endParaRPr lang="lt-LT" altLang="lt-LT" sz="2800" b="1" dirty="0">
              <a:effectLst>
                <a:innerShdw blurRad="63500" dist="50800" dir="18900000">
                  <a:prstClr val="black">
                    <a:alpha val="50000"/>
                  </a:prstClr>
                </a:innerShdw>
              </a:effectLst>
              <a:cs typeface="Arial" panose="020B0604020202020204" pitchFamily="34" charset="0"/>
            </a:endParaRPr>
          </a:p>
        </p:txBody>
      </p:sp>
      <p:sp>
        <p:nvSpPr>
          <p:cNvPr id="5" name="TextBox 4">
            <a:extLst>
              <a:ext uri="{FF2B5EF4-FFF2-40B4-BE49-F238E27FC236}">
                <a16:creationId xmlns:a16="http://schemas.microsoft.com/office/drawing/2014/main" id="{4FF8DA54-1E8C-4D3F-9D04-9A63302AA8A3}"/>
              </a:ext>
            </a:extLst>
          </p:cNvPr>
          <p:cNvSpPr txBox="1"/>
          <p:nvPr/>
        </p:nvSpPr>
        <p:spPr>
          <a:xfrm>
            <a:off x="3943678" y="3759060"/>
            <a:ext cx="4304642" cy="1231106"/>
          </a:xfrm>
          <a:prstGeom prst="rect">
            <a:avLst/>
          </a:prstGeom>
          <a:noFill/>
        </p:spPr>
        <p:txBody>
          <a:bodyPr wrap="square" rtlCol="0">
            <a:spAutoFit/>
          </a:bodyPr>
          <a:lstStyle/>
          <a:p>
            <a:pPr algn="ctr"/>
            <a:r>
              <a:rPr lang="lt-LT" sz="2000" b="1" dirty="0">
                <a:latin typeface="+mj-lt"/>
              </a:rPr>
              <a:t>GENOVAITĖ BENIULIENĖ </a:t>
            </a:r>
          </a:p>
          <a:p>
            <a:pPr algn="ctr"/>
            <a:r>
              <a:rPr lang="lt-LT" dirty="0">
                <a:latin typeface="+mj-lt"/>
              </a:rPr>
              <a:t>Kaimo plėtros, žuvininkystės programų </a:t>
            </a:r>
          </a:p>
          <a:p>
            <a:pPr algn="ctr"/>
            <a:r>
              <a:rPr lang="lt-LT" dirty="0">
                <a:latin typeface="+mj-lt"/>
              </a:rPr>
              <a:t>ir nacionalinės paramos departamento direktorė</a:t>
            </a:r>
          </a:p>
        </p:txBody>
      </p:sp>
    </p:spTree>
    <p:extLst>
      <p:ext uri="{BB962C8B-B14F-4D97-AF65-F5344CB8AC3E}">
        <p14:creationId xmlns:p14="http://schemas.microsoft.com/office/powerpoint/2010/main" val="174321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A3982-A189-498F-DDE5-BF54E1FB50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8DC2AC-7AEC-C61C-7DCB-2A7A23A86316}"/>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EE4082E-1499-492C-6673-0DF06E848789}"/>
              </a:ext>
            </a:extLst>
          </p:cNvPr>
          <p:cNvSpPr>
            <a:spLocks noGrp="1"/>
          </p:cNvSpPr>
          <p:nvPr>
            <p:ph type="title"/>
          </p:nvPr>
        </p:nvSpPr>
        <p:spPr>
          <a:xfrm>
            <a:off x="985422" y="221991"/>
            <a:ext cx="9452539"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PARAMOS PARAIŠKŲ ADMINISTRAVIMAS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59698E0C-CA7A-2D36-40A8-EB33737366C2}"/>
              </a:ext>
            </a:extLst>
          </p:cNvPr>
          <p:cNvSpPr>
            <a:spLocks noGrp="1"/>
          </p:cNvSpPr>
          <p:nvPr>
            <p:ph type="body" sz="quarter" idx="10"/>
          </p:nvPr>
        </p:nvSpPr>
        <p:spPr>
          <a:xfrm>
            <a:off x="923026" y="1284357"/>
            <a:ext cx="10345947" cy="4564351"/>
          </a:xfrm>
        </p:spPr>
        <p:txBody>
          <a:bodyPr/>
          <a:lstStyle/>
          <a:p>
            <a:pPr marL="0" indent="0" algn="just">
              <a:buNone/>
            </a:pPr>
            <a:r>
              <a:rPr lang="lt-LT" sz="2000" b="1" dirty="0">
                <a:solidFill>
                  <a:srgbClr val="28A437"/>
                </a:solidFill>
              </a:rPr>
              <a:t>90.</a:t>
            </a:r>
            <a:r>
              <a:rPr lang="lt-LT" sz="2000" b="1" dirty="0"/>
              <a:t> </a:t>
            </a:r>
            <a:r>
              <a:rPr lang="lt-LT" sz="2000" dirty="0">
                <a:solidFill>
                  <a:schemeClr val="tx1"/>
                </a:solidFill>
              </a:rPr>
              <a:t>Jeigu dėl paramos paraiškoje pateiktos neišsamios ar netikslios informacijos, trūkstamų dokumentų Mokėjimo agentūra negali įvertinti paramos paraiškos, ji turi paprašyti pareiškėjo pateikti papildomus dokumentus ir (arba) informaciją. Gali būti prašoma pateikti tik tuos dokumentus ir informaciją, kuri yra būtina atitikčiai tinkamumo sąlygoms, atrankos kriterijams ir įsipareigojimams įvertinti ir kurios nėra Registruose. Mokėjimo agentūra prašymą pareiškėjui pateikti papildomus dokumentus paskelbia 86 punkte nurodytu būdu. Prašyme pateikti papildomus dokumentus ir (arba) informaciją turi būti nurodytas 3–5 darbo dienų terminas, priklausomai nuo prašomos pateikti informacijos apimties. Prašyme pateikti papildomus dokumentus ir (arba) informaciją nurodytas terminas gali būti pratęstas vieną kartą, bet ne ilgiau kaip 10 darbo dienų terminui, jeigu pareiškėjas dėl prašomų dokumentų ir (arba) informacijos turi kreiptis į trečiuosius asmenis. Pareiškėjo iniciatyva paramos paraiškos ir prie jos pridedamų dokumentų keitimai nėra leidžiami, išskyrus akivaizdžias klaidas ir kontaktinių duomenų pasikeitimą. </a:t>
            </a:r>
            <a:r>
              <a:rPr lang="lt-LT" sz="2000" b="1" dirty="0">
                <a:solidFill>
                  <a:srgbClr val="28A437"/>
                </a:solidFill>
              </a:rPr>
              <a:t>Taip pat pareiškėjas iki sprendimo dėl paramos skyrimo arba neskyrimo negali perleisti trečiajam asmeniui savo įsipareigojimų ir teisių, susijusių su parama.</a:t>
            </a:r>
          </a:p>
        </p:txBody>
      </p:sp>
    </p:spTree>
    <p:extLst>
      <p:ext uri="{BB962C8B-B14F-4D97-AF65-F5344CB8AC3E}">
        <p14:creationId xmlns:p14="http://schemas.microsoft.com/office/powerpoint/2010/main" val="366408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1ABA-2F9E-18C3-AD51-254BFAE766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BDBAC6-FCDA-4181-68BD-5DEAE16F480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0FC8A1E-61A1-4C55-B4BD-B6149DD953AA}"/>
              </a:ext>
            </a:extLst>
          </p:cNvPr>
          <p:cNvSpPr>
            <a:spLocks noGrp="1"/>
          </p:cNvSpPr>
          <p:nvPr>
            <p:ph type="title"/>
          </p:nvPr>
        </p:nvSpPr>
        <p:spPr>
          <a:xfrm>
            <a:off x="931653" y="128431"/>
            <a:ext cx="9514935"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Paramos paraiškų vertinimo organizavimas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24116403-BDAA-B8FC-6E92-8CEFCAA22042}"/>
              </a:ext>
            </a:extLst>
          </p:cNvPr>
          <p:cNvSpPr>
            <a:spLocks noGrp="1"/>
          </p:cNvSpPr>
          <p:nvPr>
            <p:ph type="body" sz="quarter" idx="10"/>
          </p:nvPr>
        </p:nvSpPr>
        <p:spPr>
          <a:xfrm>
            <a:off x="1237891" y="1478364"/>
            <a:ext cx="9716218" cy="3546434"/>
          </a:xfrm>
        </p:spPr>
        <p:txBody>
          <a:bodyPr/>
          <a:lstStyle/>
          <a:p>
            <a:pPr marL="0" indent="0" algn="just">
              <a:spcAft>
                <a:spcPts val="600"/>
              </a:spcAft>
              <a:buNone/>
            </a:pPr>
            <a:r>
              <a:rPr lang="lt-LT" sz="2000" b="1" dirty="0">
                <a:solidFill>
                  <a:srgbClr val="28A437"/>
                </a:solidFill>
              </a:rPr>
              <a:t>91.6.</a:t>
            </a:r>
            <a:r>
              <a:rPr lang="lt-LT" sz="2000" dirty="0"/>
              <a:t> </a:t>
            </a:r>
            <a:r>
              <a:rPr lang="lt-LT" sz="2000" dirty="0">
                <a:solidFill>
                  <a:schemeClr val="tx1"/>
                </a:solidFill>
              </a:rPr>
              <a:t>paramos paraiška pateikta ne pagal Taisyklių 63.10.1–63.10.3 papunkčiuose nustatytus Paramos projekto priskyrimo regionams principus, taikomus konkrečiai intervencinei priemonei.</a:t>
            </a:r>
          </a:p>
          <a:p>
            <a:pPr marL="0" indent="0" algn="just">
              <a:spcBef>
                <a:spcPts val="0"/>
              </a:spcBef>
              <a:buNone/>
            </a:pPr>
            <a:r>
              <a:rPr lang="lt-LT" sz="1600" i="1" dirty="0">
                <a:solidFill>
                  <a:schemeClr val="tx1"/>
                </a:solidFill>
              </a:rPr>
              <a:t>(63.10.1. pagal projekto įgyvendinimo vietą (tuo atveju jeigu projektas įgyvendinamas abiejuose regionuose, priskiriama tam regionui, kuriame planuojama didžioji dalis projekto investicijų);</a:t>
            </a:r>
          </a:p>
          <a:p>
            <a:pPr marL="0" indent="0" algn="just">
              <a:spcBef>
                <a:spcPts val="0"/>
              </a:spcBef>
              <a:buNone/>
            </a:pPr>
            <a:r>
              <a:rPr lang="lt-LT" sz="1600" i="1" dirty="0">
                <a:solidFill>
                  <a:schemeClr val="tx1"/>
                </a:solidFill>
              </a:rPr>
              <a:t>63.10.2. pagal pareiškėjo registracijos vietą;</a:t>
            </a:r>
          </a:p>
          <a:p>
            <a:pPr marL="0" indent="0" algn="just">
              <a:spcBef>
                <a:spcPts val="0"/>
              </a:spcBef>
              <a:spcAft>
                <a:spcPts val="1200"/>
              </a:spcAft>
              <a:buNone/>
            </a:pPr>
            <a:r>
              <a:rPr lang="lt-LT" sz="1600" i="1" dirty="0">
                <a:solidFill>
                  <a:schemeClr val="tx1"/>
                </a:solidFill>
              </a:rPr>
              <a:t>63.10.3. pagal valdos centrą;)</a:t>
            </a:r>
          </a:p>
          <a:p>
            <a:pPr algn="just">
              <a:spcBef>
                <a:spcPts val="0"/>
              </a:spcBef>
              <a:buFont typeface="Wingdings" panose="05000000000000000000" pitchFamily="2" charset="2"/>
              <a:buChar char="Ø"/>
            </a:pPr>
            <a:r>
              <a:rPr lang="lt-LT" sz="1800" i="1" dirty="0">
                <a:solidFill>
                  <a:srgbClr val="28A437"/>
                </a:solidFill>
              </a:rPr>
              <a:t>Naujas 91.6 Taisyklių papunktis nurodantis sąlygą, kada Mokėjimo agentūra nesiunčia pareiškėjui paklausimų, atmeta paramos paraišką ir neteikia paramos paraiškos svarstyti projektų atrankos komitetui.</a:t>
            </a:r>
          </a:p>
          <a:p>
            <a:pPr marL="0" indent="0">
              <a:buNone/>
            </a:pPr>
            <a:endParaRPr lang="lt-LT" sz="2000" dirty="0"/>
          </a:p>
        </p:txBody>
      </p:sp>
    </p:spTree>
    <p:extLst>
      <p:ext uri="{BB962C8B-B14F-4D97-AF65-F5344CB8AC3E}">
        <p14:creationId xmlns:p14="http://schemas.microsoft.com/office/powerpoint/2010/main" val="320917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7F68D-B317-1318-22AC-3FE29E6B20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49AEED-E4D2-DE28-2676-923E9F26F495}"/>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5CA933B-09BD-4609-98E3-773EF20B790B}"/>
              </a:ext>
            </a:extLst>
          </p:cNvPr>
          <p:cNvSpPr>
            <a:spLocks noGrp="1"/>
          </p:cNvSpPr>
          <p:nvPr>
            <p:ph type="title"/>
          </p:nvPr>
        </p:nvSpPr>
        <p:spPr>
          <a:xfrm>
            <a:off x="1043796" y="170232"/>
            <a:ext cx="9411419"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Tinkamumo skirti paramą vertinimas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E390B238-4DBB-503C-5C69-35A4DF1250D1}"/>
              </a:ext>
            </a:extLst>
          </p:cNvPr>
          <p:cNvSpPr>
            <a:spLocks noGrp="1"/>
          </p:cNvSpPr>
          <p:nvPr>
            <p:ph type="body" sz="quarter" idx="10"/>
          </p:nvPr>
        </p:nvSpPr>
        <p:spPr>
          <a:xfrm>
            <a:off x="1341407" y="1737509"/>
            <a:ext cx="9509185" cy="2588902"/>
          </a:xfrm>
        </p:spPr>
        <p:txBody>
          <a:bodyPr/>
          <a:lstStyle/>
          <a:p>
            <a:pPr marL="0" indent="0" algn="just">
              <a:buNone/>
            </a:pPr>
            <a:r>
              <a:rPr lang="lt-LT" sz="2000" b="1" dirty="0">
                <a:solidFill>
                  <a:srgbClr val="28A437"/>
                </a:solidFill>
              </a:rPr>
              <a:t>114.3.</a:t>
            </a:r>
            <a:r>
              <a:rPr lang="lt-LT" sz="2000" dirty="0"/>
              <a:t> </a:t>
            </a:r>
            <a:r>
              <a:rPr lang="lt-LT" sz="2000" dirty="0">
                <a:solidFill>
                  <a:schemeClr val="tx1"/>
                </a:solidFill>
              </a:rPr>
              <a:t>pagal su paramos paraiška pateiktą (-</a:t>
            </a:r>
            <a:r>
              <a:rPr lang="lt-LT" sz="2000" dirty="0" err="1">
                <a:solidFill>
                  <a:schemeClr val="tx1"/>
                </a:solidFill>
              </a:rPr>
              <a:t>us</a:t>
            </a:r>
            <a:r>
              <a:rPr lang="lt-LT" sz="2000" dirty="0">
                <a:solidFill>
                  <a:schemeClr val="tx1"/>
                </a:solidFill>
              </a:rPr>
              <a:t>) mažiausios vertės komercinį (-</a:t>
            </a:r>
            <a:r>
              <a:rPr lang="lt-LT" sz="2000" dirty="0" err="1">
                <a:solidFill>
                  <a:schemeClr val="tx1"/>
                </a:solidFill>
              </a:rPr>
              <a:t>ius</a:t>
            </a:r>
            <a:r>
              <a:rPr lang="lt-LT" sz="2000" dirty="0">
                <a:solidFill>
                  <a:schemeClr val="tx1"/>
                </a:solidFill>
              </a:rPr>
              <a:t>) pasiūlymą (-</a:t>
            </a:r>
            <a:r>
              <a:rPr lang="lt-LT" sz="2000" dirty="0" err="1">
                <a:solidFill>
                  <a:schemeClr val="tx1"/>
                </a:solidFill>
              </a:rPr>
              <a:t>us</a:t>
            </a:r>
            <a:r>
              <a:rPr lang="lt-LT" sz="2000" dirty="0">
                <a:solidFill>
                  <a:schemeClr val="tx1"/>
                </a:solidFill>
              </a:rPr>
              <a:t>) konkrečios investicijos – prekės (-</a:t>
            </a:r>
            <a:r>
              <a:rPr lang="lt-LT" sz="2000" dirty="0" err="1">
                <a:solidFill>
                  <a:schemeClr val="tx1"/>
                </a:solidFill>
              </a:rPr>
              <a:t>ių</a:t>
            </a:r>
            <a:r>
              <a:rPr lang="lt-LT" sz="2000" dirty="0">
                <a:solidFill>
                  <a:schemeClr val="tx1"/>
                </a:solidFill>
              </a:rPr>
              <a:t>) grupės, paslaugos (-ų) grupės – įsigijimo arba darbo (-ų) grupės įsigijimo vertė yra ne didesnė nei vertė, </a:t>
            </a:r>
            <a:r>
              <a:rPr lang="lt-LT" sz="2000" b="1" dirty="0">
                <a:solidFill>
                  <a:srgbClr val="28A437"/>
                </a:solidFill>
              </a:rPr>
              <a:t>nurodyta Pirkimo taisyklėse, nuo kurios yra taikomos Pirkimo taisyklių nuostatos. Prekių, paslaugų ar darbų pirkimo projekte vertė nustatoma Pirkimų taisyklėse nustatyta tvarka</a:t>
            </a:r>
            <a:r>
              <a:rPr lang="lt-LT" sz="2000" b="1" dirty="0"/>
              <a:t>.</a:t>
            </a:r>
          </a:p>
          <a:p>
            <a:pPr algn="just">
              <a:buFont typeface="Wingdings" panose="05000000000000000000" pitchFamily="2" charset="2"/>
              <a:buChar char="Ø"/>
            </a:pPr>
            <a:r>
              <a:rPr lang="lt-LT" sz="1800" i="1" dirty="0">
                <a:solidFill>
                  <a:srgbClr val="28A437"/>
                </a:solidFill>
              </a:rPr>
              <a:t>Patikslintos nuostatos dėl pirkimų, kuriems nereikia atlikti pirkimo procedūrų, verčių nustatymo.</a:t>
            </a:r>
          </a:p>
        </p:txBody>
      </p:sp>
    </p:spTree>
    <p:extLst>
      <p:ext uri="{BB962C8B-B14F-4D97-AF65-F5344CB8AC3E}">
        <p14:creationId xmlns:p14="http://schemas.microsoft.com/office/powerpoint/2010/main" val="278333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C4B6F-FC97-9D49-5282-535EA5BF5B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87E8E3-B96E-C123-7B77-A54D602DB633}"/>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28F31CD3-1B61-74E3-234C-E6340B4FF436}"/>
              </a:ext>
            </a:extLst>
          </p:cNvPr>
          <p:cNvSpPr>
            <a:spLocks noGrp="1"/>
          </p:cNvSpPr>
          <p:nvPr>
            <p:ph type="title"/>
          </p:nvPr>
        </p:nvSpPr>
        <p:spPr>
          <a:xfrm>
            <a:off x="905775" y="152979"/>
            <a:ext cx="9549440"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Tinkamumo sąlygos ir reikalavimai gauti paramą</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D5260507-5023-205F-4E27-E9E61D52859C}"/>
              </a:ext>
            </a:extLst>
          </p:cNvPr>
          <p:cNvSpPr>
            <a:spLocks noGrp="1"/>
          </p:cNvSpPr>
          <p:nvPr>
            <p:ph type="body" sz="quarter" idx="10"/>
          </p:nvPr>
        </p:nvSpPr>
        <p:spPr>
          <a:xfrm>
            <a:off x="1067006" y="1429763"/>
            <a:ext cx="10057988" cy="3603875"/>
          </a:xfrm>
        </p:spPr>
        <p:txBody>
          <a:bodyPr/>
          <a:lstStyle/>
          <a:p>
            <a:pPr marL="0" indent="0" algn="just">
              <a:buNone/>
            </a:pPr>
            <a:r>
              <a:rPr lang="lt-LT" sz="2000" dirty="0">
                <a:solidFill>
                  <a:schemeClr val="tx1"/>
                </a:solidFill>
              </a:rPr>
              <a:t>Siekiant aiškiai reglamentuoti tinkamumo paramai gauti reikalavimus, patikslintas Taisyklių </a:t>
            </a:r>
            <a:r>
              <a:rPr lang="lt-LT" sz="2000" b="1" dirty="0">
                <a:solidFill>
                  <a:srgbClr val="28A437"/>
                </a:solidFill>
              </a:rPr>
              <a:t>124.7</a:t>
            </a:r>
            <a:r>
              <a:rPr lang="lt-LT" sz="2000" dirty="0"/>
              <a:t> </a:t>
            </a:r>
            <a:r>
              <a:rPr lang="lt-LT" sz="2000" dirty="0">
                <a:solidFill>
                  <a:schemeClr val="tx1"/>
                </a:solidFill>
              </a:rPr>
              <a:t>papunktis paaiškinimu, kokiais dokumentais gali būti grindžiamos nuosavos lėšos &lt;... </a:t>
            </a:r>
            <a:r>
              <a:rPr lang="lt-LT" sz="2000" b="1" i="1" dirty="0">
                <a:solidFill>
                  <a:srgbClr val="28A437"/>
                </a:solidFill>
              </a:rPr>
              <a:t>nuosavas lėšas (banko sąskaitose turimos lėšos, finansinių ataskaitų duomenimis ar kitais dokumentais pagrįstos nuosavos lėšos</a:t>
            </a:r>
            <a:r>
              <a:rPr lang="lt-LT" sz="2000" i="1" dirty="0">
                <a:solidFill>
                  <a:schemeClr val="tx1"/>
                </a:solidFill>
              </a:rPr>
              <a:t>)</a:t>
            </a:r>
            <a:r>
              <a:rPr lang="lt-LT" sz="2000" dirty="0">
                <a:solidFill>
                  <a:schemeClr val="tx1"/>
                </a:solidFill>
              </a:rPr>
              <a:t>...&gt; ir sudarytos galimybes projekto įgyvendinimo metu lanksčiau keisti finansavimo šaltinį jei finansavimo šaltinio keitimas neturi neigiamo poveikio ekonominį gyvybingumą apibūdinančių rodiklių kritinėms reikšmėms.</a:t>
            </a:r>
          </a:p>
          <a:p>
            <a:pPr marL="0" indent="0" algn="just">
              <a:buNone/>
            </a:pPr>
            <a:r>
              <a:rPr lang="lt-LT" sz="2000" b="1" dirty="0">
                <a:solidFill>
                  <a:srgbClr val="28A437"/>
                </a:solidFill>
              </a:rPr>
              <a:t>124.8.</a:t>
            </a:r>
            <a:r>
              <a:rPr lang="lt-LT" sz="2000" dirty="0"/>
              <a:t> </a:t>
            </a:r>
            <a:r>
              <a:rPr lang="lt-LT" sz="2000" dirty="0">
                <a:solidFill>
                  <a:schemeClr val="tx1"/>
                </a:solidFill>
              </a:rPr>
              <a:t>papunktyje nurodyti atvejai, kada neteikiama pinigų srautų ataskaita &lt;...</a:t>
            </a:r>
            <a:r>
              <a:rPr lang="lt-LT" sz="2000" b="1" i="1" dirty="0">
                <a:solidFill>
                  <a:srgbClr val="28A437"/>
                </a:solidFill>
              </a:rPr>
              <a:t>Tais atvejais, kai pareiškėjui netaikomas reikalavimas dėl ūkio subjekto atitikties ekonominį gyvybingumą apibūdinantiems rodikliams, kartu su paramos paraiška neteikiamos pinigų srautų ataskaitos</a:t>
            </a:r>
            <a:r>
              <a:rPr lang="lt-LT" sz="2000" dirty="0">
                <a:solidFill>
                  <a:schemeClr val="tx1"/>
                </a:solidFill>
              </a:rPr>
              <a:t>...&gt;</a:t>
            </a:r>
          </a:p>
        </p:txBody>
      </p:sp>
    </p:spTree>
    <p:extLst>
      <p:ext uri="{BB962C8B-B14F-4D97-AF65-F5344CB8AC3E}">
        <p14:creationId xmlns:p14="http://schemas.microsoft.com/office/powerpoint/2010/main" val="380827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22D6F-9B0D-899F-159D-5AC55F7162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732EF5-95B3-28C2-FE1C-D12E1A3695E8}"/>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401827C-138C-EA7D-B79E-46E4C8D5F06B}"/>
              </a:ext>
            </a:extLst>
          </p:cNvPr>
          <p:cNvSpPr>
            <a:spLocks noGrp="1"/>
          </p:cNvSpPr>
          <p:nvPr>
            <p:ph type="title"/>
          </p:nvPr>
        </p:nvSpPr>
        <p:spPr>
          <a:xfrm>
            <a:off x="715992" y="221991"/>
            <a:ext cx="9704717"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Tinkamumo sąlygos ir reikalavimai gauti paramą</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30DC4F40-86BD-9D26-6BA8-CF4EBEC128D6}"/>
              </a:ext>
            </a:extLst>
          </p:cNvPr>
          <p:cNvSpPr>
            <a:spLocks noGrp="1"/>
          </p:cNvSpPr>
          <p:nvPr>
            <p:ph type="body" sz="quarter" idx="10"/>
          </p:nvPr>
        </p:nvSpPr>
        <p:spPr>
          <a:xfrm>
            <a:off x="595222" y="1063016"/>
            <a:ext cx="11254656" cy="5665588"/>
          </a:xfrm>
        </p:spPr>
        <p:txBody>
          <a:bodyPr/>
          <a:lstStyle/>
          <a:p>
            <a:pPr marL="0" marR="0" lvl="0" indent="0" algn="just" defTabSz="914400" rtl="0" eaLnBrk="1" fontAlgn="auto" latinLnBrk="0" hangingPunct="1">
              <a:lnSpc>
                <a:spcPct val="100000"/>
              </a:lnSpc>
              <a:spcBef>
                <a:spcPts val="1000"/>
              </a:spcBef>
              <a:spcAft>
                <a:spcPts val="0"/>
              </a:spcAft>
              <a:buClr>
                <a:srgbClr val="009650"/>
              </a:buClr>
              <a:buSzTx/>
              <a:buFont typeface="Arial" panose="020B0604020202020204" pitchFamily="34" charset="0"/>
              <a:buNone/>
              <a:tabLst/>
              <a:defRPr/>
            </a:pPr>
            <a:r>
              <a:rPr kumimoji="0" lang="lt-LT" sz="2000" b="1" i="0" u="none" strike="noStrike" kern="1200" cap="none" spc="0" normalizeH="0" baseline="0" noProof="0" dirty="0">
                <a:ln>
                  <a:noFill/>
                </a:ln>
                <a:solidFill>
                  <a:srgbClr val="28A437"/>
                </a:solidFill>
                <a:effectLst/>
                <a:uLnTx/>
                <a:uFillTx/>
                <a:latin typeface="Arial" panose="020B0604020202020204"/>
                <a:ea typeface="+mn-ea"/>
                <a:cs typeface="+mn-cs"/>
              </a:rPr>
              <a:t>124.20.</a:t>
            </a:r>
            <a:r>
              <a:rPr kumimoji="0" lang="lt-LT" sz="2000" b="0" i="0" u="none" strike="noStrike" kern="1200" cap="none" spc="0" normalizeH="0" baseline="0" noProof="0" dirty="0">
                <a:ln>
                  <a:noFill/>
                </a:ln>
                <a:solidFill>
                  <a:srgbClr val="999999"/>
                </a:solidFill>
                <a:effectLst/>
                <a:uLnTx/>
                <a:uFillTx/>
                <a:latin typeface="Arial" panose="020B0604020202020204"/>
                <a:ea typeface="+mn-ea"/>
                <a:cs typeface="+mn-cs"/>
              </a:rPr>
              <a:t> </a:t>
            </a:r>
            <a:r>
              <a:rPr kumimoji="0" lang="lt-LT" sz="2000" b="0" i="0" u="none" strike="noStrike" kern="1200" cap="none" spc="0" normalizeH="0" baseline="0" noProof="0" dirty="0">
                <a:ln>
                  <a:noFill/>
                </a:ln>
                <a:solidFill>
                  <a:schemeClr val="tx1"/>
                </a:solidFill>
                <a:effectLst/>
                <a:uLnTx/>
                <a:uFillTx/>
                <a:latin typeface="Arial" panose="020B0604020202020204"/>
                <a:ea typeface="+mn-ea"/>
                <a:cs typeface="+mn-cs"/>
              </a:rPr>
              <a:t>paramos gavėjas verslo plano įgyvendinimo laikotarpiu tuo pačiu metu negali įgyvendinti projektų pagal Strateginio plano intervencines priemones: „Investicijos į žemės ūkio valdas“, „Investicijos į </a:t>
            </a:r>
            <a:r>
              <a:rPr kumimoji="0" lang="lt-LT" sz="2000" b="0" i="0" u="none" strike="noStrike" kern="1200" cap="none" spc="0" normalizeH="0" baseline="0" noProof="0" dirty="0" err="1">
                <a:ln>
                  <a:noFill/>
                </a:ln>
                <a:solidFill>
                  <a:schemeClr val="tx1"/>
                </a:solidFill>
                <a:effectLst/>
                <a:uLnTx/>
                <a:uFillTx/>
                <a:latin typeface="Arial" panose="020B0604020202020204"/>
                <a:ea typeface="+mn-ea"/>
                <a:cs typeface="+mn-cs"/>
              </a:rPr>
              <a:t>bioekonomikos</a:t>
            </a:r>
            <a:r>
              <a:rPr kumimoji="0" lang="lt-LT" sz="2000" b="0" i="0" u="none" strike="noStrike" kern="1200" cap="none" spc="0" normalizeH="0" baseline="0" noProof="0" dirty="0">
                <a:ln>
                  <a:noFill/>
                </a:ln>
                <a:solidFill>
                  <a:schemeClr val="tx1"/>
                </a:solidFill>
                <a:effectLst/>
                <a:uLnTx/>
                <a:uFillTx/>
                <a:latin typeface="Arial" panose="020B0604020202020204"/>
                <a:ea typeface="+mn-ea"/>
                <a:cs typeface="+mn-cs"/>
              </a:rPr>
              <a:t> verslus“, „Labai smulkių ūkių plėtra“, „Smulkių-vidutinių ūkių plėtra“, „Jaunųjų ūkininkų įsikūrimas“, „Bendruomenių inicijuota vietos plėtra (LEADER)“, „Sumanieji kaimai“, taip pat KPP priemonės „Investicijos į materialųjį turtą“ veiklos sritis „Parama investicijoms į žemės ūkio valdas“ ir „Parama investicijoms į žemės ūkio produktų perdirbimą, rinkodarą ir (arba) plėtrą“, KPP priemonės „Ūkio ir verslo plėtra“ veiklos sritis „Parama smulkiesiems ūkiams“, „Parama jaunųjų ūkininkų įsikūrimui“, KPP priemonės „Bendradarbiavimas“ veiklos sritį „Parama smulkių ūkio subjektų bendradarbiavimui“, KPP priemonės „Investicijos į miško plotų plėtrą ir miškų gyvybingumo gerinimą“ veiklos sritį „Investicijos į miškininkystės technologijas“ </a:t>
            </a:r>
            <a:r>
              <a:rPr kumimoji="0" lang="lt-LT" sz="2000" b="1" i="0" u="none" strike="noStrike" kern="1200" cap="none" spc="0" normalizeH="0" baseline="0" noProof="0" dirty="0">
                <a:ln>
                  <a:noFill/>
                </a:ln>
                <a:solidFill>
                  <a:srgbClr val="28A437"/>
                </a:solidFill>
                <a:effectLst/>
                <a:uLnTx/>
                <a:uFillTx/>
                <a:latin typeface="Arial" panose="020B0604020202020204"/>
                <a:ea typeface="+mn-ea"/>
                <a:cs typeface="+mn-cs"/>
              </a:rPr>
              <a:t>ir KPP priemonę „Bendruomenių inicijuota vietos plėtra (LEADER)“</a:t>
            </a:r>
            <a:r>
              <a:rPr kumimoji="0" lang="lt-LT" sz="2000" b="1" i="0" u="none" strike="noStrike" kern="1200" cap="none" spc="0" normalizeH="0" baseline="0" noProof="0" dirty="0">
                <a:ln>
                  <a:noFill/>
                </a:ln>
                <a:solidFill>
                  <a:srgbClr val="999999"/>
                </a:solidFill>
                <a:effectLst/>
                <a:uLnTx/>
                <a:uFillTx/>
                <a:latin typeface="Arial" panose="020B0604020202020204"/>
                <a:ea typeface="+mn-ea"/>
                <a:cs typeface="+mn-cs"/>
              </a:rPr>
              <a:t>. </a:t>
            </a:r>
            <a:r>
              <a:rPr kumimoji="0" lang="lt-LT" sz="2000" b="0" i="0" u="none" strike="noStrike" kern="1200" cap="none" spc="0" normalizeH="0" baseline="0" noProof="0" dirty="0">
                <a:ln>
                  <a:noFill/>
                </a:ln>
                <a:solidFill>
                  <a:schemeClr val="tx1"/>
                </a:solidFill>
                <a:effectLst/>
                <a:uLnTx/>
                <a:uFillTx/>
                <a:latin typeface="Arial" panose="020B0604020202020204"/>
                <a:ea typeface="+mn-ea"/>
                <a:cs typeface="+mn-cs"/>
              </a:rPr>
              <a:t>Paramos pagal nurodytas priemones galima kreiptis tik pabaigus įgyvendinti verslo planą, t. y. ne anksčiau kaip pateikus galutinį mokėjimo prašymą;</a:t>
            </a:r>
          </a:p>
          <a:p>
            <a:pPr marR="0" lvl="0" algn="just" defTabSz="914400" rtl="0" eaLnBrk="1" fontAlgn="auto" latinLnBrk="0" hangingPunct="1">
              <a:lnSpc>
                <a:spcPct val="100000"/>
              </a:lnSpc>
              <a:spcBef>
                <a:spcPts val="1000"/>
              </a:spcBef>
              <a:spcAft>
                <a:spcPts val="0"/>
              </a:spcAft>
              <a:buClr>
                <a:srgbClr val="009650"/>
              </a:buClr>
              <a:buSzTx/>
              <a:buFont typeface="Wingdings" panose="05000000000000000000" pitchFamily="2" charset="2"/>
              <a:buChar char="Ø"/>
              <a:tabLst/>
              <a:defRPr/>
            </a:pPr>
            <a:r>
              <a:rPr kumimoji="0" lang="lt-LT" sz="1800" b="0" i="1" u="none" strike="noStrike" kern="1200" cap="none" spc="0" normalizeH="0" baseline="0" noProof="0" dirty="0">
                <a:ln>
                  <a:noFill/>
                </a:ln>
                <a:solidFill>
                  <a:srgbClr val="28A437"/>
                </a:solidFill>
                <a:effectLst/>
                <a:uLnTx/>
                <a:uFillTx/>
                <a:latin typeface="Arial" panose="020B0604020202020204"/>
                <a:ea typeface="+mn-ea"/>
                <a:cs typeface="+mn-cs"/>
              </a:rPr>
              <a:t>Keitimas atliktas siekiant užtikrinti tinkamą galimų rizikų valdymą bei didesnę paramos sklaidą. Papunktis papildytas nuostata, kad paramos gavėjas verslo plano įgyvendinimo laikotarpiu tuo pačiu metu negali įgyvendinti projektų pagal KPP priemonę „Bendruomenių inicijuota vietos plėtra (LEADER)“.</a:t>
            </a:r>
          </a:p>
          <a:p>
            <a:pPr marL="0" indent="0">
              <a:buNone/>
            </a:pPr>
            <a:endParaRPr lang="lt-LT" sz="2000" strike="sngStrike" dirty="0"/>
          </a:p>
        </p:txBody>
      </p:sp>
    </p:spTree>
    <p:extLst>
      <p:ext uri="{BB962C8B-B14F-4D97-AF65-F5344CB8AC3E}">
        <p14:creationId xmlns:p14="http://schemas.microsoft.com/office/powerpoint/2010/main" val="2953559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C708-D16C-A21A-85AA-80B0CE6CD1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D56A47-3A01-A604-CF8D-6BDC4AE01592}"/>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93B1CAD-412F-D412-FCA6-35C12E42BEC8}"/>
              </a:ext>
            </a:extLst>
          </p:cNvPr>
          <p:cNvSpPr>
            <a:spLocks noGrp="1"/>
          </p:cNvSpPr>
          <p:nvPr>
            <p:ph type="title"/>
          </p:nvPr>
        </p:nvSpPr>
        <p:spPr>
          <a:xfrm>
            <a:off x="569342" y="221991"/>
            <a:ext cx="9859993"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Projektų atrankos komitetų sudarymas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79C4753C-149E-07F1-3EC4-EA0218BFADB5}"/>
              </a:ext>
            </a:extLst>
          </p:cNvPr>
          <p:cNvSpPr>
            <a:spLocks noGrp="1"/>
          </p:cNvSpPr>
          <p:nvPr>
            <p:ph type="body" sz="quarter" idx="10"/>
          </p:nvPr>
        </p:nvSpPr>
        <p:spPr>
          <a:xfrm>
            <a:off x="653143" y="1225445"/>
            <a:ext cx="10885714" cy="5470125"/>
          </a:xfrm>
        </p:spPr>
        <p:txBody>
          <a:bodyPr/>
          <a:lstStyle/>
          <a:p>
            <a:pPr marL="0" indent="0" algn="just">
              <a:buNone/>
            </a:pPr>
            <a:r>
              <a:rPr lang="lt-LT" sz="2000" b="1" dirty="0">
                <a:solidFill>
                  <a:srgbClr val="28A437"/>
                </a:solidFill>
              </a:rPr>
              <a:t>146.</a:t>
            </a:r>
            <a:r>
              <a:rPr lang="lt-LT" sz="2000" dirty="0"/>
              <a:t> </a:t>
            </a:r>
            <a:r>
              <a:rPr lang="lt-LT" sz="2000" dirty="0">
                <a:solidFill>
                  <a:schemeClr val="tx1"/>
                </a:solidFill>
              </a:rPr>
              <a:t>Sudarant projektų atrankos komitetą, turi būti siekiama užtikrinti, kad jo nariai turėtų pakankamai žinių bei patirties, būtinų rekomendacijoms dėl svarstomų paramos paraiškų atrankos pateikti. Projektų atrankos komitetus sudaro ir jų darbą organizuoja:</a:t>
            </a:r>
          </a:p>
          <a:p>
            <a:pPr marL="0" indent="0" algn="just">
              <a:buNone/>
            </a:pPr>
            <a:r>
              <a:rPr lang="lt-LT" sz="2000" b="1" dirty="0">
                <a:solidFill>
                  <a:srgbClr val="28A437"/>
                </a:solidFill>
              </a:rPr>
              <a:t>146.1.</a:t>
            </a:r>
            <a:r>
              <a:rPr lang="lt-LT" sz="2000" dirty="0"/>
              <a:t> </a:t>
            </a:r>
            <a:r>
              <a:rPr lang="lt-LT" sz="2000" dirty="0">
                <a:solidFill>
                  <a:schemeClr val="tx1"/>
                </a:solidFill>
              </a:rPr>
              <a:t>Mokėjimo agentūra – dėl projektų, kuriems vykdyti prašoma paramos suma iki 100 000 Eur (įskaitytinai). Į tokio komiteto sudėtį įtraukiami Mokėjimo agentūros atstovai, prireikus institucinių partnerių atstovai, suteikiant jiems balsavimo teisę, ir bent vienas VI atstovas, dalyvaujantis stebėtojų teisėmis, prireikus – ekspertai, dalyvaujantys stebėtojų teisėmis;</a:t>
            </a:r>
          </a:p>
          <a:p>
            <a:pPr marL="0" indent="0" algn="just">
              <a:buNone/>
            </a:pPr>
            <a:r>
              <a:rPr lang="lt-LT" sz="2000" b="1" dirty="0">
                <a:solidFill>
                  <a:srgbClr val="28A437"/>
                </a:solidFill>
              </a:rPr>
              <a:t>146.2. </a:t>
            </a:r>
            <a:r>
              <a:rPr lang="lt-LT" sz="2000" dirty="0">
                <a:solidFill>
                  <a:schemeClr val="tx1"/>
                </a:solidFill>
              </a:rPr>
              <a:t>VI – dėl projektų, kuriems vykdyti prašoma paramos suma yra 100 000,01 Eur ir daugiau. Į tokio komiteto sudėtį įtraukiami VI atstovai, prireikus – institucinių partnerių atstovai, suteikiant jiems balsavimo teisę, prireikus – ekspertai, dalyvaujantys stebėtojų teisėmis.</a:t>
            </a:r>
          </a:p>
          <a:p>
            <a:pPr algn="just">
              <a:buFont typeface="Wingdings" panose="05000000000000000000" pitchFamily="2" charset="2"/>
              <a:buChar char="Ø"/>
            </a:pPr>
            <a:r>
              <a:rPr lang="lt-LT" sz="1800" i="1" dirty="0">
                <a:solidFill>
                  <a:srgbClr val="28A437"/>
                </a:solidFill>
              </a:rPr>
              <a:t>Papildytas Taisyklių 146 punktas nurodant galimybę į Projektų atrankos komiteto sudėtį įtraukti institucinių partnerių atstovus, suteikiant jiems balsavimo teisę, o prireikus ir ekspertus, dalyvausiančius stebėtojų teisėmis</a:t>
            </a:r>
            <a:r>
              <a:rPr lang="lt-LT" sz="1800" dirty="0">
                <a:solidFill>
                  <a:srgbClr val="28A437"/>
                </a:solidFill>
              </a:rPr>
              <a:t>. </a:t>
            </a:r>
          </a:p>
          <a:p>
            <a:pPr marL="0" indent="0" algn="just">
              <a:buNone/>
            </a:pPr>
            <a:r>
              <a:rPr lang="lt-LT" sz="1800" i="1" dirty="0">
                <a:solidFill>
                  <a:srgbClr val="28A437"/>
                </a:solidFill>
              </a:rPr>
              <a:t>Taisyklių 13.8, 86 ir 272.5 papunkčiuose bei 135–136, 146–150 punktuose nurodyta, kuriais atvejais projektų atrankos komitetai sudaromi Žemės ūkio ministerijoje, kuriais – Nacionalinėje mokėjimo agentūroje prie Žemės ūkio ministerijos.</a:t>
            </a:r>
          </a:p>
        </p:txBody>
      </p:sp>
    </p:spTree>
    <p:extLst>
      <p:ext uri="{BB962C8B-B14F-4D97-AF65-F5344CB8AC3E}">
        <p14:creationId xmlns:p14="http://schemas.microsoft.com/office/powerpoint/2010/main" val="904601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85798-331C-F0BE-769C-6AAE3BE526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661491-FA76-840F-8ACA-5F3E00D2AEAF}"/>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564DB77A-D14C-F183-17B3-242E38881770}"/>
              </a:ext>
            </a:extLst>
          </p:cNvPr>
          <p:cNvSpPr>
            <a:spLocks noGrp="1"/>
          </p:cNvSpPr>
          <p:nvPr>
            <p:ph type="title"/>
          </p:nvPr>
        </p:nvSpPr>
        <p:spPr>
          <a:xfrm>
            <a:off x="1061049" y="178008"/>
            <a:ext cx="9394166"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pt-BR" sz="2000" cap="all" dirty="0">
                <a:solidFill>
                  <a:srgbClr val="28A437"/>
                </a:solidFill>
                <a:effectLst>
                  <a:innerShdw blurRad="63500" dist="50800" dir="18900000">
                    <a:prstClr val="black">
                      <a:alpha val="50000"/>
                    </a:prstClr>
                  </a:innerShdw>
                </a:effectLst>
              </a:rPr>
              <a:t>Projektų ir paramos sutarties pakeitimai ir nutraukimas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9F96904F-1337-ADB3-FDD5-740D579B7702}"/>
              </a:ext>
            </a:extLst>
          </p:cNvPr>
          <p:cNvSpPr>
            <a:spLocks noGrp="1"/>
          </p:cNvSpPr>
          <p:nvPr>
            <p:ph type="body" sz="quarter" idx="10"/>
          </p:nvPr>
        </p:nvSpPr>
        <p:spPr>
          <a:xfrm>
            <a:off x="1061048" y="1888207"/>
            <a:ext cx="9855767" cy="2701046"/>
          </a:xfrm>
        </p:spPr>
        <p:txBody>
          <a:bodyPr/>
          <a:lstStyle/>
          <a:p>
            <a:pPr marL="0" indent="0" algn="just">
              <a:buNone/>
            </a:pPr>
            <a:r>
              <a:rPr lang="lt-LT" sz="2000" b="1" dirty="0">
                <a:solidFill>
                  <a:srgbClr val="28A437"/>
                </a:solidFill>
              </a:rPr>
              <a:t>164.</a:t>
            </a:r>
            <a:r>
              <a:rPr lang="lt-LT" sz="2000" b="1" dirty="0"/>
              <a:t> </a:t>
            </a:r>
            <a:r>
              <a:rPr lang="lt-LT" sz="2000" dirty="0">
                <a:solidFill>
                  <a:schemeClr val="tx1"/>
                </a:solidFill>
              </a:rPr>
              <a:t>Projekto ir (arba) paramos sutarties keitimai, dėl kurių būtų nepasiekti projekto tikslai ir rodikliai, taip pat kurie panaikina atitiktį tinkamumo gauti paramą sąlygoms ir reikalavimams, atrankos kriterijams (kai tokie taikomi), įsipareigojimams, yra neleidžiami. </a:t>
            </a:r>
            <a:r>
              <a:rPr lang="lt-LT" sz="2000" b="1" dirty="0">
                <a:solidFill>
                  <a:srgbClr val="28A437"/>
                </a:solidFill>
              </a:rPr>
              <a:t>Taip pat projekto ir (arba) paramos sutarties pakeitimai </a:t>
            </a:r>
            <a:r>
              <a:rPr lang="lt-LT" sz="2000" b="1" u="sng" dirty="0">
                <a:solidFill>
                  <a:srgbClr val="28A437"/>
                </a:solidFill>
              </a:rPr>
              <a:t>negalimi tuo atveju, kai keičiasi regionas</a:t>
            </a:r>
            <a:r>
              <a:rPr lang="lt-LT" sz="2000" b="1" dirty="0">
                <a:solidFill>
                  <a:srgbClr val="28A437"/>
                </a:solidFill>
              </a:rPr>
              <a:t>, nustatytas paramos paraiškos vertinimo metu, vadovaujantis Taisyklių 63.10 papunkčiu (pagal projekto įgyvendinimo vietą, pagal pareiškėjo registracijos vietą ar pagal valdos centrą).</a:t>
            </a:r>
          </a:p>
        </p:txBody>
      </p:sp>
    </p:spTree>
    <p:extLst>
      <p:ext uri="{BB962C8B-B14F-4D97-AF65-F5344CB8AC3E}">
        <p14:creationId xmlns:p14="http://schemas.microsoft.com/office/powerpoint/2010/main" val="231560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6DA90-36E5-1D90-C525-EBCB89B9142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F5B247-D4F7-688F-5B36-D22F348B8EBD}"/>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E50200C2-FA8B-4E57-D0DD-47FB613217C9}"/>
              </a:ext>
            </a:extLst>
          </p:cNvPr>
          <p:cNvSpPr>
            <a:spLocks noGrp="1"/>
          </p:cNvSpPr>
          <p:nvPr>
            <p:ph type="title"/>
          </p:nvPr>
        </p:nvSpPr>
        <p:spPr>
          <a:xfrm>
            <a:off x="1078301" y="178858"/>
            <a:ext cx="9342407"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BENDRIEJI PROJEKTŲ VYKDYTOJŲ ĮSIPAREIGOJIMAI</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804126F9-1787-A3C5-D5A5-9A97E70535A8}"/>
              </a:ext>
            </a:extLst>
          </p:cNvPr>
          <p:cNvSpPr>
            <a:spLocks noGrp="1"/>
          </p:cNvSpPr>
          <p:nvPr>
            <p:ph type="body" sz="quarter" idx="10"/>
          </p:nvPr>
        </p:nvSpPr>
        <p:spPr>
          <a:xfrm>
            <a:off x="1017917" y="1526386"/>
            <a:ext cx="10009517" cy="3805227"/>
          </a:xfrm>
        </p:spPr>
        <p:txBody>
          <a:bodyPr/>
          <a:lstStyle/>
          <a:p>
            <a:pPr marL="0" indent="0" algn="just">
              <a:buNone/>
            </a:pPr>
            <a:r>
              <a:rPr lang="lt-LT" sz="2000" b="1" dirty="0">
                <a:solidFill>
                  <a:srgbClr val="28A437"/>
                </a:solidFill>
              </a:rPr>
              <a:t>170.3.</a:t>
            </a:r>
            <a:r>
              <a:rPr lang="lt-LT" sz="2000" dirty="0"/>
              <a:t> </a:t>
            </a:r>
            <a:r>
              <a:rPr lang="lt-LT" sz="2000" dirty="0">
                <a:solidFill>
                  <a:schemeClr val="tx1"/>
                </a:solidFill>
              </a:rPr>
              <a:t>įvykus įvykiui, kurio metu buvo sugadintas ar sunaikintas paramos lėšomis įsigytas ar sukurtas turtas, paramos gavėjas įsipareigoja atkurti apdraustą ir neapdraustą turtą ne mažesne negu atkuriamąja verte ir ne blogesnių techninių parametrų;</a:t>
            </a:r>
          </a:p>
          <a:p>
            <a:pPr marL="0" indent="0" algn="just">
              <a:buNone/>
            </a:pPr>
            <a:r>
              <a:rPr lang="lt-LT" sz="1800" i="1" dirty="0">
                <a:solidFill>
                  <a:srgbClr val="28A437"/>
                </a:solidFill>
              </a:rPr>
              <a:t>Siekiant sumažinti supaprastinti paramos administravimo procesą bei mažinti naštą paramos gavėjams, panaikinta prievolė drausti už paramos lėšas įsigytą turtą. </a:t>
            </a:r>
          </a:p>
          <a:p>
            <a:pPr marL="0" indent="0" algn="just">
              <a:buNone/>
            </a:pPr>
            <a:r>
              <a:rPr lang="lt-LT" sz="1800" b="1" i="1" u="sng" dirty="0">
                <a:solidFill>
                  <a:srgbClr val="28A437"/>
                </a:solidFill>
              </a:rPr>
              <a:t>Tačiau</a:t>
            </a:r>
            <a:r>
              <a:rPr lang="en-US" sz="1800" b="1" i="1" u="sng" dirty="0">
                <a:solidFill>
                  <a:srgbClr val="28A437"/>
                </a:solidFill>
              </a:rPr>
              <a:t>!</a:t>
            </a:r>
            <a:r>
              <a:rPr lang="en-US" sz="1800" b="1" i="1" dirty="0">
                <a:solidFill>
                  <a:srgbClr val="28A437"/>
                </a:solidFill>
              </a:rPr>
              <a:t> </a:t>
            </a:r>
            <a:r>
              <a:rPr lang="lt-LT" sz="1800" i="1" dirty="0">
                <a:solidFill>
                  <a:srgbClr val="28A437"/>
                </a:solidFill>
              </a:rPr>
              <a:t>paramos lėšomis įgytą turtą sugadinus ar sunaikinus, paramos gavėjas turės atkurti jį ne mažesne negu atkuriamąja verte ir ne blogesnių techninių parametrų.</a:t>
            </a:r>
          </a:p>
          <a:p>
            <a:pPr marL="0" marR="0" lvl="0" indent="0" algn="just" defTabSz="914400" rtl="0" eaLnBrk="1" fontAlgn="auto" latinLnBrk="0" hangingPunct="1">
              <a:lnSpc>
                <a:spcPct val="100000"/>
              </a:lnSpc>
              <a:spcBef>
                <a:spcPts val="1000"/>
              </a:spcBef>
              <a:spcAft>
                <a:spcPts val="0"/>
              </a:spcAft>
              <a:buClr>
                <a:srgbClr val="009650"/>
              </a:buClr>
              <a:buSzTx/>
              <a:buFont typeface="Arial" panose="020B0604020202020204" pitchFamily="34" charset="0"/>
              <a:buNone/>
              <a:tabLst/>
              <a:defRPr/>
            </a:pPr>
            <a:r>
              <a:rPr kumimoji="0" lang="lt-LT" sz="2000" b="0" i="0" u="none" strike="noStrike" kern="1200" cap="none" spc="0" normalizeH="0" baseline="0" noProof="0" dirty="0">
                <a:ln>
                  <a:noFill/>
                </a:ln>
                <a:solidFill>
                  <a:schemeClr val="tx1"/>
                </a:solidFill>
                <a:effectLst/>
                <a:uLnTx/>
                <a:uFillTx/>
                <a:latin typeface="Arial" panose="020B0604020202020204"/>
                <a:ea typeface="+mn-ea"/>
                <a:cs typeface="+mn-cs"/>
              </a:rPr>
              <a:t>Patikslintas Taisyklių </a:t>
            </a:r>
            <a:r>
              <a:rPr kumimoji="0" lang="lt-LT" sz="2000" b="1" i="0" u="none" strike="noStrike" kern="1200" cap="none" spc="0" normalizeH="0" baseline="0" noProof="0" dirty="0">
                <a:ln>
                  <a:noFill/>
                </a:ln>
                <a:solidFill>
                  <a:srgbClr val="28A437"/>
                </a:solidFill>
                <a:effectLst/>
                <a:uLnTx/>
                <a:uFillTx/>
                <a:latin typeface="Arial" panose="020B0604020202020204"/>
                <a:ea typeface="+mn-ea"/>
                <a:cs typeface="+mn-cs"/>
              </a:rPr>
              <a:t>170.4.</a:t>
            </a:r>
            <a:r>
              <a:rPr kumimoji="0" lang="lt-LT" sz="2000" b="0" i="0" u="none" strike="noStrike" kern="1200" cap="none" spc="0" normalizeH="0" baseline="0" noProof="0" dirty="0">
                <a:ln>
                  <a:noFill/>
                </a:ln>
                <a:solidFill>
                  <a:srgbClr val="999999"/>
                </a:solidFill>
                <a:effectLst/>
                <a:uLnTx/>
                <a:uFillTx/>
                <a:latin typeface="Arial" panose="020B0604020202020204"/>
                <a:ea typeface="+mn-ea"/>
                <a:cs typeface="+mn-cs"/>
              </a:rPr>
              <a:t> </a:t>
            </a:r>
            <a:r>
              <a:rPr kumimoji="0" lang="lt-LT" sz="2000" b="0" i="0" u="none" strike="noStrike" kern="1200" cap="none" spc="0" normalizeH="0" baseline="0" noProof="0" dirty="0">
                <a:ln>
                  <a:noFill/>
                </a:ln>
                <a:solidFill>
                  <a:schemeClr val="tx1"/>
                </a:solidFill>
                <a:effectLst/>
                <a:uLnTx/>
                <a:uFillTx/>
                <a:latin typeface="Arial" panose="020B0604020202020204"/>
                <a:ea typeface="+mn-ea"/>
                <a:cs typeface="+mn-cs"/>
              </a:rPr>
              <a:t>papunktis nurodant, kad šio papunkčio kontekste susiję asmenys suprantami taip, kaip tai apibrėžta Dirbtinai sukurtų sąlygų gauti paramą nustatymo metodikoje.</a:t>
            </a:r>
          </a:p>
        </p:txBody>
      </p:sp>
    </p:spTree>
    <p:extLst>
      <p:ext uri="{BB962C8B-B14F-4D97-AF65-F5344CB8AC3E}">
        <p14:creationId xmlns:p14="http://schemas.microsoft.com/office/powerpoint/2010/main" val="403772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083C-DBFB-122C-7F11-9BF8FC6C47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7DAB77-76DC-E41B-5CF9-6E064226758F}"/>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1227936-A6C6-A927-7416-58BB75FD9B27}"/>
              </a:ext>
            </a:extLst>
          </p:cNvPr>
          <p:cNvSpPr>
            <a:spLocks noGrp="1"/>
          </p:cNvSpPr>
          <p:nvPr>
            <p:ph type="title"/>
          </p:nvPr>
        </p:nvSpPr>
        <p:spPr>
          <a:xfrm>
            <a:off x="1035170" y="187486"/>
            <a:ext cx="9402792"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BENDRIEJI PROJEKTŲ VYKDYTOJŲ ĮSIPAREIGOJIMAI</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ED6372BC-C33D-EDA7-00DA-047F4DCF4197}"/>
              </a:ext>
            </a:extLst>
          </p:cNvPr>
          <p:cNvSpPr>
            <a:spLocks noGrp="1"/>
          </p:cNvSpPr>
          <p:nvPr>
            <p:ph type="body" sz="quarter" idx="10"/>
          </p:nvPr>
        </p:nvSpPr>
        <p:spPr>
          <a:xfrm>
            <a:off x="1035170" y="1525898"/>
            <a:ext cx="9893060" cy="4167536"/>
          </a:xfrm>
        </p:spPr>
        <p:txBody>
          <a:bodyPr/>
          <a:lstStyle/>
          <a:p>
            <a:pPr marL="0" indent="0" algn="just">
              <a:buNone/>
            </a:pPr>
            <a:r>
              <a:rPr lang="lt-LT" sz="2000" b="1" dirty="0">
                <a:solidFill>
                  <a:srgbClr val="28A437"/>
                </a:solidFill>
              </a:rPr>
              <a:t>170.15.</a:t>
            </a:r>
            <a:r>
              <a:rPr lang="lt-LT" sz="2000" dirty="0">
                <a:solidFill>
                  <a:srgbClr val="28A437"/>
                </a:solidFill>
              </a:rPr>
              <a:t> </a:t>
            </a:r>
            <a:r>
              <a:rPr lang="lt-LT" sz="2000" dirty="0">
                <a:solidFill>
                  <a:schemeClr val="tx1"/>
                </a:solidFill>
              </a:rPr>
              <a:t>projekto įgyvendinimo ir kontrolės laikotarpiu dirbtinai nekurti sąlygų paramai gauti. Paramos gavėjų juridinių asmenų atveju, iš anksto suderinti su Mokėjimo agentūra juridinio asmens dalyvių sąrašo (akcininkų, dalininkų, narių ir pan.) ir (arba) jų turimų akcijų, pajų ar kitų kapitalo dalių skaičiaus pakeitimus, tam, kad būtų įvertintas dalyvių pasikeitimo poveikis projektui (ar pasikeitimai neturės įtakos pradiniams projekto tikslams, atitikčiai tinkamumo gauti paramą sąlygoms ir reikalavimams, įskaitant dirbtinai sukurtų sąlygų gauti paramą kūrimą, atrankos kriterijams, nepanaikins prisiimtų įsipareigojimų);</a:t>
            </a:r>
            <a:r>
              <a:rPr lang="lt-LT" sz="2000" i="1" dirty="0">
                <a:solidFill>
                  <a:schemeClr val="tx1"/>
                </a:solidFill>
              </a:rPr>
              <a:t> </a:t>
            </a:r>
          </a:p>
          <a:p>
            <a:pPr algn="just">
              <a:buFont typeface="Wingdings" panose="05000000000000000000" pitchFamily="2" charset="2"/>
              <a:buChar char="Ø"/>
            </a:pPr>
            <a:r>
              <a:rPr lang="lt-LT" sz="1800" i="1" dirty="0">
                <a:solidFill>
                  <a:srgbClr val="28A437"/>
                </a:solidFill>
              </a:rPr>
              <a:t>Numatyta pareiga paramos projektų vykdytojams – juridiniams asmenims, pakeitimus, susijusius su akcininkų, dalininkų, narių ir kitų kapitalo dalių turėtojų pakeitimais iš anksto suderinti su NMA.</a:t>
            </a:r>
            <a:endParaRPr lang="lt-LT" dirty="0"/>
          </a:p>
        </p:txBody>
      </p:sp>
    </p:spTree>
    <p:extLst>
      <p:ext uri="{BB962C8B-B14F-4D97-AF65-F5344CB8AC3E}">
        <p14:creationId xmlns:p14="http://schemas.microsoft.com/office/powerpoint/2010/main" val="110318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D9A1-AFCB-6E38-B46B-75D520BD64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95357D-D1F9-DA2A-02DC-E8D1504DA044}"/>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E3FB220-2A65-6334-D2C9-E2873F1654C2}"/>
              </a:ext>
            </a:extLst>
          </p:cNvPr>
          <p:cNvSpPr>
            <a:spLocks noGrp="1"/>
          </p:cNvSpPr>
          <p:nvPr>
            <p:ph type="title"/>
          </p:nvPr>
        </p:nvSpPr>
        <p:spPr>
          <a:xfrm>
            <a:off x="379562" y="221991"/>
            <a:ext cx="10084280"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PARAMOS LĖŠŲ IŠMOKĖJIMO TVARKA</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DAB49B85-8B41-454E-FDDE-A8837306D692}"/>
              </a:ext>
            </a:extLst>
          </p:cNvPr>
          <p:cNvSpPr>
            <a:spLocks noGrp="1"/>
          </p:cNvSpPr>
          <p:nvPr>
            <p:ph type="body" sz="quarter" idx="10"/>
          </p:nvPr>
        </p:nvSpPr>
        <p:spPr>
          <a:xfrm>
            <a:off x="290424" y="1073609"/>
            <a:ext cx="11438156" cy="5470124"/>
          </a:xfrm>
        </p:spPr>
        <p:txBody>
          <a:bodyPr/>
          <a:lstStyle/>
          <a:p>
            <a:pPr marL="0" indent="0" algn="just">
              <a:buNone/>
            </a:pPr>
            <a:r>
              <a:rPr lang="lt-LT" sz="2000" b="1" dirty="0">
                <a:solidFill>
                  <a:srgbClr val="28A437"/>
                </a:solidFill>
              </a:rPr>
              <a:t>191.</a:t>
            </a:r>
            <a:r>
              <a:rPr lang="lt-LT" sz="2000" b="1" dirty="0"/>
              <a:t> </a:t>
            </a:r>
            <a:r>
              <a:rPr lang="lt-LT" sz="2000" dirty="0">
                <a:solidFill>
                  <a:schemeClr val="tx1"/>
                </a:solidFill>
              </a:rPr>
              <a:t>Konkrečios tinkamos finansuoti išlaidos, fiksuotasis įkainis ir (arba) fiksuotoji norma ir (arba) fiksuotoji suma nurodomi intervencinės priemonės įgyvendinimo taisyklėse arba atskiru žemės ūkio ministro įsakymu tvirtinamame fiksuotųjų normų ir (arba) fiksuotųjų sumų sąraše, ir (arba) Tinkamų finansuoti išlaidų pagal Lietuvos žemės ūkio ir kaimo plėtros 2023–2027 m. strateginio plano intervencines priemones fiksuotųjų vieneto įkainių ir jų skaitinių reikšmių nustatymo ir taikymo tvarkos apraše, patvirtintame Lietuvos Respublikos žemės ūkio ministro 2024 m. spalio 7 d. įsakymu Nr. 3D-709 „Dėl tinkamų </a:t>
            </a:r>
            <a:r>
              <a:rPr lang="lt-LT" sz="2000" dirty="0" err="1">
                <a:solidFill>
                  <a:schemeClr val="tx1"/>
                </a:solidFill>
              </a:rPr>
              <a:t>Tinkamų</a:t>
            </a:r>
            <a:r>
              <a:rPr lang="lt-LT" sz="2000" dirty="0">
                <a:solidFill>
                  <a:schemeClr val="tx1"/>
                </a:solidFill>
              </a:rPr>
              <a:t> finansuoti išlaidų pagal Lietuvos žemės ūkio ir kaimo plėtros 2023–2027 m. strateginio plano intervencines priemones fiksuotųjų vieneto  įkainių ir jų skaitinių reikšmių nustatymo ir taikymo tvarkos aprašo patvirtinimo“, ir taikomi konkrečiam kvietimui teikti paramos paraiškas. </a:t>
            </a:r>
            <a:r>
              <a:rPr lang="lt-LT" sz="2000" b="1" strike="sngStrike" dirty="0">
                <a:solidFill>
                  <a:srgbClr val="28A437"/>
                </a:solidFill>
              </a:rPr>
              <a:t>Fiksuotieji įkainiai, fiksuotosios normos ir fiksuotosios sumos negali būti taikomi, jeigu pareiškėjas (paramos gavėjas) yra perkančioji organizacija pagal Lietuvos Respublikos viešųjų pirkimų įstatymą ir projektas įgyvendinamas išimtinai rengiant darbų, prekių arba paslaugų viešuosius pirkimus</a:t>
            </a:r>
            <a:r>
              <a:rPr lang="lt-LT" sz="2000" b="1" dirty="0"/>
              <a:t>.</a:t>
            </a:r>
          </a:p>
          <a:p>
            <a:pPr algn="just">
              <a:buFont typeface="Wingdings" panose="05000000000000000000" pitchFamily="2" charset="2"/>
              <a:buChar char="Ø"/>
            </a:pPr>
            <a:r>
              <a:rPr lang="lt-LT" sz="1800" i="1" dirty="0">
                <a:solidFill>
                  <a:srgbClr val="28A437"/>
                </a:solidFill>
              </a:rPr>
              <a:t>Atsižvelgiant į tai, kad 2023–2027 m. programiniu laikotarpiu nebėra apribojimų taikyti supaprastintą apmokėjimo būdą perkančiosioms organizacijoms, patikslintas Taisyklių 191 punktas, jame panaikinta nuostata, apribojanti galimybę perkančiųjų atveju taikyti fiksuotuosius įkainius, fiksuotąsias normas ir fiksuotąsias sumas.</a:t>
            </a:r>
          </a:p>
        </p:txBody>
      </p:sp>
    </p:spTree>
    <p:extLst>
      <p:ext uri="{BB962C8B-B14F-4D97-AF65-F5344CB8AC3E}">
        <p14:creationId xmlns:p14="http://schemas.microsoft.com/office/powerpoint/2010/main" val="242874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34DD9A-EDCC-6740-F8C7-CE7A13A1AA6C}"/>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BA87E6E2-FCAD-4E78-AB36-6B06CD3D4DC5}"/>
              </a:ext>
            </a:extLst>
          </p:cNvPr>
          <p:cNvSpPr>
            <a:spLocks noGrp="1"/>
          </p:cNvSpPr>
          <p:nvPr>
            <p:ph type="title"/>
          </p:nvPr>
        </p:nvSpPr>
        <p:spPr>
          <a:xfrm>
            <a:off x="845390" y="116508"/>
            <a:ext cx="9592572" cy="841025"/>
          </a:xfrm>
        </p:spPr>
        <p:txBody>
          <a:bodyPr/>
          <a:lstStyle/>
          <a:p>
            <a:pPr algn="ctr">
              <a:lnSpc>
                <a:spcPct val="100000"/>
              </a:lnSpc>
            </a:pPr>
            <a:r>
              <a:rPr lang="lt-LT" b="1" cap="all" dirty="0">
                <a:solidFill>
                  <a:srgbClr val="28A437"/>
                </a:solidFill>
                <a:effectLst>
                  <a:innerShdw blurRad="63500" dist="50800" dir="18900000">
                    <a:prstClr val="black">
                      <a:alpha val="50000"/>
                    </a:prstClr>
                  </a:innerShdw>
                </a:effectLst>
              </a:rPr>
              <a:t>Taisyklės</a:t>
            </a:r>
            <a:endParaRPr lang="lt-LT" b="1" dirty="0">
              <a:effectLst>
                <a:innerShdw blurRad="63500" dist="50800" dir="18900000">
                  <a:prstClr val="black">
                    <a:alpha val="50000"/>
                  </a:prstClr>
                </a:innerShdw>
              </a:effectLst>
            </a:endParaRPr>
          </a:p>
        </p:txBody>
      </p:sp>
      <p:sp>
        <p:nvSpPr>
          <p:cNvPr id="3" name="Text Placeholder 2">
            <a:extLst>
              <a:ext uri="{FF2B5EF4-FFF2-40B4-BE49-F238E27FC236}">
                <a16:creationId xmlns:a16="http://schemas.microsoft.com/office/drawing/2014/main" id="{064EE6F4-50F9-4C39-BE1F-55ABC10686D3}"/>
              </a:ext>
            </a:extLst>
          </p:cNvPr>
          <p:cNvSpPr>
            <a:spLocks noGrp="1"/>
          </p:cNvSpPr>
          <p:nvPr>
            <p:ph type="body" sz="quarter" idx="10"/>
          </p:nvPr>
        </p:nvSpPr>
        <p:spPr>
          <a:xfrm>
            <a:off x="845389" y="1192614"/>
            <a:ext cx="10080397" cy="4707853"/>
          </a:xfrm>
        </p:spPr>
        <p:txBody>
          <a:bodyPr/>
          <a:lstStyle/>
          <a:p>
            <a:pPr marL="0" indent="0" algn="just">
              <a:spcBef>
                <a:spcPts val="0"/>
              </a:spcBef>
              <a:spcAft>
                <a:spcPts val="1200"/>
              </a:spcAft>
              <a:buFontTx/>
              <a:buNone/>
            </a:pPr>
            <a:r>
              <a:rPr lang="lt-LT" altLang="lt-LT" sz="2400" b="1" dirty="0">
                <a:solidFill>
                  <a:srgbClr val="28A437"/>
                </a:solidFill>
              </a:rPr>
              <a:t>Administravimo taisyklės </a:t>
            </a:r>
            <a:r>
              <a:rPr lang="lt-LT" altLang="lt-LT" sz="2400" dirty="0">
                <a:solidFill>
                  <a:srgbClr val="28A437"/>
                </a:solidFill>
              </a:rPr>
              <a:t>patvirtintos Lietuvos Respublikos žemės ūkio ministro </a:t>
            </a:r>
            <a:r>
              <a:rPr lang="lt-LT" altLang="lt-LT" sz="2400" b="1" dirty="0">
                <a:solidFill>
                  <a:srgbClr val="28A437"/>
                </a:solidFill>
              </a:rPr>
              <a:t>2023 m. vasario 24 d. įsakymu Nr. 3D-102 </a:t>
            </a:r>
            <a:r>
              <a:rPr lang="lt-LT" altLang="lt-LT" sz="2400" dirty="0">
                <a:solidFill>
                  <a:srgbClr val="28A437"/>
                </a:solidFill>
              </a:rPr>
              <a:t>„Dėl Lietuvos žemės ūkio ir kaimo plėtros 2023-2027 metų strateginio plano administravimo taisyklių patvirtinimo“</a:t>
            </a:r>
          </a:p>
          <a:p>
            <a:pPr marL="0" indent="0" algn="just">
              <a:buFontTx/>
              <a:buNone/>
            </a:pPr>
            <a:endParaRPr lang="lt-LT" altLang="lt-LT" sz="2000" dirty="0">
              <a:solidFill>
                <a:srgbClr val="28A437"/>
              </a:solidFill>
            </a:endParaRPr>
          </a:p>
          <a:p>
            <a:pPr marL="0" indent="0" algn="just">
              <a:buFontTx/>
              <a:buNone/>
            </a:pPr>
            <a:r>
              <a:rPr lang="lt-LT" altLang="lt-LT" sz="2000" dirty="0">
                <a:solidFill>
                  <a:srgbClr val="28A437"/>
                </a:solidFill>
              </a:rPr>
              <a:t>Taisykles galima rasti NMA interneto puslapyje</a:t>
            </a:r>
          </a:p>
          <a:p>
            <a:pPr marL="0" indent="0" algn="just">
              <a:buFontTx/>
              <a:buNone/>
            </a:pPr>
            <a:r>
              <a:rPr lang="lt-LT" sz="2000" dirty="0">
                <a:hlinkClick r:id="rId3"/>
              </a:rPr>
              <a:t>3D-102 Dėl Lietuvos žemės ūkio ir kaimo plėtros 2023–2027 metų strateginio plano administravimo </a:t>
            </a:r>
            <a:r>
              <a:rPr lang="lt-LT" sz="2000" dirty="0" err="1">
                <a:hlinkClick r:id="rId3"/>
              </a:rPr>
              <a:t>taisykli</a:t>
            </a:r>
            <a:r>
              <a:rPr lang="lt-LT" sz="2000" dirty="0">
                <a:hlinkClick r:id="rId3"/>
              </a:rPr>
              <a:t>...</a:t>
            </a:r>
            <a:endParaRPr lang="lt-LT" sz="2000" dirty="0"/>
          </a:p>
          <a:p>
            <a:pPr algn="just">
              <a:buFontTx/>
              <a:buNone/>
            </a:pPr>
            <a:endParaRPr lang="lt-LT" sz="2400" dirty="0">
              <a:solidFill>
                <a:srgbClr val="009650"/>
              </a:solidFill>
            </a:endParaRPr>
          </a:p>
          <a:p>
            <a:pPr algn="just">
              <a:buFontTx/>
              <a:buNone/>
            </a:pPr>
            <a:r>
              <a:rPr lang="lt-LT" sz="2000" dirty="0">
                <a:solidFill>
                  <a:srgbClr val="28A437"/>
                </a:solidFill>
              </a:rPr>
              <a:t>Paskutinis pakeitimas 2025 m. gruodžio 12 d. </a:t>
            </a:r>
          </a:p>
        </p:txBody>
      </p:sp>
    </p:spTree>
    <p:extLst>
      <p:ext uri="{BB962C8B-B14F-4D97-AF65-F5344CB8AC3E}">
        <p14:creationId xmlns:p14="http://schemas.microsoft.com/office/powerpoint/2010/main" val="153377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E57A7-8498-8B3D-7AF1-2E396EFDD6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50193E-D2EF-5E7A-6C87-65BE345C785F}"/>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13FA7A1-7647-C9B5-3810-2A376E0D7C80}"/>
              </a:ext>
            </a:extLst>
          </p:cNvPr>
          <p:cNvSpPr>
            <a:spLocks noGrp="1"/>
          </p:cNvSpPr>
          <p:nvPr>
            <p:ph type="title"/>
          </p:nvPr>
        </p:nvSpPr>
        <p:spPr>
          <a:xfrm>
            <a:off x="759124" y="221991"/>
            <a:ext cx="9678837"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PARAMOS LĖŠŲ IŠMOKĖJIMO TVARKA</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64C2A32A-F964-51F3-8978-9B9626DDC4F7}"/>
              </a:ext>
            </a:extLst>
          </p:cNvPr>
          <p:cNvSpPr>
            <a:spLocks noGrp="1"/>
          </p:cNvSpPr>
          <p:nvPr>
            <p:ph type="body" sz="quarter" idx="10"/>
          </p:nvPr>
        </p:nvSpPr>
        <p:spPr>
          <a:xfrm>
            <a:off x="659158" y="1389588"/>
            <a:ext cx="10873684" cy="4777947"/>
          </a:xfrm>
        </p:spPr>
        <p:txBody>
          <a:bodyPr/>
          <a:lstStyle/>
          <a:p>
            <a:pPr marL="0" indent="0" algn="just">
              <a:buNone/>
            </a:pPr>
            <a:r>
              <a:rPr lang="lt-LT" sz="2000" b="1" dirty="0">
                <a:solidFill>
                  <a:srgbClr val="28A437"/>
                </a:solidFill>
              </a:rPr>
              <a:t>193.</a:t>
            </a:r>
            <a:r>
              <a:rPr lang="lt-LT" sz="2000" dirty="0"/>
              <a:t> </a:t>
            </a:r>
            <a:r>
              <a:rPr lang="lt-LT" sz="2000" dirty="0">
                <a:solidFill>
                  <a:schemeClr val="tx1"/>
                </a:solidFill>
              </a:rPr>
              <a:t>Išlaidos pagal fiksuotuosius įkainius pripažįstamos tinkamomis finansuoti proporcingai pasiektiems kiekybiniams rezultatams. Tinkama finansuoti  išlaidų pagal fiksuotuosius įkainius suma apskaičiuojama fiksuotąjį įkainį padauginus iš faktiškai įsigytų ir mokėjimo prašyme deklaruotų matavimo vienetų skaičiaus. Išlaidų pagrindimo bei išlaidų apmokėjimo įrodymo dokumentai kartu su mokėjimo prašymu neteikiami, tačiau juos paramos gavėjas turi saugoti Taisyklių VII skyriuje nustatyta tvarka. Su mokėjimo prašymu turi būti pateikti kiekybinius projekto rezultatus pagrindžiantys dokumentai, išskyrus atvejus, kai įsigyjama Lietuvos Respublikos traktorių, savaeigių ir žemės ūkio mašinų ir jų priekabų registre (toliau – TSMPR) registruojama žemės ūkio technika ir įranga ir TSMPR yra kaupiama informacija apie techninius parametrus, kurių pagrindu apskaičiuojamas fiksuotasis įkainis. </a:t>
            </a:r>
            <a:r>
              <a:rPr lang="lt-LT" sz="2000" b="1" dirty="0">
                <a:solidFill>
                  <a:srgbClr val="28A437"/>
                </a:solidFill>
              </a:rPr>
              <a:t>Jeigu Mokėjimo agentūra iš TSMPR ir (arba) paramos gavėjo pateiktų dokumentų negali įsitikinti dėl kiekybinių projekto rezultatų ar atitikties tinkamumo sąlygoms, prieš išmokėdama paramos lėšas pagal galutinį mokėjimo prašymą, turi atlikti patikrą vietoje.</a:t>
            </a:r>
            <a:r>
              <a:rPr lang="lt-LT" sz="2000" b="1" dirty="0"/>
              <a:t> </a:t>
            </a:r>
          </a:p>
          <a:p>
            <a:pPr algn="just">
              <a:buFont typeface="Wingdings" panose="05000000000000000000" pitchFamily="2" charset="2"/>
              <a:buChar char="Ø"/>
            </a:pPr>
            <a:r>
              <a:rPr lang="lt-LT" sz="1800" i="1" dirty="0">
                <a:solidFill>
                  <a:srgbClr val="28A437"/>
                </a:solidFill>
              </a:rPr>
              <a:t>Aiškiau reglamentuojama išlaidų pagal fiksuotuosius įkainius pripažinimo tinkamomis finansuoti tvarka.</a:t>
            </a:r>
          </a:p>
        </p:txBody>
      </p:sp>
    </p:spTree>
    <p:extLst>
      <p:ext uri="{BB962C8B-B14F-4D97-AF65-F5344CB8AC3E}">
        <p14:creationId xmlns:p14="http://schemas.microsoft.com/office/powerpoint/2010/main" val="2734715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84685-305D-DA80-7A28-ECBAF3D8D2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B67472-583F-4018-215E-1F9D7CE37A37}"/>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9F67DB6-21DF-FB4C-2624-638E0C894F04}"/>
              </a:ext>
            </a:extLst>
          </p:cNvPr>
          <p:cNvSpPr>
            <a:spLocks noGrp="1"/>
          </p:cNvSpPr>
          <p:nvPr>
            <p:ph type="title"/>
          </p:nvPr>
        </p:nvSpPr>
        <p:spPr>
          <a:xfrm>
            <a:off x="290422" y="221991"/>
            <a:ext cx="10147540"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PROJEKTŲ ĮGYVENDINIMO PRIEŽIŪRA</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FB33107C-F768-AC20-31FF-CCEF85477003}"/>
              </a:ext>
            </a:extLst>
          </p:cNvPr>
          <p:cNvSpPr>
            <a:spLocks noGrp="1"/>
          </p:cNvSpPr>
          <p:nvPr>
            <p:ph type="body" sz="quarter" idx="10"/>
          </p:nvPr>
        </p:nvSpPr>
        <p:spPr>
          <a:xfrm>
            <a:off x="653143" y="1285007"/>
            <a:ext cx="10885714" cy="5004299"/>
          </a:xfrm>
        </p:spPr>
        <p:txBody>
          <a:bodyPr/>
          <a:lstStyle/>
          <a:p>
            <a:pPr marL="0" indent="0" algn="just">
              <a:buNone/>
            </a:pPr>
            <a:r>
              <a:rPr lang="lt-LT" sz="2000" b="1" dirty="0">
                <a:solidFill>
                  <a:srgbClr val="28A437"/>
                </a:solidFill>
              </a:rPr>
              <a:t>226.</a:t>
            </a:r>
            <a:r>
              <a:rPr lang="lt-LT" sz="2000" dirty="0"/>
              <a:t> </a:t>
            </a:r>
            <a:r>
              <a:rPr lang="lt-LT" sz="2000" dirty="0">
                <a:solidFill>
                  <a:schemeClr val="tx1"/>
                </a:solidFill>
              </a:rPr>
              <a:t>&lt;...Užbaigto projekto metinė ataskaita pagal intervencinę priemonę „Apsaugos priemonės nuo didžiųjų plėšrūnų daromos žalos“ teikiama tik paskutiniais projekto kontrolės metais, pagal intervencinę priemonę „Investicijos į prevencinę veiklą, kuria siekiama sumažinti galimų gaivalinių nelaimių, nepalankių klimato reiškinių ir katastrofinių įvykių padarinius“ – trečiaisiais ir paskutiniais kontrolės laikotarpio metais, pagal intervencinę priemonę „Tvarios investicijos į žemės ūkio valdas“ užbaigto projekto metinė ataskaita teikiama atitinkamai pagal nustatytą kontrolės laikotarpį, jei treji kontrolės laikotarpio metai – ataskaita teikiama paskutiniais kontrolės laikotarpio metais, jei penkeri kontrolės metai – trečiaisiais ir paskutiniais kontrolės laikotarpio metais. Intervencinės priemonės „Investicijos į melioracijos sistemas“ atveju užbaigto projekto metinė ataskaita neteikiama. Intervencinių priemonių atveju, kai numatyta, kad užbaigto projekto metinės ataskaitos yra neteikiamos...&gt;.</a:t>
            </a:r>
          </a:p>
          <a:p>
            <a:pPr algn="just">
              <a:buFont typeface="Wingdings" panose="05000000000000000000" pitchFamily="2" charset="2"/>
              <a:buChar char="Ø"/>
            </a:pPr>
            <a:r>
              <a:rPr lang="lt-LT" sz="1800" i="1" dirty="0">
                <a:solidFill>
                  <a:srgbClr val="28A437"/>
                </a:solidFill>
              </a:rPr>
              <a:t>Siekiant aiškiai reglamentuoti reikalavimus dėl užbaigto projekto metinės ataskaitos bei išvengti tam tikrų nuostatų kartojimo įvairių Lietuvos žemės ūkio ir kaimo plėtros 2023–2027 metų strateginio plano intervencinių priemonių įgyvendinimo taisyklėse, </a:t>
            </a:r>
            <a:r>
              <a:rPr lang="lt-LT" sz="1800" i="1" noProof="0" dirty="0">
                <a:solidFill>
                  <a:srgbClr val="28A437"/>
                </a:solidFill>
              </a:rPr>
              <a:t>patikslintas</a:t>
            </a:r>
            <a:r>
              <a:rPr lang="lt-LT" sz="1800" i="1" dirty="0">
                <a:solidFill>
                  <a:srgbClr val="28A437"/>
                </a:solidFill>
              </a:rPr>
              <a:t> Taisyklių 226 punktas, nurodant, kurių intervencinių priemonių atveju užbaigto projekto metinės ataskaitos teikiamos ne kiekvienais kontrolės laikotarpio metais.</a:t>
            </a:r>
          </a:p>
        </p:txBody>
      </p:sp>
    </p:spTree>
    <p:extLst>
      <p:ext uri="{BB962C8B-B14F-4D97-AF65-F5344CB8AC3E}">
        <p14:creationId xmlns:p14="http://schemas.microsoft.com/office/powerpoint/2010/main" val="336162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FEB9B-C839-B48D-FCDD-071A7B554E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B999B6-4E07-C4DA-2AE9-A53FB344FA4B}"/>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9CA1DD7-0E40-3CD2-2C93-EEDA6B3A4E3D}"/>
              </a:ext>
            </a:extLst>
          </p:cNvPr>
          <p:cNvSpPr>
            <a:spLocks noGrp="1"/>
          </p:cNvSpPr>
          <p:nvPr>
            <p:ph type="title"/>
          </p:nvPr>
        </p:nvSpPr>
        <p:spPr>
          <a:xfrm>
            <a:off x="609600" y="221991"/>
            <a:ext cx="9836989"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INFORMAVIMAS, VIEŠINIMAS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483D2D5D-B34F-1E2F-FFFC-C37841DEFB17}"/>
              </a:ext>
            </a:extLst>
          </p:cNvPr>
          <p:cNvSpPr>
            <a:spLocks noGrp="1"/>
          </p:cNvSpPr>
          <p:nvPr>
            <p:ph type="body" sz="quarter" idx="10"/>
          </p:nvPr>
        </p:nvSpPr>
        <p:spPr>
          <a:xfrm>
            <a:off x="609600" y="1387874"/>
            <a:ext cx="10885714" cy="4719627"/>
          </a:xfrm>
        </p:spPr>
        <p:txBody>
          <a:bodyPr/>
          <a:lstStyle/>
          <a:p>
            <a:pPr marL="0" indent="0" algn="just">
              <a:buNone/>
            </a:pPr>
            <a:r>
              <a:rPr lang="lt-LT" sz="2000" b="1" dirty="0">
                <a:solidFill>
                  <a:srgbClr val="28A437"/>
                </a:solidFill>
              </a:rPr>
              <a:t>257.2.</a:t>
            </a:r>
            <a:r>
              <a:rPr lang="lt-LT" sz="2000" b="1" dirty="0"/>
              <a:t> </a:t>
            </a:r>
            <a:r>
              <a:rPr lang="lt-LT" sz="2000" dirty="0">
                <a:solidFill>
                  <a:schemeClr val="tx1"/>
                </a:solidFill>
              </a:rPr>
              <a:t>atsižvelgiant į Strateginio plano 2023–2027 m. viešinimo veiksmų planą, Lietuvos kaimo tinklo 2023–2027 m. veiksmų programos nuostatas bei viešinimo, informavimo, matomumo ir skaidrumo didinimo poreikius, metiniam komunikacijos planui parengti reikalingą informaciją ir pasiūlymus pagal VI nustatytą formą Mokėjimo agentūra ir Lietuvos kaimo tinklo sekretoriatas pateikia</a:t>
            </a:r>
            <a:r>
              <a:rPr lang="lt-LT" sz="2000" dirty="0"/>
              <a:t> </a:t>
            </a:r>
            <a:r>
              <a:rPr lang="lt-LT" sz="2000" b="1" dirty="0">
                <a:solidFill>
                  <a:srgbClr val="28A437"/>
                </a:solidFill>
              </a:rPr>
              <a:t>iki kiekvienų metų lapkričio 30 d.</a:t>
            </a:r>
            <a:r>
              <a:rPr lang="lt-LT" sz="2000" b="1" dirty="0"/>
              <a:t>;</a:t>
            </a:r>
          </a:p>
          <a:p>
            <a:pPr marL="0" indent="0" algn="just">
              <a:buNone/>
            </a:pPr>
            <a:r>
              <a:rPr lang="lt-LT" sz="2000" b="1" dirty="0">
                <a:solidFill>
                  <a:srgbClr val="28A437"/>
                </a:solidFill>
              </a:rPr>
              <a:t>257.3.</a:t>
            </a:r>
            <a:r>
              <a:rPr lang="lt-LT" sz="2000" dirty="0"/>
              <a:t> </a:t>
            </a:r>
            <a:r>
              <a:rPr lang="lt-LT" sz="2000" dirty="0">
                <a:solidFill>
                  <a:schemeClr val="tx1"/>
                </a:solidFill>
              </a:rPr>
              <a:t>metinis komunikacijos planas ir jo pakeitimai pristatomi Strateginio plano viešinimo veiklų koordinavimo darbo grupei, kuri priima sprendimą dėl planuojamų Strateginio plano informavimo, viešinimo bei matomumo didinimo veiksmų tikslingumo. Atsižvelgiant į Strateginio plano viešinimo veiklų koordinavimo darbo grupės sprendimą, </a:t>
            </a:r>
            <a:r>
              <a:rPr lang="lt-LT" sz="2000" b="1" dirty="0">
                <a:solidFill>
                  <a:srgbClr val="28A437"/>
                </a:solidFill>
              </a:rPr>
              <a:t>kiekvienais metais iki gruodžio 31 d.</a:t>
            </a:r>
            <a:r>
              <a:rPr lang="lt-LT" sz="2000" dirty="0"/>
              <a:t> </a:t>
            </a:r>
            <a:r>
              <a:rPr lang="lt-LT" sz="2000" dirty="0">
                <a:solidFill>
                  <a:schemeClr val="tx1"/>
                </a:solidFill>
              </a:rPr>
              <a:t>žemės ūkio ministro įsakymu tvirtinamas ateinančių metų komunikacijos planas;</a:t>
            </a:r>
          </a:p>
          <a:p>
            <a:pPr algn="just">
              <a:buFont typeface="Wingdings" panose="05000000000000000000" pitchFamily="2" charset="2"/>
              <a:buChar char="Ø"/>
            </a:pPr>
            <a:r>
              <a:rPr lang="lt-LT" sz="1800" i="1" dirty="0">
                <a:solidFill>
                  <a:srgbClr val="28A437"/>
                </a:solidFill>
              </a:rPr>
              <a:t>Atsižvelgiant į Strateginio plano Techninės paramos lėšų planavimo tvarką, patikslinti Taisyklių 257.2 ir 257.3 papunkčiuose numatyti metinio Strateginio plano viešinimo ir matomumo didinimo veiksmų plano rengimo ir tvirtinimo terminai (buvo 257.2 p. iki lapkričio 1 d.; 257.3 p. iki gruodžio 1 d.)</a:t>
            </a:r>
          </a:p>
          <a:p>
            <a:pPr marL="0" indent="0">
              <a:buNone/>
            </a:pPr>
            <a:endParaRPr lang="lt-LT" dirty="0"/>
          </a:p>
        </p:txBody>
      </p:sp>
    </p:spTree>
    <p:extLst>
      <p:ext uri="{BB962C8B-B14F-4D97-AF65-F5344CB8AC3E}">
        <p14:creationId xmlns:p14="http://schemas.microsoft.com/office/powerpoint/2010/main" val="398669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ADF1-DA74-7EC7-4B97-6DDECC6CB1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3726DD-A5DB-4084-7095-0387A87F90C5}"/>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E9CFEA07-F21C-AFEE-7FF8-4F1127D00688}"/>
              </a:ext>
            </a:extLst>
          </p:cNvPr>
          <p:cNvSpPr>
            <a:spLocks noGrp="1"/>
          </p:cNvSpPr>
          <p:nvPr>
            <p:ph type="title"/>
          </p:nvPr>
        </p:nvSpPr>
        <p:spPr>
          <a:xfrm>
            <a:off x="1104181" y="221991"/>
            <a:ext cx="9351034"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Pareiškėjo deklaracijos pavyzdinė forma</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4ACA9F79-277A-1A44-D516-034EBA903B63}"/>
              </a:ext>
            </a:extLst>
          </p:cNvPr>
          <p:cNvSpPr>
            <a:spLocks noGrp="1"/>
          </p:cNvSpPr>
          <p:nvPr>
            <p:ph type="body" sz="quarter" idx="10"/>
          </p:nvPr>
        </p:nvSpPr>
        <p:spPr>
          <a:xfrm>
            <a:off x="1334307" y="2023275"/>
            <a:ext cx="9523385" cy="2041125"/>
          </a:xfrm>
        </p:spPr>
        <p:txBody>
          <a:bodyPr/>
          <a:lstStyle/>
          <a:p>
            <a:pPr marL="0" indent="0" algn="just">
              <a:buNone/>
            </a:pPr>
            <a:r>
              <a:rPr lang="lt-LT" sz="2000" dirty="0">
                <a:solidFill>
                  <a:schemeClr val="tx1"/>
                </a:solidFill>
              </a:rPr>
              <a:t>30. sutinku prisiimti ir vykdyti naujus įsipareigojimus, kai jie yra būtini viešajam interesui apsaugoti ir ginti.</a:t>
            </a:r>
          </a:p>
          <a:p>
            <a:pPr algn="just">
              <a:buFont typeface="Wingdings" panose="05000000000000000000" pitchFamily="2" charset="2"/>
              <a:buChar char="Ø"/>
            </a:pPr>
            <a:r>
              <a:rPr lang="lt-LT" sz="1800" i="1" dirty="0">
                <a:solidFill>
                  <a:srgbClr val="28A437"/>
                </a:solidFill>
              </a:rPr>
              <a:t>Taisyklių 1 priedas papildytas nuostata, kad pareiškėjas pretenduodamas gauti paramą patvirtina, kad sutinka prisiimti ir vykdyti naujus įsipareigojimus, kai jie yra būtini viešajam interesui apsaugoti ir ginti.</a:t>
            </a:r>
          </a:p>
          <a:p>
            <a:pPr marL="0" indent="0">
              <a:buNone/>
            </a:pPr>
            <a:endParaRPr lang="lt-LT" dirty="0"/>
          </a:p>
        </p:txBody>
      </p:sp>
    </p:spTree>
    <p:extLst>
      <p:ext uri="{BB962C8B-B14F-4D97-AF65-F5344CB8AC3E}">
        <p14:creationId xmlns:p14="http://schemas.microsoft.com/office/powerpoint/2010/main" val="1379166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45FFBC-57D7-0C7A-3D78-0D2E4C48A748}"/>
              </a:ext>
            </a:extLst>
          </p:cNvPr>
          <p:cNvPicPr>
            <a:picLocks noChangeAspect="1"/>
          </p:cNvPicPr>
          <p:nvPr/>
        </p:nvPicPr>
        <p:blipFill>
          <a:blip r:embed="rId2">
            <a:alphaModFix amt="70000"/>
          </a:blip>
          <a:srcRect t="1562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4FE6190-91F5-122F-2F99-DDEE11DF1E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2094" y="351491"/>
            <a:ext cx="4583906" cy="541051"/>
          </a:xfrm>
          <a:prstGeom prst="rect">
            <a:avLst/>
          </a:prstGeom>
        </p:spPr>
      </p:pic>
      <p:sp>
        <p:nvSpPr>
          <p:cNvPr id="4" name="TextBox 3">
            <a:extLst>
              <a:ext uri="{FF2B5EF4-FFF2-40B4-BE49-F238E27FC236}">
                <a16:creationId xmlns:a16="http://schemas.microsoft.com/office/drawing/2014/main" id="{4315D147-40A9-E870-6251-9232D0887721}"/>
              </a:ext>
            </a:extLst>
          </p:cNvPr>
          <p:cNvSpPr txBox="1"/>
          <p:nvPr/>
        </p:nvSpPr>
        <p:spPr>
          <a:xfrm>
            <a:off x="4068728" y="3056420"/>
            <a:ext cx="1358916" cy="338554"/>
          </a:xfrm>
          <a:prstGeom prst="rect">
            <a:avLst/>
          </a:prstGeom>
          <a:noFill/>
        </p:spPr>
        <p:txBody>
          <a:bodyPr wrap="square" rtlCol="0">
            <a:spAutoFit/>
          </a:bodyPr>
          <a:lstStyle/>
          <a:p>
            <a:pPr eaLnBrk="1" hangingPunct="1">
              <a:spcBef>
                <a:spcPts val="600"/>
              </a:spcBef>
              <a:buFontTx/>
              <a:buNone/>
            </a:pPr>
            <a:r>
              <a:rPr lang="lt-LT" sz="1600" b="0" i="0" strike="noStrike" dirty="0">
                <a:solidFill>
                  <a:srgbClr val="00965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www.nma.lt</a:t>
            </a:r>
            <a:endParaRPr lang="en-LT" dirty="0">
              <a:solidFill>
                <a:srgbClr val="009650"/>
              </a:solidFill>
              <a:latin typeface="+mj-lt"/>
              <a:cs typeface="Arial" panose="020B0604020202020204" pitchFamily="34" charset="0"/>
            </a:endParaRPr>
          </a:p>
        </p:txBody>
      </p:sp>
      <p:grpSp>
        <p:nvGrpSpPr>
          <p:cNvPr id="5" name="Group 4">
            <a:extLst>
              <a:ext uri="{FF2B5EF4-FFF2-40B4-BE49-F238E27FC236}">
                <a16:creationId xmlns:a16="http://schemas.microsoft.com/office/drawing/2014/main" id="{4CB6D100-449E-0B74-F855-90B91ECB6C17}"/>
              </a:ext>
            </a:extLst>
          </p:cNvPr>
          <p:cNvGrpSpPr/>
          <p:nvPr/>
        </p:nvGrpSpPr>
        <p:grpSpPr>
          <a:xfrm>
            <a:off x="2673391" y="1040686"/>
            <a:ext cx="3227392" cy="2420053"/>
            <a:chOff x="8200666" y="3178589"/>
            <a:chExt cx="3227392" cy="2420053"/>
          </a:xfrm>
        </p:grpSpPr>
        <p:sp>
          <p:nvSpPr>
            <p:cNvPr id="6" name="TextBox 5">
              <a:extLst>
                <a:ext uri="{FF2B5EF4-FFF2-40B4-BE49-F238E27FC236}">
                  <a16:creationId xmlns:a16="http://schemas.microsoft.com/office/drawing/2014/main" id="{561A4C60-ED87-014E-56C6-0DD3C41B5DFB}"/>
                </a:ext>
              </a:extLst>
            </p:cNvPr>
            <p:cNvSpPr txBox="1"/>
            <p:nvPr/>
          </p:nvSpPr>
          <p:spPr>
            <a:xfrm>
              <a:off x="8220505" y="3178589"/>
              <a:ext cx="3207553" cy="1769715"/>
            </a:xfrm>
            <a:prstGeom prst="rect">
              <a:avLst/>
            </a:prstGeom>
            <a:noFill/>
          </p:spPr>
          <p:txBody>
            <a:bodyPr wrap="square" rtlCol="0">
              <a:spAutoFit/>
            </a:bodyPr>
            <a:lstStyle/>
            <a:p>
              <a:pPr eaLnBrk="1" hangingPunct="1">
                <a:spcBef>
                  <a:spcPts val="600"/>
                </a:spcBef>
                <a:buFontTx/>
                <a:buNone/>
              </a:pPr>
              <a:r>
                <a:rPr lang="lt-LT" sz="1600" b="0" i="0" u="none" strike="noStrike" dirty="0">
                  <a:effectLst/>
                  <a:latin typeface="Arial" panose="020B0604020202020204" pitchFamily="34" charset="0"/>
                  <a:cs typeface="Arial" panose="020B0604020202020204" pitchFamily="34" charset="0"/>
                </a:rPr>
                <a:t>Nacionalinė mokėjimo agentūra prie Žemės ūkio ministerijos</a:t>
              </a:r>
            </a:p>
            <a:p>
              <a:pPr marL="421200" lvl="1">
                <a:spcBef>
                  <a:spcPts val="1000"/>
                </a:spcBef>
              </a:pPr>
              <a:r>
                <a:rPr lang="lt-LT" sz="1600" b="0" i="0" u="none" strike="noStrike" dirty="0">
                  <a:effectLst/>
                  <a:latin typeface="+mj-lt"/>
                </a:rPr>
                <a:t>Blindžių g. 17, 08111 Vilnius</a:t>
              </a:r>
            </a:p>
            <a:p>
              <a:pPr marL="421200" lvl="1">
                <a:spcBef>
                  <a:spcPts val="1000"/>
                </a:spcBef>
              </a:pPr>
              <a:r>
                <a:rPr lang="en-GB" sz="1600" b="0" i="0" u="none" strike="noStrike" dirty="0">
                  <a:effectLst/>
                  <a:latin typeface="+mj-lt"/>
                </a:rPr>
                <a:t>(8 5) 252 6999</a:t>
              </a:r>
            </a:p>
            <a:p>
              <a:pPr marL="421200" lvl="1">
                <a:spcBef>
                  <a:spcPts val="1000"/>
                </a:spcBef>
              </a:pPr>
              <a:r>
                <a:rPr lang="en-GB" sz="1600" b="0" i="0" u="none" strike="noStrike" dirty="0">
                  <a:effectLst/>
                  <a:latin typeface="+mj-lt"/>
                </a:rPr>
                <a:t>info@nma.lt </a:t>
              </a:r>
              <a:endParaRPr lang="en-LT" dirty="0">
                <a:latin typeface="+mj-lt"/>
                <a:cs typeface="Arial" panose="020B0604020202020204" pitchFamily="34" charset="0"/>
              </a:endParaRPr>
            </a:p>
          </p:txBody>
        </p:sp>
        <p:pic>
          <p:nvPicPr>
            <p:cNvPr id="7" name="Picture 21">
              <a:extLst>
                <a:ext uri="{FF2B5EF4-FFF2-40B4-BE49-F238E27FC236}">
                  <a16:creationId xmlns:a16="http://schemas.microsoft.com/office/drawing/2014/main" id="{1CC0F971-BF78-E504-FE92-FBF3DF079C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19305" y="4173155"/>
              <a:ext cx="403301" cy="322640"/>
            </a:xfrm>
            <a:prstGeom prst="rect">
              <a:avLst/>
            </a:prstGeom>
          </p:spPr>
        </p:pic>
        <p:pic>
          <p:nvPicPr>
            <p:cNvPr id="8" name="Picture 22">
              <a:extLst>
                <a:ext uri="{FF2B5EF4-FFF2-40B4-BE49-F238E27FC236}">
                  <a16:creationId xmlns:a16="http://schemas.microsoft.com/office/drawing/2014/main" id="{09D1F420-1700-3AC1-0D32-ADFF319EAE0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19305" y="4540467"/>
              <a:ext cx="403302" cy="322641"/>
            </a:xfrm>
            <a:prstGeom prst="rect">
              <a:avLst/>
            </a:prstGeom>
          </p:spPr>
        </p:pic>
        <p:pic>
          <p:nvPicPr>
            <p:cNvPr id="9" name="Picture 23">
              <a:extLst>
                <a:ext uri="{FF2B5EF4-FFF2-40B4-BE49-F238E27FC236}">
                  <a16:creationId xmlns:a16="http://schemas.microsoft.com/office/drawing/2014/main" id="{87267ED3-0D1A-F74D-856E-1BBF62BD7FC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00666" y="3785852"/>
              <a:ext cx="427345" cy="341876"/>
            </a:xfrm>
            <a:prstGeom prst="rect">
              <a:avLst/>
            </a:prstGeom>
          </p:spPr>
        </p:pic>
        <p:pic>
          <p:nvPicPr>
            <p:cNvPr id="10" name="Picture 26">
              <a:extLst>
                <a:ext uri="{FF2B5EF4-FFF2-40B4-BE49-F238E27FC236}">
                  <a16:creationId xmlns:a16="http://schemas.microsoft.com/office/drawing/2014/main" id="{C0C767AF-44CD-12B3-3067-C4E1B6BD03B9}"/>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19305" y="5221242"/>
              <a:ext cx="317810" cy="377400"/>
            </a:xfrm>
            <a:prstGeom prst="rect">
              <a:avLst/>
            </a:prstGeom>
          </p:spPr>
        </p:pic>
        <p:pic>
          <p:nvPicPr>
            <p:cNvPr id="11" name="Picture 27">
              <a:extLst>
                <a:ext uri="{FF2B5EF4-FFF2-40B4-BE49-F238E27FC236}">
                  <a16:creationId xmlns:a16="http://schemas.microsoft.com/office/drawing/2014/main" id="{1D7297FA-A263-F912-DC62-1EC7DA9DC14E}"/>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4132" y="5227430"/>
              <a:ext cx="288177" cy="365025"/>
            </a:xfrm>
            <a:prstGeom prst="rect">
              <a:avLst/>
            </a:prstGeom>
          </p:spPr>
        </p:pic>
        <p:pic>
          <p:nvPicPr>
            <p:cNvPr id="12" name="Picture 28">
              <a:extLst>
                <a:ext uri="{FF2B5EF4-FFF2-40B4-BE49-F238E27FC236}">
                  <a16:creationId xmlns:a16="http://schemas.microsoft.com/office/drawing/2014/main" id="{9AE4B490-4A7A-5308-7D36-CCC1C571552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118319" y="5242897"/>
              <a:ext cx="351674" cy="334091"/>
            </a:xfrm>
            <a:prstGeom prst="rect">
              <a:avLst/>
            </a:prstGeom>
          </p:spPr>
        </p:pic>
        <p:cxnSp>
          <p:nvCxnSpPr>
            <p:cNvPr id="13" name="Straight Connector 12">
              <a:extLst>
                <a:ext uri="{FF2B5EF4-FFF2-40B4-BE49-F238E27FC236}">
                  <a16:creationId xmlns:a16="http://schemas.microsoft.com/office/drawing/2014/main" id="{73A56DB2-EFC3-F93E-5E0E-4FEE272BF9F4}"/>
                </a:ext>
              </a:extLst>
            </p:cNvPr>
            <p:cNvCxnSpPr>
              <a:cxnSpLocks/>
            </p:cNvCxnSpPr>
            <p:nvPr/>
          </p:nvCxnSpPr>
          <p:spPr>
            <a:xfrm flipH="1">
              <a:off x="8219305" y="5028715"/>
              <a:ext cx="320875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790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5474-457F-3F6F-CE4E-A3A3A4EF87B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B81A452-AD73-EDD2-AD6A-3E8931D5FF90}"/>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7638316A-EA80-1035-80A7-439BE1AF612C}"/>
              </a:ext>
            </a:extLst>
          </p:cNvPr>
          <p:cNvSpPr>
            <a:spLocks noGrp="1"/>
          </p:cNvSpPr>
          <p:nvPr>
            <p:ph type="title"/>
          </p:nvPr>
        </p:nvSpPr>
        <p:spPr>
          <a:xfrm>
            <a:off x="854017" y="178859"/>
            <a:ext cx="9583946"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a:t>
            </a:r>
            <a:br>
              <a:rPr lang="lt-LT" b="1" cap="all" dirty="0">
                <a:solidFill>
                  <a:srgbClr val="28A437"/>
                </a:solidFill>
              </a:rPr>
            </a:br>
            <a:r>
              <a:rPr kumimoji="0" lang="lt-LT" sz="2000" i="0" u="none" strike="noStrike" kern="1200" cap="all" spc="0" normalizeH="0" baseline="0" noProof="0" dirty="0">
                <a:ln>
                  <a:noFill/>
                </a:ln>
                <a:solidFill>
                  <a:srgbClr val="28A437"/>
                </a:solidFill>
                <a:effectLst>
                  <a:innerShdw blurRad="63500" dist="50800" dir="18900000">
                    <a:prstClr val="black">
                      <a:alpha val="50000"/>
                    </a:prstClr>
                  </a:innerShdw>
                </a:effectLst>
                <a:uLnTx/>
                <a:uFillTx/>
                <a:latin typeface="Arial" panose="020B0604020202020204"/>
                <a:ea typeface="+mj-ea"/>
                <a:cs typeface="+mj-cs"/>
              </a:rPr>
              <a:t>BENDROSIOS NUOSTATOS</a:t>
            </a:r>
            <a:endParaRPr lang="lt-LT"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2ADA850B-1A87-6CA2-8CCD-71B2732A41D8}"/>
              </a:ext>
            </a:extLst>
          </p:cNvPr>
          <p:cNvSpPr>
            <a:spLocks noGrp="1"/>
          </p:cNvSpPr>
          <p:nvPr>
            <p:ph type="body" sz="quarter" idx="10"/>
          </p:nvPr>
        </p:nvSpPr>
        <p:spPr>
          <a:xfrm>
            <a:off x="1080650" y="1904678"/>
            <a:ext cx="10030700" cy="2372263"/>
          </a:xfrm>
        </p:spPr>
        <p:txBody>
          <a:bodyPr/>
          <a:lstStyle/>
          <a:p>
            <a:pPr marL="0" indent="0" algn="just">
              <a:buNone/>
            </a:pPr>
            <a:r>
              <a:rPr lang="lt-LT" sz="2000" b="1" dirty="0">
                <a:solidFill>
                  <a:srgbClr val="28A437"/>
                </a:solidFill>
              </a:rPr>
              <a:t>3.31¹.</a:t>
            </a:r>
            <a:r>
              <a:rPr lang="lt-LT" sz="2000" dirty="0">
                <a:solidFill>
                  <a:srgbClr val="28A437"/>
                </a:solidFill>
              </a:rPr>
              <a:t> </a:t>
            </a:r>
            <a:r>
              <a:rPr lang="lt-LT" sz="2000" b="1" dirty="0">
                <a:solidFill>
                  <a:schemeClr val="tx1"/>
                </a:solidFill>
              </a:rPr>
              <a:t>Tęstinis galimas sustabdyti ribotos trukmės kvietimas teikti paramos paraiškas </a:t>
            </a:r>
            <a:r>
              <a:rPr lang="lt-LT" sz="2000" dirty="0">
                <a:solidFill>
                  <a:schemeClr val="tx1"/>
                </a:solidFill>
              </a:rPr>
              <a:t>– kasmet skelbiamas ribotos trukmės kvietimas teikti paramos paraiškas, kurio paramos paraiškų priėmimo laikotarpio pabaiga visada yra </a:t>
            </a:r>
            <a:r>
              <a:rPr lang="lt-LT" sz="2000" i="1" strike="sngStrike" dirty="0">
                <a:solidFill>
                  <a:schemeClr val="tx1"/>
                </a:solidFill>
              </a:rPr>
              <a:t>paskutinė</a:t>
            </a:r>
            <a:r>
              <a:rPr lang="lt-LT" sz="2000" dirty="0">
                <a:solidFill>
                  <a:schemeClr val="tx1"/>
                </a:solidFill>
              </a:rPr>
              <a:t> </a:t>
            </a:r>
            <a:r>
              <a:rPr lang="lt-LT" sz="2000" b="1" dirty="0">
                <a:solidFill>
                  <a:srgbClr val="28A437"/>
                </a:solidFill>
              </a:rPr>
              <a:t>priešpaskutinė</a:t>
            </a:r>
            <a:r>
              <a:rPr lang="lt-LT" sz="2000" dirty="0"/>
              <a:t> </a:t>
            </a:r>
            <a:r>
              <a:rPr lang="lt-LT" sz="2000" dirty="0">
                <a:solidFill>
                  <a:schemeClr val="tx1"/>
                </a:solidFill>
              </a:rPr>
              <a:t>einamųjų metų darbo diena ir kuris, pasiekus šių paraiškų priėmimo laikotarpiui skirtą paramos lėšų sumą, stabdomas anksčiau, nei pasibaigia paramos paraiškų priėmimo laikotarpis. </a:t>
            </a:r>
          </a:p>
          <a:p>
            <a:pPr marL="0" indent="0">
              <a:buNone/>
            </a:pPr>
            <a:endParaRPr lang="lt-LT" sz="2000" dirty="0"/>
          </a:p>
        </p:txBody>
      </p:sp>
    </p:spTree>
    <p:extLst>
      <p:ext uri="{BB962C8B-B14F-4D97-AF65-F5344CB8AC3E}">
        <p14:creationId xmlns:p14="http://schemas.microsoft.com/office/powerpoint/2010/main" val="3206958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9597-5152-52E9-D70F-41FEDEC5427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0B14CB8-08A8-A87F-507A-173D9087F86F}"/>
              </a:ext>
            </a:extLst>
          </p:cNvPr>
          <p:cNvPicPr>
            <a:picLocks noChangeAspect="1"/>
          </p:cNvPicPr>
          <p:nvPr/>
        </p:nvPicPr>
        <p:blipFill>
          <a:blip r:embed="rId2"/>
          <a:stretch>
            <a:fillRect/>
          </a:stretch>
        </p:blipFill>
        <p:spPr>
          <a:xfrm>
            <a:off x="0" y="1"/>
            <a:ext cx="12192000" cy="6857999"/>
          </a:xfrm>
          <a:prstGeom prst="rect">
            <a:avLst/>
          </a:prstGeom>
        </p:spPr>
      </p:pic>
      <p:sp>
        <p:nvSpPr>
          <p:cNvPr id="2" name="Title 1">
            <a:extLst>
              <a:ext uri="{FF2B5EF4-FFF2-40B4-BE49-F238E27FC236}">
                <a16:creationId xmlns:a16="http://schemas.microsoft.com/office/drawing/2014/main" id="{E8DAE49C-675F-FD3B-3468-2626911565E7}"/>
              </a:ext>
            </a:extLst>
          </p:cNvPr>
          <p:cNvSpPr>
            <a:spLocks noGrp="1"/>
          </p:cNvSpPr>
          <p:nvPr>
            <p:ph type="title"/>
          </p:nvPr>
        </p:nvSpPr>
        <p:spPr>
          <a:xfrm>
            <a:off x="793630" y="336321"/>
            <a:ext cx="9644332" cy="726695"/>
          </a:xfrm>
        </p:spPr>
        <p:txBody>
          <a:bodyPr/>
          <a:lstStyle/>
          <a:p>
            <a:pPr algn="ctr">
              <a:lnSpc>
                <a:spcPct val="100000"/>
              </a:lnSpc>
            </a:pPr>
            <a:r>
              <a:rPr lang="lt-LT" b="1" cap="all" dirty="0">
                <a:solidFill>
                  <a:srgbClr val="28A437"/>
                </a:solidFill>
                <a:effectLst>
                  <a:innerShdw blurRad="63500" dist="50800" dir="18900000">
                    <a:prstClr val="black">
                      <a:alpha val="50000"/>
                    </a:prstClr>
                  </a:innerShdw>
                </a:effectLst>
              </a:rPr>
              <a:t>Esminiai pokyčiai</a:t>
            </a:r>
            <a:br>
              <a:rPr lang="lt-LT" sz="2000" cap="all" dirty="0">
                <a:solidFill>
                  <a:srgbClr val="28A437"/>
                </a:solidFill>
              </a:rPr>
            </a:br>
            <a:r>
              <a:rPr lang="lt-LT" sz="2000" cap="all" dirty="0">
                <a:solidFill>
                  <a:srgbClr val="28A437"/>
                </a:solidFill>
                <a:effectLst>
                  <a:innerShdw blurRad="63500" dist="50800" dir="18900000">
                    <a:prstClr val="black">
                      <a:alpha val="50000"/>
                    </a:prstClr>
                  </a:innerShdw>
                </a:effectLst>
              </a:rPr>
              <a:t>INTERVENCINIŲ PRIEMONIŲ ĮGYVENDINIMO TAISYKLĖS</a:t>
            </a:r>
            <a:br>
              <a:rPr lang="lt-LT" b="1" cap="all" dirty="0">
                <a:solidFill>
                  <a:srgbClr val="28A437"/>
                </a:solidFill>
                <a:effectLst>
                  <a:innerShdw blurRad="63500" dist="50800" dir="18900000">
                    <a:prstClr val="black">
                      <a:alpha val="50000"/>
                    </a:prstClr>
                  </a:innerShdw>
                </a:effectLst>
              </a:rPr>
            </a:br>
            <a:endParaRPr lang="lt-LT" sz="2000" b="1"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FE1AD6C6-573F-1096-6B4C-FF30FF4649CB}"/>
              </a:ext>
            </a:extLst>
          </p:cNvPr>
          <p:cNvSpPr>
            <a:spLocks noGrp="1"/>
          </p:cNvSpPr>
          <p:nvPr>
            <p:ph type="body" sz="quarter" idx="10"/>
          </p:nvPr>
        </p:nvSpPr>
        <p:spPr>
          <a:xfrm>
            <a:off x="884969" y="1255913"/>
            <a:ext cx="10422062" cy="3482515"/>
          </a:xfrm>
        </p:spPr>
        <p:txBody>
          <a:bodyPr/>
          <a:lstStyle/>
          <a:p>
            <a:pPr marL="0" indent="0" algn="just">
              <a:buNone/>
            </a:pPr>
            <a:r>
              <a:rPr lang="lt-LT" sz="1800" b="1" dirty="0">
                <a:solidFill>
                  <a:srgbClr val="28A437"/>
                </a:solidFill>
              </a:rPr>
              <a:t>3.19.</a:t>
            </a:r>
            <a:r>
              <a:rPr lang="lt-LT" sz="1800" b="1" dirty="0"/>
              <a:t> </a:t>
            </a:r>
            <a:r>
              <a:rPr lang="lt-LT" sz="1800" b="1" dirty="0">
                <a:solidFill>
                  <a:schemeClr val="tx1"/>
                </a:solidFill>
              </a:rPr>
              <a:t>Paramos paraiška </a:t>
            </a:r>
            <a:r>
              <a:rPr lang="lt-LT" sz="1800" dirty="0">
                <a:solidFill>
                  <a:schemeClr val="tx1"/>
                </a:solidFill>
              </a:rPr>
              <a:t>– </a:t>
            </a:r>
            <a:r>
              <a:rPr lang="lt-LT" sz="1800" b="1" dirty="0">
                <a:solidFill>
                  <a:srgbClr val="28A437"/>
                </a:solidFill>
              </a:rPr>
              <a:t>VI</a:t>
            </a:r>
            <a:r>
              <a:rPr lang="lt-LT" sz="1800" dirty="0"/>
              <a:t> </a:t>
            </a:r>
            <a:r>
              <a:rPr lang="lt-LT" sz="1800" dirty="0">
                <a:solidFill>
                  <a:schemeClr val="tx1"/>
                </a:solidFill>
              </a:rPr>
              <a:t>nustatytos formos dokumentas, kurį turi užpildyti ir pateikti Mokėjimo agentūrai ar kitai įgaliotai įstaigai pareiškėjas, siekiantis gauti paramą.</a:t>
            </a:r>
          </a:p>
          <a:p>
            <a:pPr marL="0" indent="0" algn="just">
              <a:buNone/>
            </a:pPr>
            <a:r>
              <a:rPr lang="lt-LT" sz="1800" b="1" dirty="0">
                <a:solidFill>
                  <a:srgbClr val="28A437"/>
                </a:solidFill>
              </a:rPr>
              <a:t>13.5.</a:t>
            </a:r>
            <a:r>
              <a:rPr lang="lt-LT" sz="1800" dirty="0"/>
              <a:t> </a:t>
            </a:r>
            <a:r>
              <a:rPr lang="lt-LT" sz="1800" dirty="0">
                <a:solidFill>
                  <a:schemeClr val="tx1"/>
                </a:solidFill>
              </a:rPr>
              <a:t>Mokėjimo agentūros nustatyta tvarka rengia ir tvirtina </a:t>
            </a:r>
            <a:r>
              <a:rPr lang="lt-LT" sz="1800" i="1" strike="sngStrike" dirty="0">
                <a:solidFill>
                  <a:schemeClr val="tx1"/>
                </a:solidFill>
              </a:rPr>
              <a:t>paramos paraiškų ir verslo planų (kai taikomas) formas</a:t>
            </a:r>
            <a:r>
              <a:rPr lang="lt-LT" sz="1800" dirty="0">
                <a:solidFill>
                  <a:schemeClr val="tx1"/>
                </a:solidFill>
              </a:rPr>
              <a:t> paramos sutarčių, mokėjimo prašymų (galutinio mokėjimo prašymo formoje integruota galutinė projekto įgyvendinimo ataskaita) bei užbaigtų projektų metinių ataskaitų, kitų reikalingų dokumentų formas, pagal atskiras intervencines priemones (išskyrus intervencines priemones, kurių įgyvendinimo taisyklėse nustatyta kita administravimo tvarka); </a:t>
            </a:r>
          </a:p>
          <a:p>
            <a:pPr marL="0" indent="0" algn="just">
              <a:buNone/>
            </a:pPr>
            <a:r>
              <a:rPr lang="lt-LT" sz="1800" b="1" dirty="0">
                <a:solidFill>
                  <a:srgbClr val="28A437"/>
                </a:solidFill>
              </a:rPr>
              <a:t>63.</a:t>
            </a:r>
            <a:r>
              <a:rPr lang="lt-LT" sz="1800" b="1" dirty="0"/>
              <a:t> </a:t>
            </a:r>
            <a:r>
              <a:rPr lang="lt-LT" sz="1800" dirty="0">
                <a:solidFill>
                  <a:schemeClr val="tx1"/>
                </a:solidFill>
              </a:rPr>
              <a:t>Intervencinių priemonių įgyvendinimo taisyklėse nustatoma:</a:t>
            </a:r>
          </a:p>
          <a:p>
            <a:pPr marL="0" indent="0" algn="just">
              <a:buNone/>
            </a:pPr>
            <a:r>
              <a:rPr lang="lt-LT" sz="1800" b="1" dirty="0">
                <a:solidFill>
                  <a:srgbClr val="28A437"/>
                </a:solidFill>
              </a:rPr>
              <a:t>63.7¹.</a:t>
            </a:r>
            <a:r>
              <a:rPr lang="lt-LT" sz="1800" b="1" dirty="0"/>
              <a:t> </a:t>
            </a:r>
            <a:r>
              <a:rPr lang="lt-LT" sz="1800" dirty="0">
                <a:solidFill>
                  <a:schemeClr val="tx1"/>
                </a:solidFill>
              </a:rPr>
              <a:t>paramos paraiškos forma, verslo plano forma, kitų dokumentų formos, įskaitant pareiškėjo deklaraciją ir pareiškėjo sutuoktinio, artimųjų giminaičių, kitų susijusių subjektų deklaraciją dėl asmens duomenų tvarkymo, parengtą pagal pavyzdinę deklaraciją Taisyklių 1 priede;</a:t>
            </a:r>
            <a:endParaRPr lang="lt-LT" sz="1800" i="1" dirty="0">
              <a:solidFill>
                <a:schemeClr val="tx1"/>
              </a:solidFill>
            </a:endParaRPr>
          </a:p>
        </p:txBody>
      </p:sp>
      <p:sp>
        <p:nvSpPr>
          <p:cNvPr id="7" name="TextBox 6">
            <a:extLst>
              <a:ext uri="{FF2B5EF4-FFF2-40B4-BE49-F238E27FC236}">
                <a16:creationId xmlns:a16="http://schemas.microsoft.com/office/drawing/2014/main" id="{5E328D35-1559-3A0B-1467-218130E4F517}"/>
              </a:ext>
            </a:extLst>
          </p:cNvPr>
          <p:cNvSpPr txBox="1"/>
          <p:nvPr/>
        </p:nvSpPr>
        <p:spPr>
          <a:xfrm>
            <a:off x="1875980" y="4931325"/>
            <a:ext cx="8882215" cy="117981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1000"/>
              </a:spcBef>
              <a:spcAft>
                <a:spcPts val="0"/>
              </a:spcAft>
              <a:buClr>
                <a:srgbClr val="009650"/>
              </a:buClr>
              <a:buSzTx/>
              <a:buFont typeface="Wingdings" panose="05000000000000000000" pitchFamily="2" charset="2"/>
              <a:buChar char="Ø"/>
              <a:tabLst/>
              <a:defRPr/>
            </a:pPr>
            <a:r>
              <a:rPr kumimoji="0" lang="lt-LT" sz="1800" b="0" i="1" u="none" strike="noStrike" kern="1200" cap="none" spc="0" normalizeH="0" baseline="0" noProof="0" dirty="0">
                <a:ln>
                  <a:noFill/>
                </a:ln>
                <a:solidFill>
                  <a:srgbClr val="28A437"/>
                </a:solidFill>
                <a:effectLst/>
                <a:uLnTx/>
                <a:uFillTx/>
                <a:latin typeface="Arial" panose="020B0604020202020204"/>
                <a:ea typeface="+mn-ea"/>
                <a:cs typeface="+mn-cs"/>
              </a:rPr>
              <a:t>Taisyklėse nurodyta, kad nuo 2026 m. liepos 1 d. </a:t>
            </a:r>
          </a:p>
          <a:p>
            <a:pPr marL="457200" marR="0" lvl="0" indent="-457200" algn="l" defTabSz="914400" rtl="0" eaLnBrk="1" fontAlgn="auto" latinLnBrk="0" hangingPunct="1">
              <a:lnSpc>
                <a:spcPct val="100000"/>
              </a:lnSpc>
              <a:spcBef>
                <a:spcPts val="1000"/>
              </a:spcBef>
              <a:spcAft>
                <a:spcPts val="0"/>
              </a:spcAft>
              <a:buClr>
                <a:srgbClr val="009650"/>
              </a:buClr>
              <a:buSzTx/>
              <a:buFont typeface="Arial" panose="020B0604020202020204" pitchFamily="34" charset="0"/>
              <a:buNone/>
              <a:tabLst/>
              <a:defRPr/>
            </a:pPr>
            <a:r>
              <a:rPr kumimoji="0" lang="lt-LT" sz="1800" b="0" i="1" u="none" strike="noStrike" kern="1200" cap="none" spc="0" normalizeH="0" baseline="0" noProof="0" dirty="0">
                <a:ln>
                  <a:noFill/>
                </a:ln>
                <a:solidFill>
                  <a:srgbClr val="28A437"/>
                </a:solidFill>
                <a:effectLst/>
                <a:uLnTx/>
                <a:uFillTx/>
                <a:latin typeface="Arial" panose="020B0604020202020204"/>
                <a:ea typeface="+mn-ea"/>
                <a:cs typeface="+mn-cs"/>
              </a:rPr>
              <a:t>       paraiškų formas ir verslo planus paraiškų kvietimams rengs ir tvirtins ne NMA, </a:t>
            </a:r>
          </a:p>
          <a:p>
            <a:pPr marL="457200" marR="0" lvl="0" indent="-457200" algn="l" defTabSz="914400" rtl="0" eaLnBrk="1" fontAlgn="auto" latinLnBrk="0" hangingPunct="1">
              <a:lnSpc>
                <a:spcPct val="100000"/>
              </a:lnSpc>
              <a:spcBef>
                <a:spcPts val="1000"/>
              </a:spcBef>
              <a:spcAft>
                <a:spcPts val="0"/>
              </a:spcAft>
              <a:buClr>
                <a:srgbClr val="009650"/>
              </a:buClr>
              <a:buSzTx/>
              <a:buFont typeface="Arial" panose="020B0604020202020204" pitchFamily="34" charset="0"/>
              <a:buNone/>
              <a:tabLst/>
              <a:defRPr/>
            </a:pPr>
            <a:r>
              <a:rPr kumimoji="0" lang="lt-LT" sz="1800" b="0" i="1" u="none" strike="noStrike" kern="1200" cap="none" spc="0" normalizeH="0" baseline="0" noProof="0" dirty="0">
                <a:ln>
                  <a:noFill/>
                </a:ln>
                <a:solidFill>
                  <a:srgbClr val="28A437"/>
                </a:solidFill>
                <a:effectLst/>
                <a:uLnTx/>
                <a:uFillTx/>
                <a:latin typeface="Arial" panose="020B0604020202020204"/>
                <a:ea typeface="+mn-ea"/>
                <a:cs typeface="+mn-cs"/>
              </a:rPr>
              <a:t>       o Žemės ūkio ministerija kartu su priemonių įgyvendinimo taisyklėmis.</a:t>
            </a:r>
            <a:endParaRPr kumimoji="0" lang="lt-LT" sz="1800" b="0" i="0" u="none" strike="noStrike" kern="1200" cap="none" spc="0" normalizeH="0" baseline="0" noProof="0" dirty="0">
              <a:ln>
                <a:noFill/>
              </a:ln>
              <a:solidFill>
                <a:srgbClr val="28A43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066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1EBF8-AB43-DC6C-B168-6105FA526A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9D29B2-8C3F-F0BB-BB7B-351DEC898BD8}"/>
              </a:ext>
            </a:extLst>
          </p:cNvPr>
          <p:cNvPicPr>
            <a:picLocks noChangeAspect="1"/>
          </p:cNvPicPr>
          <p:nvPr/>
        </p:nvPicPr>
        <p:blipFill>
          <a:blip r:embed="rId2">
            <a:alphaModFix amt="20000"/>
          </a:blip>
          <a:srcRect b="15625"/>
          <a:stretch>
            <a:fillRect/>
          </a:stretch>
        </p:blipFill>
        <p:spPr>
          <a:xfrm>
            <a:off x="0" y="1"/>
            <a:ext cx="12192000" cy="6858000"/>
          </a:xfrm>
          <a:prstGeom prst="rect">
            <a:avLst/>
          </a:prstGeom>
          <a:effectLst>
            <a:softEdge rad="317500"/>
          </a:effectLst>
        </p:spPr>
      </p:pic>
      <p:sp>
        <p:nvSpPr>
          <p:cNvPr id="2" name="Title 1">
            <a:extLst>
              <a:ext uri="{FF2B5EF4-FFF2-40B4-BE49-F238E27FC236}">
                <a16:creationId xmlns:a16="http://schemas.microsoft.com/office/drawing/2014/main" id="{C80948E3-F2A3-2A1D-4A15-6D643FE0D013}"/>
              </a:ext>
            </a:extLst>
          </p:cNvPr>
          <p:cNvSpPr>
            <a:spLocks noGrp="1"/>
          </p:cNvSpPr>
          <p:nvPr>
            <p:ph type="title"/>
          </p:nvPr>
        </p:nvSpPr>
        <p:spPr>
          <a:xfrm>
            <a:off x="767751" y="213365"/>
            <a:ext cx="9678837"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rPr>
            </a:br>
            <a:r>
              <a:rPr lang="lt-LT" sz="2000" cap="all" dirty="0">
                <a:solidFill>
                  <a:srgbClr val="28A437"/>
                </a:solidFill>
                <a:effectLst>
                  <a:innerShdw blurRad="63500" dist="50800" dir="18900000">
                    <a:prstClr val="black">
                      <a:alpha val="50000"/>
                    </a:prstClr>
                  </a:innerShdw>
                </a:effectLst>
              </a:rPr>
              <a:t>INTERVENCINIŲ PRIEMONIŲ ĮGYVENDINIMO TAISYKLĖS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4FC7BCD7-FEAF-B010-3053-33D06F620EE1}"/>
              </a:ext>
            </a:extLst>
          </p:cNvPr>
          <p:cNvSpPr>
            <a:spLocks noGrp="1"/>
          </p:cNvSpPr>
          <p:nvPr>
            <p:ph type="body" sz="quarter" idx="10"/>
          </p:nvPr>
        </p:nvSpPr>
        <p:spPr>
          <a:xfrm>
            <a:off x="1026543" y="1609873"/>
            <a:ext cx="10138913" cy="3779347"/>
          </a:xfrm>
        </p:spPr>
        <p:txBody>
          <a:bodyPr/>
          <a:lstStyle/>
          <a:p>
            <a:pPr marL="0" indent="0" algn="just">
              <a:buNone/>
            </a:pPr>
            <a:r>
              <a:rPr lang="lt-LT" sz="2000" b="1" dirty="0">
                <a:solidFill>
                  <a:srgbClr val="28A437"/>
                </a:solidFill>
              </a:rPr>
              <a:t>64¹.</a:t>
            </a:r>
            <a:r>
              <a:rPr lang="lt-LT" sz="2000" dirty="0"/>
              <a:t> </a:t>
            </a:r>
            <a:r>
              <a:rPr lang="lt-LT" sz="2000" dirty="0">
                <a:solidFill>
                  <a:schemeClr val="tx1"/>
                </a:solidFill>
              </a:rPr>
              <a:t>Rengiant intervencinių priemonių įgyvendinimo taisykles arba jų pakeitimus, </a:t>
            </a:r>
            <a:r>
              <a:rPr lang="lt-LT" sz="2000" b="1" dirty="0">
                <a:solidFill>
                  <a:srgbClr val="28A437"/>
                </a:solidFill>
              </a:rPr>
              <a:t>teisės akto rengėjas atlieka administracinės naštos vertinimą</a:t>
            </a:r>
            <a:r>
              <a:rPr lang="lt-LT" sz="2000" dirty="0"/>
              <a:t> </a:t>
            </a:r>
            <a:r>
              <a:rPr lang="lt-LT" sz="2000" dirty="0">
                <a:solidFill>
                  <a:schemeClr val="tx1"/>
                </a:solidFill>
              </a:rPr>
              <a:t>jeigu toks vertinimas turi būti atliktas vadovaujantis Administracinės naštos, kuri gali kilti pareiškėjams ir paramos gavėjams dėl Lietuvos žemės ūkio ir kaimo plėtros 2023–2027 m. strateginio plano intervencinių priemonių paramos sąlygų, vertinimo tvarkos aprašu, patvirtintu Lietuvos Respublikos žemės ūkio ministro 2025 m. gegužės 30 d. įsakymu Nr. 3D-289 „Dėl Administracinės naštos, kuri gali kilti pareiškėjams ir paramos gavėjams dėl Lietuvos žemės ūkio ir kaimo plėtros 2023–2027 m. strateginio plano intervencinių priemonių paramos sąlygų, vertinimo tvarkos aprašo patvirtinimo.</a:t>
            </a:r>
          </a:p>
          <a:p>
            <a:pPr marL="0" indent="0" algn="just">
              <a:buNone/>
            </a:pPr>
            <a:r>
              <a:rPr lang="lt-LT" sz="1800" i="1" dirty="0">
                <a:solidFill>
                  <a:srgbClr val="28A437"/>
                </a:solidFill>
              </a:rPr>
              <a:t>Naujas punktas.</a:t>
            </a:r>
          </a:p>
        </p:txBody>
      </p:sp>
    </p:spTree>
    <p:extLst>
      <p:ext uri="{BB962C8B-B14F-4D97-AF65-F5344CB8AC3E}">
        <p14:creationId xmlns:p14="http://schemas.microsoft.com/office/powerpoint/2010/main" val="108871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78410-B0F1-1BDE-E643-19C3527B6F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DC284E-B4F4-F3B6-F4A2-6F92D508D35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90ED16D6-7D97-3DD6-6D52-29610CB3025A}"/>
              </a:ext>
            </a:extLst>
          </p:cNvPr>
          <p:cNvSpPr>
            <a:spLocks noGrp="1"/>
          </p:cNvSpPr>
          <p:nvPr>
            <p:ph type="title"/>
          </p:nvPr>
        </p:nvSpPr>
        <p:spPr>
          <a:xfrm>
            <a:off x="828135" y="199612"/>
            <a:ext cx="9618453"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PARAMOS PARAIŠKŲ ADMINISTRAVIMAS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B8579432-DCBA-3892-9AC1-A27C9214ECFC}"/>
              </a:ext>
            </a:extLst>
          </p:cNvPr>
          <p:cNvSpPr>
            <a:spLocks noGrp="1"/>
          </p:cNvSpPr>
          <p:nvPr>
            <p:ph type="body" sz="quarter" idx="10"/>
          </p:nvPr>
        </p:nvSpPr>
        <p:spPr>
          <a:xfrm>
            <a:off x="828136" y="1431007"/>
            <a:ext cx="10320068" cy="4616110"/>
          </a:xfrm>
        </p:spPr>
        <p:txBody>
          <a:bodyPr/>
          <a:lstStyle/>
          <a:p>
            <a:pPr marL="0" indent="0" algn="just">
              <a:buNone/>
            </a:pPr>
            <a:r>
              <a:rPr lang="lt-LT" sz="2000" b="1" dirty="0">
                <a:solidFill>
                  <a:srgbClr val="28A437"/>
                </a:solidFill>
              </a:rPr>
              <a:t>76¹.1.3.</a:t>
            </a:r>
            <a:r>
              <a:rPr lang="lt-LT" sz="2000" dirty="0"/>
              <a:t> </a:t>
            </a:r>
            <a:r>
              <a:rPr lang="lt-LT" sz="2000" dirty="0">
                <a:solidFill>
                  <a:schemeClr val="tx1"/>
                </a:solidFill>
              </a:rPr>
              <a:t>kai žemės ūkio ministro įsakyme dėl metinių lėšų metinės sumos nurodomos pagal regionus, kvietime nurodyta regionui skiriama suma apskaičiuojama atitinkamam regionui pagal Taisyklių 76¹.1.1 ir 76¹.1.2 papunkčius bei turi būti užtikrintas Taisyklių 13.29 papunkčio įgyvendinimas;</a:t>
            </a:r>
          </a:p>
          <a:p>
            <a:pPr marL="0" indent="0" algn="just">
              <a:spcBef>
                <a:spcPts val="0"/>
              </a:spcBef>
              <a:buNone/>
            </a:pPr>
            <a:r>
              <a:rPr lang="lt-LT" sz="1600" i="1" dirty="0">
                <a:solidFill>
                  <a:schemeClr val="tx1"/>
                </a:solidFill>
              </a:rPr>
              <a:t>(76¹.1.1. kai per metus suplanuotas vienas paraiškų priėmimo etapas:</a:t>
            </a:r>
          </a:p>
          <a:p>
            <a:pPr marL="0" indent="0" algn="just">
              <a:spcBef>
                <a:spcPts val="0"/>
              </a:spcBef>
              <a:buNone/>
            </a:pPr>
            <a:r>
              <a:rPr lang="lt-LT" sz="1600" i="1" dirty="0">
                <a:solidFill>
                  <a:schemeClr val="tx1"/>
                </a:solidFill>
              </a:rPr>
              <a:t>76¹.1.2. kai per metus suplanuotas daugiau kaip vienas paraiškų priėmimo etapas:</a:t>
            </a:r>
          </a:p>
          <a:p>
            <a:pPr marL="0" indent="0" algn="just">
              <a:spcBef>
                <a:spcPts val="0"/>
              </a:spcBef>
              <a:buNone/>
            </a:pPr>
            <a:r>
              <a:rPr lang="lt-LT" sz="1600" i="1" dirty="0">
                <a:solidFill>
                  <a:schemeClr val="tx1"/>
                </a:solidFill>
              </a:rPr>
              <a:t>13.29. vykdo kontrolę ir užtikrina, kad pagal kiekvieną intervencinę priemonę pagal Sostinės regioną ir Vidurio ir vakarų Lietuvos regioną, &lt;...&gt; finansuojamų projektų suma neviršytų &lt;...&gt; patvirtintos atitinkamam regionui visam laikotarpiui (2023–2027 m.) skirtos sumos, jeigu šiame įsakyme nurodytas intervencinei priemonei skiriamų lėšų paskirstymas pagal regionus bei VI nustatyta tvarka reguliariai informuoja VI apie šios nuostatos įgyvendinimą;)</a:t>
            </a:r>
          </a:p>
          <a:p>
            <a:pPr algn="just">
              <a:buFont typeface="Wingdings" panose="05000000000000000000" pitchFamily="2" charset="2"/>
              <a:buChar char="Ø"/>
            </a:pPr>
            <a:r>
              <a:rPr lang="lt-LT" sz="1800" i="1" dirty="0">
                <a:solidFill>
                  <a:srgbClr val="28A437"/>
                </a:solidFill>
              </a:rPr>
              <a:t>Pakeitimas atliktas siekiant užtikrinti tinkamą paramos lėšų pagal kiekvieną Lietuvos žemės ūkio ir kaimo plėtros 2023–2027 m. strateginio plano intervencinę priemonę panaudojimą atskirai pagal Sostinės regioną bei Vidurio ir vakarų Lietuvos regioną bei nustatyti aiškią paramos paraiškų pirmumo eilės sudarymo bei sprendimų dėl paramos paraiškų finansavimo galimybių priėmimo tvarką (tikslinami</a:t>
            </a:r>
            <a:r>
              <a:rPr lang="pt-BR" sz="1800" i="1" dirty="0">
                <a:solidFill>
                  <a:srgbClr val="28A437"/>
                </a:solidFill>
              </a:rPr>
              <a:t> 76¹.1.3 ir 76¹.1.1.2</a:t>
            </a:r>
            <a:r>
              <a:rPr lang="lt-LT" sz="1800" i="1" dirty="0">
                <a:solidFill>
                  <a:srgbClr val="28A437"/>
                </a:solidFill>
              </a:rPr>
              <a:t> </a:t>
            </a:r>
            <a:r>
              <a:rPr lang="pt-BR" sz="1800" i="1" dirty="0">
                <a:solidFill>
                  <a:srgbClr val="28A437"/>
                </a:solidFill>
              </a:rPr>
              <a:t>papunkčiai</a:t>
            </a:r>
            <a:r>
              <a:rPr lang="lt-LT" sz="1800" i="1" dirty="0">
                <a:solidFill>
                  <a:srgbClr val="28A437"/>
                </a:solidFill>
              </a:rPr>
              <a:t> </a:t>
            </a:r>
            <a:r>
              <a:rPr lang="pt-BR" sz="1800" i="1" dirty="0">
                <a:solidFill>
                  <a:srgbClr val="28A437"/>
                </a:solidFill>
              </a:rPr>
              <a:t>96, 97 ir 100 punktai</a:t>
            </a:r>
            <a:r>
              <a:rPr lang="lt-LT" sz="1800" i="1" dirty="0">
                <a:solidFill>
                  <a:srgbClr val="28A437"/>
                </a:solidFill>
              </a:rPr>
              <a:t>).</a:t>
            </a:r>
          </a:p>
        </p:txBody>
      </p:sp>
    </p:spTree>
    <p:extLst>
      <p:ext uri="{BB962C8B-B14F-4D97-AF65-F5344CB8AC3E}">
        <p14:creationId xmlns:p14="http://schemas.microsoft.com/office/powerpoint/2010/main" val="33179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3EB8-9D5D-2409-BEBB-0F252780A3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36FF4D-2B2A-0124-D3A2-E28377F449CC}"/>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639618A-B9F1-1075-0207-3776FBFAC3E2}"/>
              </a:ext>
            </a:extLst>
          </p:cNvPr>
          <p:cNvSpPr>
            <a:spLocks noGrp="1"/>
          </p:cNvSpPr>
          <p:nvPr>
            <p:ph type="title"/>
          </p:nvPr>
        </p:nvSpPr>
        <p:spPr>
          <a:xfrm>
            <a:off x="854015" y="50151"/>
            <a:ext cx="9601200" cy="1020213"/>
          </a:xfrm>
        </p:spPr>
        <p:txBody>
          <a:bodyPr/>
          <a:lstStyle/>
          <a:p>
            <a:pPr algn="ctr">
              <a:spcBef>
                <a:spcPts val="200"/>
              </a:spcBef>
              <a:spcAft>
                <a:spcPts val="200"/>
              </a:spcAft>
            </a:pP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pt-BR" sz="1600" cap="all" dirty="0">
                <a:solidFill>
                  <a:srgbClr val="28A437"/>
                </a:solidFill>
                <a:effectLst>
                  <a:innerShdw blurRad="63500" dist="50800" dir="18900000">
                    <a:prstClr val="black">
                      <a:alpha val="50000"/>
                    </a:prstClr>
                  </a:innerShdw>
                </a:effectLst>
              </a:rPr>
              <a:t>Paramos paraiškos pildymas, teikimas ir registravimas</a:t>
            </a:r>
            <a:br>
              <a:rPr lang="lt-LT" sz="1600" cap="all" dirty="0">
                <a:solidFill>
                  <a:srgbClr val="28A437"/>
                </a:solidFill>
                <a:effectLst>
                  <a:innerShdw blurRad="63500" dist="50800" dir="18900000">
                    <a:prstClr val="black">
                      <a:alpha val="50000"/>
                    </a:prstClr>
                  </a:innerShdw>
                </a:effectLst>
              </a:rPr>
            </a:br>
            <a:r>
              <a:rPr lang="lt-LT" sz="1600" cap="all" dirty="0">
                <a:solidFill>
                  <a:srgbClr val="28A437"/>
                </a:solidFill>
                <a:effectLst>
                  <a:innerShdw blurRad="63500" dist="50800" dir="18900000">
                    <a:prstClr val="black">
                      <a:alpha val="50000"/>
                    </a:prstClr>
                  </a:innerShdw>
                </a:effectLst>
              </a:rPr>
              <a:t>Mokėjimo prašymų teikimo, tikrinimo ir paramos lėšų išmokėjimo tvarka</a:t>
            </a:r>
            <a:br>
              <a:rPr lang="lt-LT" sz="1600" cap="all" dirty="0">
                <a:solidFill>
                  <a:srgbClr val="28A437"/>
                </a:solidFill>
                <a:effectLst>
                  <a:innerShdw blurRad="63500" dist="50800" dir="18900000">
                    <a:prstClr val="black">
                      <a:alpha val="50000"/>
                    </a:prstClr>
                  </a:innerShdw>
                </a:effectLst>
              </a:rPr>
            </a:br>
            <a:r>
              <a:rPr lang="lt-LT" sz="1600" cap="all" dirty="0">
                <a:solidFill>
                  <a:srgbClr val="28A437"/>
                </a:solidFill>
                <a:effectLst>
                  <a:innerShdw blurRad="63500" dist="50800" dir="18900000">
                    <a:prstClr val="black">
                      <a:alpha val="50000"/>
                    </a:prstClr>
                  </a:innerShdw>
                </a:effectLst>
              </a:rPr>
              <a:t>Projektų įgyvendinimo ataskaitų teikimas</a:t>
            </a:r>
            <a:endParaRPr lang="lt-LT" sz="16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66FDE7A8-72AE-A455-6A1E-99E60C21CD7E}"/>
              </a:ext>
            </a:extLst>
          </p:cNvPr>
          <p:cNvSpPr>
            <a:spLocks noGrp="1"/>
          </p:cNvSpPr>
          <p:nvPr>
            <p:ph type="body" sz="quarter" idx="10"/>
          </p:nvPr>
        </p:nvSpPr>
        <p:spPr>
          <a:xfrm>
            <a:off x="1043796" y="1750537"/>
            <a:ext cx="10104407" cy="2622550"/>
          </a:xfrm>
        </p:spPr>
        <p:txBody>
          <a:bodyPr/>
          <a:lstStyle/>
          <a:p>
            <a:pPr marL="0" indent="0" algn="just">
              <a:buNone/>
            </a:pPr>
            <a:r>
              <a:rPr lang="lt-LT" sz="2000" dirty="0">
                <a:solidFill>
                  <a:schemeClr val="tx1"/>
                </a:solidFill>
              </a:rPr>
              <a:t>Atsižvelgiant į Žemės ūkio rūmų pateiktą prašymą sudaryti galimybę duomenis teikti ir JPG formatu (nes, pvz., nuotraukos (viešinimo), ekrano vaizdai ir pan. dažniausiai būna JPG formatu) bei Agentūros 2025-04-15 raštu Nr. BR6-1773 pateiktą informaciją dėl galimybių pateikti su paramos paraiška, mokėjimo prašymu, projekto įgyvendinimo ataskaita susijusius dokumentus JPG ir JPEG formatu, Taisyklių </a:t>
            </a:r>
            <a:r>
              <a:rPr lang="lt-LT" sz="2000" b="1" dirty="0">
                <a:solidFill>
                  <a:srgbClr val="28A437"/>
                </a:solidFill>
              </a:rPr>
              <a:t>78.1</a:t>
            </a:r>
            <a:r>
              <a:rPr lang="lt-LT" sz="2000" dirty="0"/>
              <a:t> </a:t>
            </a:r>
            <a:r>
              <a:rPr lang="lt-LT" sz="2000" dirty="0">
                <a:solidFill>
                  <a:schemeClr val="tx1"/>
                </a:solidFill>
              </a:rPr>
              <a:t>papunktis ir </a:t>
            </a:r>
            <a:r>
              <a:rPr lang="lt-LT" sz="2000" b="1" dirty="0">
                <a:solidFill>
                  <a:srgbClr val="28A437"/>
                </a:solidFill>
              </a:rPr>
              <a:t>79</a:t>
            </a:r>
            <a:r>
              <a:rPr lang="lt-LT" sz="2000" b="1" dirty="0"/>
              <a:t>, </a:t>
            </a:r>
            <a:r>
              <a:rPr lang="lt-LT" sz="2000" b="1" dirty="0">
                <a:solidFill>
                  <a:srgbClr val="28A437"/>
                </a:solidFill>
              </a:rPr>
              <a:t>174-175, 227–228</a:t>
            </a:r>
            <a:r>
              <a:rPr lang="lt-LT" sz="2000" dirty="0">
                <a:solidFill>
                  <a:srgbClr val="28A437"/>
                </a:solidFill>
              </a:rPr>
              <a:t> </a:t>
            </a:r>
            <a:r>
              <a:rPr lang="lt-LT" sz="2000" dirty="0">
                <a:solidFill>
                  <a:schemeClr val="tx1"/>
                </a:solidFill>
              </a:rPr>
              <a:t>punktai papildomi, juose nurodant galimybę dokumentus pateikti JPG ir JPEG formatais.</a:t>
            </a:r>
          </a:p>
        </p:txBody>
      </p:sp>
    </p:spTree>
    <p:extLst>
      <p:ext uri="{BB962C8B-B14F-4D97-AF65-F5344CB8AC3E}">
        <p14:creationId xmlns:p14="http://schemas.microsoft.com/office/powerpoint/2010/main" val="210425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B2C85-5845-CAF1-930C-C9C04788B2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5308F7-66CD-7E79-FEA3-217AE03154A7}"/>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602C45F-D9B8-B732-EFBD-663B165E92B0}"/>
              </a:ext>
            </a:extLst>
          </p:cNvPr>
          <p:cNvSpPr>
            <a:spLocks noGrp="1"/>
          </p:cNvSpPr>
          <p:nvPr>
            <p:ph type="title"/>
          </p:nvPr>
        </p:nvSpPr>
        <p:spPr>
          <a:xfrm>
            <a:off x="1026544" y="127868"/>
            <a:ext cx="9411418"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a:t>
            </a:r>
            <a:br>
              <a:rPr lang="lt-LT" b="1" cap="all" dirty="0">
                <a:solidFill>
                  <a:srgbClr val="28A437"/>
                </a:solidFill>
                <a:effectLst>
                  <a:innerShdw blurRad="63500" dist="50800" dir="18900000">
                    <a:prstClr val="black">
                      <a:alpha val="50000"/>
                    </a:prstClr>
                  </a:innerShdw>
                </a:effectLst>
              </a:rPr>
            </a:br>
            <a:r>
              <a:rPr lang="pt-BR" sz="2000" cap="all" dirty="0">
                <a:solidFill>
                  <a:srgbClr val="28A437"/>
                </a:solidFill>
                <a:effectLst>
                  <a:innerShdw blurRad="63500" dist="50800" dir="18900000">
                    <a:prstClr val="black">
                      <a:alpha val="50000"/>
                    </a:prstClr>
                  </a:innerShdw>
                </a:effectLst>
              </a:rPr>
              <a:t>Paramos paraiškos pildymas, teikimas ir registravimas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961819AA-C037-7142-4794-95C6A16CBF67}"/>
              </a:ext>
            </a:extLst>
          </p:cNvPr>
          <p:cNvSpPr>
            <a:spLocks noGrp="1"/>
          </p:cNvSpPr>
          <p:nvPr>
            <p:ph type="body" sz="quarter" idx="10"/>
          </p:nvPr>
        </p:nvSpPr>
        <p:spPr>
          <a:xfrm>
            <a:off x="1026543" y="1720845"/>
            <a:ext cx="9849723" cy="2695880"/>
          </a:xfrm>
        </p:spPr>
        <p:txBody>
          <a:bodyPr/>
          <a:lstStyle/>
          <a:p>
            <a:pPr marL="0" indent="0" algn="just">
              <a:buNone/>
            </a:pPr>
            <a:r>
              <a:rPr lang="lt-LT" sz="2000" b="1" dirty="0">
                <a:solidFill>
                  <a:srgbClr val="28A437"/>
                </a:solidFill>
              </a:rPr>
              <a:t>81.</a:t>
            </a:r>
            <a:r>
              <a:rPr lang="lt-LT" sz="2000" dirty="0"/>
              <a:t> </a:t>
            </a:r>
            <a:r>
              <a:rPr lang="lt-LT" sz="2000" dirty="0">
                <a:solidFill>
                  <a:schemeClr val="tx1"/>
                </a:solidFill>
              </a:rPr>
              <a:t>Paramos paraiškas kartu su prašomais dokumentais iš Pareiškėjų priima ir registruoja Mokėjimo agentūra. </a:t>
            </a:r>
            <a:r>
              <a:rPr lang="lt-LT" sz="2000" b="1" dirty="0">
                <a:solidFill>
                  <a:srgbClr val="28A437"/>
                </a:solidFill>
              </a:rPr>
              <a:t>Jeigu kvietime teikti paramos paraiškas nurodomos paramos paraiškų priėmimo etapui skiriamų lėšų sumos pagal regionus (-ą) (Sostinės regionas ir (arba) Vidurio ir vakarų Lietuvos regionas), Mokėjimo agentūra </a:t>
            </a:r>
            <a:r>
              <a:rPr lang="lt-LT" sz="2000" b="1" u="sng" dirty="0">
                <a:solidFill>
                  <a:srgbClr val="28A437"/>
                </a:solidFill>
              </a:rPr>
              <a:t>atmeta paramos paraišką, jeigu ji pateikta ne pagal Taisyklių 63.10.1–63.10.3 papunkčiuose nustatytus Paramos projekto priskyrimo regionams principus</a:t>
            </a:r>
            <a:r>
              <a:rPr lang="lt-LT" sz="2000" b="1" dirty="0">
                <a:solidFill>
                  <a:srgbClr val="28A437"/>
                </a:solidFill>
              </a:rPr>
              <a:t>, taikomus konkrečiai intervencinei priemonei.</a:t>
            </a:r>
          </a:p>
        </p:txBody>
      </p:sp>
    </p:spTree>
    <p:extLst>
      <p:ext uri="{BB962C8B-B14F-4D97-AF65-F5344CB8AC3E}">
        <p14:creationId xmlns:p14="http://schemas.microsoft.com/office/powerpoint/2010/main" val="72909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93E8-53E6-C9B8-9E39-FBBF168C46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17FBC3-F6AA-7046-EA9C-6C780EB970BA}"/>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D2DE9635-C494-CD5A-01A1-36D3886E27FE}"/>
              </a:ext>
            </a:extLst>
          </p:cNvPr>
          <p:cNvSpPr>
            <a:spLocks noGrp="1"/>
          </p:cNvSpPr>
          <p:nvPr>
            <p:ph type="title"/>
          </p:nvPr>
        </p:nvSpPr>
        <p:spPr>
          <a:xfrm>
            <a:off x="966158" y="187485"/>
            <a:ext cx="9471804" cy="841025"/>
          </a:xfrm>
        </p:spPr>
        <p:txBody>
          <a:bodyPr/>
          <a:lstStyle/>
          <a:p>
            <a:pPr algn="ctr"/>
            <a:r>
              <a:rPr lang="lt-LT" b="1" cap="all" dirty="0">
                <a:solidFill>
                  <a:srgbClr val="28A437"/>
                </a:solidFill>
                <a:effectLst>
                  <a:innerShdw blurRad="63500" dist="50800" dir="18900000">
                    <a:prstClr val="black">
                      <a:alpha val="50000"/>
                    </a:prstClr>
                  </a:innerShdw>
                </a:effectLst>
              </a:rPr>
              <a:t>Esminiai pokyčiai </a:t>
            </a:r>
            <a:br>
              <a:rPr lang="lt-LT" b="1" cap="all" dirty="0">
                <a:solidFill>
                  <a:srgbClr val="28A437"/>
                </a:solidFill>
                <a:effectLst>
                  <a:innerShdw blurRad="63500" dist="50800" dir="18900000">
                    <a:prstClr val="black">
                      <a:alpha val="50000"/>
                    </a:prstClr>
                  </a:innerShdw>
                </a:effectLst>
              </a:rPr>
            </a:br>
            <a:r>
              <a:rPr lang="lt-LT" sz="2000" cap="all" dirty="0">
                <a:solidFill>
                  <a:srgbClr val="28A437"/>
                </a:solidFill>
                <a:effectLst>
                  <a:innerShdw blurRad="63500" dist="50800" dir="18900000">
                    <a:prstClr val="black">
                      <a:alpha val="50000"/>
                    </a:prstClr>
                  </a:innerShdw>
                </a:effectLst>
              </a:rPr>
              <a:t>Paramos paraiškų vertinimo organizavimas</a:t>
            </a:r>
            <a:endParaRPr lang="lt-LT" sz="2000" dirty="0">
              <a:effectLst>
                <a:innerShdw blurRad="63500" dist="50800" dir="18900000">
                  <a:prstClr val="black">
                    <a:alpha val="50000"/>
                  </a:prstClr>
                </a:innerShdw>
              </a:effectLst>
            </a:endParaRPr>
          </a:p>
        </p:txBody>
      </p:sp>
      <p:sp>
        <p:nvSpPr>
          <p:cNvPr id="6" name="Text Placeholder 5">
            <a:extLst>
              <a:ext uri="{FF2B5EF4-FFF2-40B4-BE49-F238E27FC236}">
                <a16:creationId xmlns:a16="http://schemas.microsoft.com/office/drawing/2014/main" id="{ED54EEF9-79EE-1F1A-C753-1828164585A5}"/>
              </a:ext>
            </a:extLst>
          </p:cNvPr>
          <p:cNvSpPr>
            <a:spLocks noGrp="1"/>
          </p:cNvSpPr>
          <p:nvPr>
            <p:ph type="body" sz="quarter" idx="10"/>
          </p:nvPr>
        </p:nvSpPr>
        <p:spPr>
          <a:xfrm>
            <a:off x="966158" y="1603535"/>
            <a:ext cx="9849929" cy="3529182"/>
          </a:xfrm>
        </p:spPr>
        <p:txBody>
          <a:bodyPr/>
          <a:lstStyle/>
          <a:p>
            <a:pPr marL="0" indent="0" algn="just">
              <a:buNone/>
            </a:pPr>
            <a:r>
              <a:rPr lang="lt-LT" sz="2000" b="1" dirty="0">
                <a:solidFill>
                  <a:srgbClr val="28A437"/>
                </a:solidFill>
              </a:rPr>
              <a:t>86.</a:t>
            </a:r>
            <a:r>
              <a:rPr lang="lt-LT" sz="2000" dirty="0"/>
              <a:t> </a:t>
            </a:r>
            <a:r>
              <a:rPr lang="lt-LT" sz="2000" dirty="0">
                <a:solidFill>
                  <a:schemeClr val="tx1"/>
                </a:solidFill>
              </a:rPr>
              <a:t>&lt;...&gt; Esant pagrįstam poreikiui, Mokėjimo agentūra turi teisę kreiptis į VI dėl paramos paraiškų vertinimo termino pratęsimo. Sprendimą dėl paramos paraiškų vertinimo termino pratęsimo, atsižvelgdamas į pateiktas priežastis, priima PVK. PVK taip pat gali priimti sprendimą pratęsti paramos paraiškų vertinimo terminą, skyrus papildomų lėšų paramos paraiškoms finansuoti, vadovaujantis Taisyklių 97 punktu. Apie paramos paraiškų vertinimo termino pratęsimą pareiškėjai informuojami informaciniais pranešimais šiame punkte nustatytais būdais. </a:t>
            </a:r>
            <a:r>
              <a:rPr lang="lt-LT" sz="2000" b="1" dirty="0">
                <a:solidFill>
                  <a:srgbClr val="28A437"/>
                </a:solidFill>
              </a:rPr>
              <a:t>Paramos paraiškų vertinimo terminas gali būti pratęstas vieną kartą.</a:t>
            </a:r>
          </a:p>
          <a:p>
            <a:pPr algn="just">
              <a:buFont typeface="Wingdings" panose="05000000000000000000" pitchFamily="2" charset="2"/>
              <a:buChar char="Ø"/>
            </a:pPr>
            <a:r>
              <a:rPr lang="lt-LT" sz="1800" i="1" dirty="0">
                <a:solidFill>
                  <a:srgbClr val="28A437"/>
                </a:solidFill>
              </a:rPr>
              <a:t>Siekiant tinkamai ir aiškiai organizuoti paramos administravimo procesus taisyklių 86 punktas papildytas nurodant, kad paramos paraiškų vertinimo terminas gali būti pratęstas vieną kartą.</a:t>
            </a:r>
          </a:p>
          <a:p>
            <a:pPr marL="0" indent="0">
              <a:buNone/>
            </a:pPr>
            <a:endParaRPr lang="lt-LT" dirty="0"/>
          </a:p>
        </p:txBody>
      </p:sp>
    </p:spTree>
    <p:extLst>
      <p:ext uri="{BB962C8B-B14F-4D97-AF65-F5344CB8AC3E}">
        <p14:creationId xmlns:p14="http://schemas.microsoft.com/office/powerpoint/2010/main" val="312428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7820</TotalTime>
  <Words>3107</Words>
  <Application>Microsoft Office PowerPoint</Application>
  <PresentationFormat>Widescreen</PresentationFormat>
  <Paragraphs>92</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Wingdings</vt:lpstr>
      <vt:lpstr>Office Theme</vt:lpstr>
      <vt:lpstr>PowerPoint Presentation</vt:lpstr>
      <vt:lpstr>Taisyklės</vt:lpstr>
      <vt:lpstr>Esminiai pokyčiai BENDROSIOS NUOSTATOS</vt:lpstr>
      <vt:lpstr>Esminiai pokyčiai INTERVENCINIŲ PRIEMONIŲ ĮGYVENDINIMO TAISYKLĖS </vt:lpstr>
      <vt:lpstr>Esminiai pokyčiai  INTERVENCINIŲ PRIEMONIŲ ĮGYVENDINIMO TAISYKLĖS</vt:lpstr>
      <vt:lpstr>Esminiai pokyčiai  PARAMOS PARAIŠKŲ ADMINISTRAVIMAS</vt:lpstr>
      <vt:lpstr>Esminiai pokyčiai  Paramos paraiškos pildymas, teikimas ir registravimas Mokėjimo prašymų teikimo, tikrinimo ir paramos lėšų išmokėjimo tvarka Projektų įgyvendinimo ataskaitų teikimas</vt:lpstr>
      <vt:lpstr>Esminiai pokyčiai Paramos paraiškos pildymas, teikimas ir registravimas</vt:lpstr>
      <vt:lpstr>Esminiai pokyčiai  Paramos paraiškų vertinimo organizavimas</vt:lpstr>
      <vt:lpstr>Esminiai pokyčiai PARAMOS PARAIŠKŲ ADMINISTRAVIMAS</vt:lpstr>
      <vt:lpstr>Esminiai pokyčiai Paramos paraiškų vertinimo organizavimas</vt:lpstr>
      <vt:lpstr>Esminiai pokyčiai  Tinkamumo skirti paramą vertinimas</vt:lpstr>
      <vt:lpstr>Esminiai pokyčiai  Tinkamumo sąlygos ir reikalavimai gauti paramą</vt:lpstr>
      <vt:lpstr>Esminiai pokyčiai  Tinkamumo sąlygos ir reikalavimai gauti paramą</vt:lpstr>
      <vt:lpstr>Esminiai pokyčiai Projektų atrankos komitetų sudarymas</vt:lpstr>
      <vt:lpstr>Esminiai pokyčiai  Projektų ir paramos sutarties pakeitimai ir nutraukimas</vt:lpstr>
      <vt:lpstr>Esminiai pokyčiai  BENDRIEJI PROJEKTŲ VYKDYTOJŲ ĮSIPAREIGOJIMAI</vt:lpstr>
      <vt:lpstr>Esminiai pokyčiai BENDRIEJI PROJEKTŲ VYKDYTOJŲ ĮSIPAREIGOJIMAI</vt:lpstr>
      <vt:lpstr>Esminiai pokyčiai  PARAMOS LĖŠŲ IŠMOKĖJIMO TVARKA</vt:lpstr>
      <vt:lpstr>Esminiai pokyčiai  PARAMOS LĖŠŲ IŠMOKĖJIMO TVARKA</vt:lpstr>
      <vt:lpstr>Esminiai pokyčiai  PROJEKTŲ ĮGYVENDINIMO PRIEŽIŪRA</vt:lpstr>
      <vt:lpstr>Esminiai pokyčiai  INFORMAVIMAS, VIEŠINIMAS</vt:lpstr>
      <vt:lpstr>Esminiai pokyčiai  Pareiškėjo deklaracijos pavyzdinė forma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Malaiska</dc:creator>
  <cp:lastModifiedBy>Daiva Vėželienė</cp:lastModifiedBy>
  <cp:revision>151</cp:revision>
  <dcterms:created xsi:type="dcterms:W3CDTF">2023-05-25T06:26:20Z</dcterms:created>
  <dcterms:modified xsi:type="dcterms:W3CDTF">2026-03-23T15:02:27Z</dcterms:modified>
</cp:coreProperties>
</file>