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7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8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9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0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1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30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31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32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33.xml" ContentType="application/vnd.openxmlformats-officedocument.presentationml.notesSl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1.xml" ContentType="application/vnd.openxmlformats-officedocument.themeOverr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notesSlides/notesSlide34.xml" ContentType="application/vnd.openxmlformats-officedocument.presentationml.notesSl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35.xml" ContentType="application/vnd.openxmlformats-officedocument.presentationml.notesSlid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42"/>
  </p:notesMasterIdLst>
  <p:sldIdLst>
    <p:sldId id="292" r:id="rId5"/>
    <p:sldId id="601" r:id="rId6"/>
    <p:sldId id="613" r:id="rId7"/>
    <p:sldId id="615" r:id="rId8"/>
    <p:sldId id="616" r:id="rId9"/>
    <p:sldId id="445" r:id="rId10"/>
    <p:sldId id="440" r:id="rId11"/>
    <p:sldId id="678" r:id="rId12"/>
    <p:sldId id="573" r:id="rId13"/>
    <p:sldId id="674" r:id="rId14"/>
    <p:sldId id="666" r:id="rId15"/>
    <p:sldId id="302" r:id="rId16"/>
    <p:sldId id="297" r:id="rId17"/>
    <p:sldId id="468" r:id="rId18"/>
    <p:sldId id="664" r:id="rId19"/>
    <p:sldId id="667" r:id="rId20"/>
    <p:sldId id="676" r:id="rId21"/>
    <p:sldId id="677" r:id="rId22"/>
    <p:sldId id="675" r:id="rId23"/>
    <p:sldId id="465" r:id="rId24"/>
    <p:sldId id="669" r:id="rId25"/>
    <p:sldId id="670" r:id="rId26"/>
    <p:sldId id="671" r:id="rId27"/>
    <p:sldId id="479" r:id="rId28"/>
    <p:sldId id="469" r:id="rId29"/>
    <p:sldId id="660" r:id="rId30"/>
    <p:sldId id="622" r:id="rId31"/>
    <p:sldId id="538" r:id="rId32"/>
    <p:sldId id="652" r:id="rId33"/>
    <p:sldId id="668" r:id="rId34"/>
    <p:sldId id="661" r:id="rId35"/>
    <p:sldId id="662" r:id="rId36"/>
    <p:sldId id="658" r:id="rId37"/>
    <p:sldId id="656" r:id="rId38"/>
    <p:sldId id="659" r:id="rId39"/>
    <p:sldId id="444" r:id="rId40"/>
    <p:sldId id="293" r:id="rId41"/>
  </p:sldIdLst>
  <p:sldSz cx="12192000" cy="6858000"/>
  <p:notesSz cx="6858000" cy="9144000"/>
  <p:defaultTextStyle>
    <a:defPPr>
      <a:defRPr lang="en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1F5DE9A-8E2D-4388-AE6E-65BE55A43CC5}">
          <p14:sldIdLst>
            <p14:sldId id="292"/>
            <p14:sldId id="601"/>
            <p14:sldId id="613"/>
            <p14:sldId id="615"/>
            <p14:sldId id="616"/>
            <p14:sldId id="445"/>
            <p14:sldId id="440"/>
            <p14:sldId id="678"/>
            <p14:sldId id="573"/>
            <p14:sldId id="674"/>
            <p14:sldId id="666"/>
            <p14:sldId id="302"/>
            <p14:sldId id="297"/>
            <p14:sldId id="468"/>
            <p14:sldId id="664"/>
            <p14:sldId id="667"/>
            <p14:sldId id="676"/>
            <p14:sldId id="677"/>
            <p14:sldId id="675"/>
            <p14:sldId id="465"/>
            <p14:sldId id="669"/>
            <p14:sldId id="670"/>
            <p14:sldId id="671"/>
            <p14:sldId id="479"/>
            <p14:sldId id="469"/>
            <p14:sldId id="660"/>
            <p14:sldId id="622"/>
            <p14:sldId id="538"/>
            <p14:sldId id="652"/>
            <p14:sldId id="668"/>
            <p14:sldId id="661"/>
            <p14:sldId id="662"/>
            <p14:sldId id="658"/>
            <p14:sldId id="656"/>
            <p14:sldId id="659"/>
            <p14:sldId id="444"/>
            <p14:sldId id="29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459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DBA579A-F255-2330-7697-49E1D499A457}" name="Martynas Rimgaila" initials="MR" userId="S::martynas.rimgaila@nma.lt::0c3d1d7a-bd15-40ef-be1a-f8a4591880f5" providerId="AD"/>
  <p188:author id="{B7EBE3AC-AB66-269A-446B-4EE1130AD53C}" name="Aušrius Kučinskas" initials="AK" userId="S::ausrius.kucinskas@nma.lt::0816f0f9-3852-4684-b6a7-051a59e84aa0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sta Kelevišienė" initials="AK" lastIdx="1" clrIdx="0">
    <p:extLst>
      <p:ext uri="{19B8F6BF-5375-455C-9EA6-DF929625EA0E}">
        <p15:presenceInfo xmlns:p15="http://schemas.microsoft.com/office/powerpoint/2012/main" userId="S::asta.kelevisiene@nma.lt::ff927ca7-be4d-4f76-a343-170a2400c5a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D390B"/>
    <a:srgbClr val="B4C7E7"/>
    <a:srgbClr val="7030A0"/>
    <a:srgbClr val="00A4E0"/>
    <a:srgbClr val="DB742D"/>
    <a:srgbClr val="0070C0"/>
    <a:srgbClr val="385723"/>
    <a:srgbClr val="70AD47"/>
    <a:srgbClr val="BAD4AA"/>
    <a:srgbClr val="672C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F68204C-B14C-3EDD-8841-90ACC73662FE}" v="2" dt="2025-04-15T05:23:19.212"/>
    <p1510:client id="{37630521-A75E-15A1-6329-2465F570C8BB}" v="50" dt="2025-04-15T13:45:18.282"/>
    <p1510:client id="{43D430F4-176B-8C0E-FC11-0E00A296E1AA}" v="3" dt="2025-04-15T05:20:18.820"/>
    <p1510:client id="{51EBAEB0-A6F1-4ABD-DC80-CDDEDE649706}" v="263" dt="2025-04-15T11:48:34.232"/>
    <p1510:client id="{5CA7A45E-6922-A87F-F82C-FEEC8ABBE822}" v="6" dt="2025-04-15T13:40:15.924"/>
    <p1510:client id="{CA7F407A-1FB2-A0A6-05BC-57004F065BB1}" v="12" dt="2025-04-15T13:52:18.651"/>
    <p1510:client id="{D7005073-ED9A-43DA-548A-77ADA096C2D1}" v="28" dt="2025-04-15T06:21:46.51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5226" autoAdjust="0"/>
  </p:normalViewPr>
  <p:slideViewPr>
    <p:cSldViewPr snapToGrid="0">
      <p:cViewPr varScale="1">
        <p:scale>
          <a:sx n="86" d="100"/>
          <a:sy n="86" d="100"/>
        </p:scale>
        <p:origin x="533" y="58"/>
      </p:cViewPr>
      <p:guideLst>
        <p:guide orient="horz" pos="459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commentAuthors" Target="commentAuthors.xml"/><Relationship Id="rId48" Type="http://schemas.microsoft.com/office/2015/10/relationships/revisionInfo" Target="revisionInfo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nma.lan\dfs\Z\KD\Kontroles%20departamentas\TPKS\ALNSIS\ALGORITMAI%202023\STATISTIKA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package" Target="../embeddings/Microsoft_Excel_Worksheet4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https://nmalt-my.sharepoint.com/personal/edvinas_aglinskas_nma_lt/Documents/Utenos%20regionas%202025_Pie%203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https://nmalt-my.sharepoint.com/personal/edvinas_aglinskas_nma_lt/Documents/Utenos%20regionas%202025_Pie%203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https://nmalt-my.sharepoint.com/personal/edvinas_aglinskas_nma_lt/Documents/Utenos%20regionas%202025_Pie%203.xlsx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nma.lan\dfs\Z\KD\Kontroles%20departamentas\TPKS\ALNSIS\ALGORITMAI%202023\STATISTIKA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nma.lan\dfs\Z\KD\Kontroles%20departamentas\TPKS\ALNSIS\ALGORITMAI%202023\STATISTIKA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nma.lan\dfs\Z\KD\Kontroles%20departamentas\TPKS\ALNSIS\ALGORITMAI%202023\STATISTIKA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\\nma.lan\dfs\Z\KD\Kontroles%20departamentas\TPKS\ALNSIS\ALGORITMAI%202023\STATISTIKA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Book2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Book2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7143134455390713E-2"/>
          <c:y val="7.0832228892180563E-2"/>
          <c:w val="0.76307302896113782"/>
          <c:h val="0.84691627036719419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92D05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D1FD-43B8-8E51-A6E354FD008C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D1FD-43B8-8E51-A6E354FD008C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97%</a:t>
                    </a:r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0941414047951158"/>
                      <c:h val="0.15888886723317999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1-D1FD-43B8-8E51-A6E354FD008C}"/>
                </c:ext>
              </c:extLst>
            </c:dLbl>
            <c:dLbl>
              <c:idx val="1"/>
              <c:layout>
                <c:manualLayout>
                  <c:x val="2.8886802934571174E-2"/>
                  <c:y val="0.1419006890846565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3%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3914457532225739"/>
                      <c:h val="0.15888886723317999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3-D1FD-43B8-8E51-A6E354FD008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ARZ!$V$33:$W$33</c:f>
              <c:strCache>
                <c:ptCount val="2"/>
                <c:pt idx="0">
                  <c:v>Žalia</c:v>
                </c:pt>
                <c:pt idx="1">
                  <c:v>Raudona</c:v>
                </c:pt>
              </c:strCache>
            </c:strRef>
          </c:cat>
          <c:val>
            <c:numRef>
              <c:f>ARZ!$V$34:$W$34</c:f>
              <c:numCache>
                <c:formatCode>0.00</c:formatCode>
                <c:ptCount val="2"/>
                <c:pt idx="0">
                  <c:v>97</c:v>
                </c:pt>
                <c:pt idx="1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1FD-43B8-8E51-A6E354FD008C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5754979134841218"/>
          <c:y val="0.12214266093528438"/>
          <c:w val="0.21435466748207932"/>
          <c:h val="0.7557146781294312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ln>
                <a:noFill/>
              </a:ln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5754979134841218"/>
          <c:y val="0.12214266093528438"/>
          <c:w val="0.21435466748207932"/>
          <c:h val="0.7557146781294312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ln>
                <a:noFill/>
              </a:ln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41460492546110961"/>
          <c:y val="7.0846654169015366E-2"/>
          <c:w val="0.47515715692053279"/>
          <c:h val="0.81379010737216106"/>
        </c:manualLayout>
      </c:layout>
      <c:doughnutChart>
        <c:varyColors val="1"/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  <c:holeSize val="50"/>
      </c:doughnutChart>
      <c:spPr>
        <a:noFill/>
        <a:ln w="25400">
          <a:noFill/>
        </a:ln>
        <a:effectLst/>
      </c:spPr>
    </c:plotArea>
    <c:legend>
      <c:legendPos val="r"/>
      <c:layout>
        <c:manualLayout>
          <c:xMode val="edge"/>
          <c:yMode val="edge"/>
          <c:x val="8.3706334782359545E-2"/>
          <c:y val="1.0175815599424817E-3"/>
          <c:w val="0.38507359743268577"/>
          <c:h val="0.99898238418294216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lt-LT"/>
    </a:p>
  </c:txPr>
  <c:externalData r:id="rId4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192201607129258"/>
          <c:y val="7.8793185475033542E-2"/>
          <c:w val="0.57845629845402269"/>
          <c:h val="0.8152581640125941"/>
        </c:manualLayout>
      </c:layout>
      <c:doughnutChart>
        <c:varyColors val="1"/>
        <c:ser>
          <c:idx val="0"/>
          <c:order val="0"/>
          <c:spPr>
            <a:effectLst>
              <a:innerShdw blurRad="63500" dist="50800" dir="18900000">
                <a:prstClr val="black">
                  <a:alpha val="50000"/>
                </a:prstClr>
              </a:innerShdw>
            </a:effectLst>
          </c:spPr>
          <c:dPt>
            <c:idx val="0"/>
            <c:bubble3D val="0"/>
            <c:spPr>
              <a:solidFill>
                <a:srgbClr val="0070C0"/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1-3A0A-4BDA-9750-15B33FC5A47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3-3A0A-4BDA-9750-15B33FC5A473}"/>
              </c:ext>
            </c:extLst>
          </c:dPt>
          <c:dPt>
            <c:idx val="2"/>
            <c:bubble3D val="0"/>
            <c:spPr>
              <a:solidFill>
                <a:schemeClr val="accent6">
                  <a:lumMod val="50000"/>
                </a:schemeClr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5-3A0A-4BDA-9750-15B33FC5A473}"/>
              </c:ext>
            </c:extLst>
          </c:dPt>
          <c:dPt>
            <c:idx val="3"/>
            <c:bubble3D val="0"/>
            <c:spPr>
              <a:solidFill>
                <a:srgbClr val="00B0F0"/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7-3A0A-4BDA-9750-15B33FC5A473}"/>
              </c:ext>
            </c:extLst>
          </c:dPt>
          <c:dPt>
            <c:idx val="4"/>
            <c:bubble3D val="0"/>
            <c:spPr>
              <a:solidFill>
                <a:srgbClr val="7030A0"/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9-3A0A-4BDA-9750-15B33FC5A473}"/>
              </c:ext>
            </c:extLst>
          </c:dPt>
          <c:dPt>
            <c:idx val="5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B-3A0A-4BDA-9750-15B33FC5A473}"/>
              </c:ext>
            </c:extLst>
          </c:dPt>
          <c:dPt>
            <c:idx val="6"/>
            <c:bubble3D val="0"/>
            <c:spPr>
              <a:solidFill>
                <a:schemeClr val="accent6"/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D-3A0A-4BDA-9750-15B33FC5A473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F-3A0A-4BDA-9750-15B33FC5A473}"/>
              </c:ext>
            </c:extLst>
          </c:dPt>
          <c:dPt>
            <c:idx val="8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11-3A0A-4BDA-9750-15B33FC5A473}"/>
              </c:ext>
            </c:extLst>
          </c:dPt>
          <c:dPt>
            <c:idx val="9"/>
            <c:bubble3D val="0"/>
            <c:spPr>
              <a:solidFill>
                <a:schemeClr val="accent1"/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13-3A0A-4BDA-9750-15B33FC5A473}"/>
              </c:ext>
            </c:extLst>
          </c:dPt>
          <c:dPt>
            <c:idx val="1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15-3A0A-4BDA-9750-15B33FC5A473}"/>
              </c:ext>
            </c:extLst>
          </c:dPt>
          <c:dLbls>
            <c:dLbl>
              <c:idx val="7"/>
              <c:layout>
                <c:manualLayout>
                  <c:x val="1.9267822736030828E-3"/>
                  <c:y val="0.15207060420909707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3A0A-4BDA-9750-15B33FC5A473}"/>
                </c:ext>
              </c:extLst>
            </c:dLbl>
            <c:dLbl>
              <c:idx val="8"/>
              <c:layout>
                <c:manualLayout>
                  <c:x val="-4.4315992292870907E-2"/>
                  <c:y val="0.13306177868295985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3A0A-4BDA-9750-15B33FC5A473}"/>
                </c:ext>
              </c:extLst>
            </c:dLbl>
            <c:dLbl>
              <c:idx val="9"/>
              <c:layout>
                <c:manualLayout>
                  <c:x val="-8.6705202312138699E-2"/>
                  <c:y val="0.11676849966055669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3A0A-4BDA-9750-15B33FC5A473}"/>
                </c:ext>
              </c:extLst>
            </c:dLbl>
            <c:dLbl>
              <c:idx val="10"/>
              <c:layout>
                <c:manualLayout>
                  <c:x val="-3.2752134353941057E-3"/>
                  <c:y val="4.209097080787503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8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lt-LT" sz="1800" b="1"/>
                      <a:t>Kiti</a:t>
                    </a:r>
                    <a:r>
                      <a:rPr lang="lt-LT" sz="1800" b="1" baseline="0"/>
                      <a:t> pranešimų </a:t>
                    </a:r>
                  </a:p>
                  <a:p>
                    <a:pPr>
                      <a:defRPr sz="1800">
                        <a:solidFill>
                          <a:schemeClr val="tx1"/>
                        </a:solidFill>
                      </a:defRPr>
                    </a:pPr>
                    <a:r>
                      <a:rPr lang="lt-LT" sz="1800" b="1" baseline="0"/>
                      <a:t>tipai</a:t>
                    </a:r>
                    <a:endParaRPr lang="lt-LT" sz="1800" b="1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lt-LT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959187812057359"/>
                      <c:h val="0.18112695179904956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15-3A0A-4BDA-9750-15B33FC5A47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Sheet3!$C$1:$C$11</c:f>
              <c:strCache>
                <c:ptCount val="11"/>
                <c:pt idx="0">
                  <c:v>Daugiamečiai sodiniai</c:v>
                </c:pt>
                <c:pt idx="1">
                  <c:v>Sutvarkytas, paramai tinkamas plotas</c:v>
                </c:pt>
                <c:pt idx="2">
                  <c:v>Šienavimas/ganymas</c:v>
                </c:pt>
                <c:pt idx="3">
                  <c:v>Pūdymas</c:v>
                </c:pt>
                <c:pt idx="4">
                  <c:v>Investiciniai projektai</c:v>
                </c:pt>
                <c:pt idx="5">
                  <c:v>Grybų auginimą įrodantys duomenys</c:v>
                </c:pt>
                <c:pt idx="6">
                  <c:v>Posėlis/Įsėlis</c:v>
                </c:pt>
                <c:pt idx="7">
                  <c:v>Stichinės situacijos</c:v>
                </c:pt>
                <c:pt idx="8">
                  <c:v>Išlaikytas pasėlis</c:v>
                </c:pt>
                <c:pt idx="9">
                  <c:v>Atkurta daugiametė pieva</c:v>
                </c:pt>
                <c:pt idx="10">
                  <c:v>Kiti pranešimų tipai</c:v>
                </c:pt>
              </c:strCache>
            </c:strRef>
          </c:cat>
          <c:val>
            <c:numRef>
              <c:f>Sheet3!$D$1:$D$11</c:f>
              <c:numCache>
                <c:formatCode>General</c:formatCode>
                <c:ptCount val="11"/>
                <c:pt idx="0">
                  <c:v>19.90851878284565</c:v>
                </c:pt>
                <c:pt idx="1">
                  <c:v>5.3672224745344836</c:v>
                </c:pt>
                <c:pt idx="2">
                  <c:v>6.6891585025627709</c:v>
                </c:pt>
                <c:pt idx="3">
                  <c:v>5.2828780899240906</c:v>
                </c:pt>
                <c:pt idx="4">
                  <c:v>6.3079867644196455</c:v>
                </c:pt>
                <c:pt idx="5">
                  <c:v>2.2983844806332319</c:v>
                </c:pt>
                <c:pt idx="6">
                  <c:v>6.7799909167585799</c:v>
                </c:pt>
                <c:pt idx="7">
                  <c:v>1.005644585739311</c:v>
                </c:pt>
                <c:pt idx="8">
                  <c:v>2.914747291247648</c:v>
                </c:pt>
                <c:pt idx="9">
                  <c:v>1</c:v>
                </c:pt>
                <c:pt idx="10">
                  <c:v>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A897-463E-A235-81BCFE7432D5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legendEntry>
        <c:idx val="10"/>
        <c:delete val="1"/>
      </c:legendEntry>
      <c:layout>
        <c:manualLayout>
          <c:xMode val="edge"/>
          <c:yMode val="edge"/>
          <c:x val="0.6425117193848594"/>
          <c:y val="4.1826472301960238E-2"/>
          <c:w val="0.34973353492958298"/>
          <c:h val="0.95708025295208776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t-LT"/>
              <a:t> 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title>
    <c:autoTitleDeleted val="0"/>
    <c:plotArea>
      <c:layout>
        <c:manualLayout>
          <c:layoutTarget val="inner"/>
          <c:xMode val="edge"/>
          <c:yMode val="edge"/>
          <c:x val="8.3806969784406132E-2"/>
          <c:y val="3.2427339828351248E-2"/>
          <c:w val="0.43699530041021795"/>
          <c:h val="0.80296037637344275"/>
        </c:manualLayout>
      </c:layout>
      <c:doughnutChart>
        <c:varyColors val="1"/>
        <c:ser>
          <c:idx val="0"/>
          <c:order val="0"/>
          <c:spPr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c:spPr>
          <c:dPt>
            <c:idx val="0"/>
            <c:bubble3D val="0"/>
            <c:spPr>
              <a:solidFill>
                <a:srgbClr val="385723"/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1-832D-4936-A457-03803EC02F12}"/>
              </c:ext>
            </c:extLst>
          </c:dPt>
          <c:dPt>
            <c:idx val="1"/>
            <c:bubble3D val="0"/>
            <c:spPr>
              <a:solidFill>
                <a:srgbClr val="00ABE9"/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3-832D-4936-A457-03803EC02F12}"/>
              </c:ext>
            </c:extLst>
          </c:dPt>
          <c:dPt>
            <c:idx val="2"/>
            <c:bubble3D val="0"/>
            <c:spPr>
              <a:solidFill>
                <a:srgbClr val="672C93"/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5-832D-4936-A457-03803EC02F12}"/>
              </c:ext>
            </c:extLst>
          </c:dPt>
          <c:dPt>
            <c:idx val="3"/>
            <c:bubble3D val="0"/>
            <c:spPr>
              <a:solidFill>
                <a:srgbClr val="BAD4AA"/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7-832D-4936-A457-03803EC02F12}"/>
              </c:ext>
            </c:extLst>
          </c:dPt>
          <c:dPt>
            <c:idx val="4"/>
            <c:bubble3D val="0"/>
            <c:spPr>
              <a:solidFill>
                <a:srgbClr val="7D390B"/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9-832D-4936-A457-03803EC02F12}"/>
              </c:ext>
            </c:extLst>
          </c:dPt>
          <c:dPt>
            <c:idx val="5"/>
            <c:bubble3D val="0"/>
            <c:spPr>
              <a:solidFill>
                <a:srgbClr val="548235"/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B-832D-4936-A457-03803EC02F12}"/>
              </c:ext>
            </c:extLst>
          </c:dPt>
          <c:dPt>
            <c:idx val="6"/>
            <c:bubble3D val="0"/>
            <c:spPr>
              <a:solidFill>
                <a:srgbClr val="005A9A"/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D-832D-4936-A457-03803EC02F12}"/>
              </c:ext>
            </c:extLst>
          </c:dPt>
          <c:dPt>
            <c:idx val="7"/>
            <c:bubble3D val="0"/>
            <c:spPr>
              <a:solidFill>
                <a:srgbClr val="ED7D31"/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F-832D-4936-A457-03803EC02F12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11-832D-4936-A457-03803EC02F12}"/>
              </c:ext>
            </c:extLst>
          </c:dPt>
          <c:dLbls>
            <c:dLbl>
              <c:idx val="0"/>
              <c:layout>
                <c:manualLayout>
                  <c:x val="1.5229724107066958E-2"/>
                  <c:y val="-8.333099870723383E-2"/>
                </c:manualLayout>
              </c:layout>
              <c:tx>
                <c:rich>
                  <a:bodyPr/>
                  <a:lstStyle/>
                  <a:p>
                    <a:fld id="{6DC0036A-8214-41D0-804E-AD3AFF878FE3}" type="PERCENTAGE">
                      <a:rPr lang="en-US" baseline="0" smtClean="0"/>
                      <a:pPr/>
                      <a:t>[PERCENTAGE]</a:t>
                    </a:fld>
                    <a:endParaRPr lang="lt-LT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832D-4936-A457-03803EC02F12}"/>
                </c:ext>
              </c:extLst>
            </c:dLbl>
            <c:dLbl>
              <c:idx val="1"/>
              <c:layout>
                <c:manualLayout>
                  <c:x val="7.430138560968207E-3"/>
                  <c:y val="-2.8150991682661549E-2"/>
                </c:manualLayout>
              </c:layout>
              <c:tx>
                <c:rich>
                  <a:bodyPr/>
                  <a:lstStyle/>
                  <a:p>
                    <a:r>
                      <a:rPr lang="en-US" baseline="0"/>
                      <a:t> </a:t>
                    </a:r>
                    <a:fld id="{F4B894A1-BD71-4CA2-973F-C3EB3CAAAB8D}" type="PERCENTAGE">
                      <a:rPr lang="en-US" baseline="0" smtClean="0"/>
                      <a:pPr/>
                      <a:t>[PERCENTAGE]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832D-4936-A457-03803EC02F12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448D8B86-D439-4284-A853-98B22ABBA2FC}" type="PERCENTAGE">
                      <a:rPr lang="en-US" baseline="0" smtClean="0"/>
                      <a:pPr/>
                      <a:t>[PERCENTAGE]</a:t>
                    </a:fld>
                    <a:endParaRPr lang="lt-LT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832D-4936-A457-03803EC02F12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FEE5B0D2-7F88-49B0-9898-1509C23D8416}" type="PERCENTAGE">
                      <a:rPr lang="en-US" baseline="0" smtClean="0"/>
                      <a:pPr/>
                      <a:t>[PERCENTAGE]</a:t>
                    </a:fld>
                    <a:endParaRPr lang="lt-LT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832D-4936-A457-03803EC02F12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baseline="0"/>
                      <a:t> </a:t>
                    </a:r>
                    <a:fld id="{BC99AD10-EEAC-46C6-BC00-422AF8B6D811}" type="PERCENTAGE">
                      <a:rPr lang="en-US" baseline="0" smtClean="0"/>
                      <a:pPr/>
                      <a:t>[PERCENTAGE]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832D-4936-A457-03803EC02F12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CEB9E0AE-BA0A-410D-B06F-911E47700EDE}" type="PERCENTAGE">
                      <a:rPr lang="en-US" baseline="0" smtClean="0"/>
                      <a:pPr/>
                      <a:t>[PERCENTAGE]</a:t>
                    </a:fld>
                    <a:endParaRPr lang="lt-LT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832D-4936-A457-03803EC02F12}"/>
                </c:ext>
              </c:extLst>
            </c:dLbl>
            <c:dLbl>
              <c:idx val="6"/>
              <c:layout>
                <c:manualLayout>
                  <c:x val="0"/>
                  <c:y val="5.1183621241202813E-3"/>
                </c:manualLayout>
              </c:layout>
              <c:tx>
                <c:rich>
                  <a:bodyPr/>
                  <a:lstStyle/>
                  <a:p>
                    <a:fld id="{7D378F5B-15C4-4C63-9A1D-2229A33FE47F}" type="PERCENTAGE">
                      <a:rPr lang="en-US" baseline="0" smtClean="0"/>
                      <a:pPr/>
                      <a:t>[PERCENTAGE]</a:t>
                    </a:fld>
                    <a:endParaRPr lang="lt-LT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832D-4936-A457-03803EC02F12}"/>
                </c:ext>
              </c:extLst>
            </c:dLbl>
            <c:dLbl>
              <c:idx val="7"/>
              <c:layout>
                <c:manualLayout>
                  <c:x val="-7.4301385609682616E-3"/>
                  <c:y val="-3.5828534868841973E-2"/>
                </c:manualLayout>
              </c:layout>
              <c:tx>
                <c:rich>
                  <a:bodyPr/>
                  <a:lstStyle/>
                  <a:p>
                    <a:fld id="{1125F035-8880-45D6-B808-D64FCBD4E516}" type="PERCENTAGE">
                      <a:rPr lang="en-US" baseline="0" smtClean="0"/>
                      <a:pPr/>
                      <a:t>[PERCENTAGE]</a:t>
                    </a:fld>
                    <a:endParaRPr lang="lt-LT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F-832D-4936-A457-03803EC02F12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832D-4936-A457-03803EC02F1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b" anchorCtr="0">
                <a:spAutoFit/>
              </a:bodyPr>
              <a:lstStyle/>
              <a:p>
                <a:pPr>
                  <a:defRPr sz="3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Sheet1!$B$16:$B$24</c:f>
              <c:strCache>
                <c:ptCount val="9"/>
                <c:pt idx="0">
                  <c:v>Įmonės</c:v>
                </c:pt>
                <c:pt idx="1">
                  <c:v>&gt;80</c:v>
                </c:pt>
                <c:pt idx="2">
                  <c:v>70-80</c:v>
                </c:pt>
                <c:pt idx="3">
                  <c:v>60-70</c:v>
                </c:pt>
                <c:pt idx="4">
                  <c:v>50-60</c:v>
                </c:pt>
                <c:pt idx="5">
                  <c:v>40-50</c:v>
                </c:pt>
                <c:pt idx="6">
                  <c:v>30-40</c:v>
                </c:pt>
                <c:pt idx="7">
                  <c:v>20-30</c:v>
                </c:pt>
                <c:pt idx="8">
                  <c:v>&lt;20</c:v>
                </c:pt>
              </c:strCache>
            </c:strRef>
          </c:cat>
          <c:val>
            <c:numRef>
              <c:f>Sheet1!$F$16:$F$24</c:f>
              <c:numCache>
                <c:formatCode>0.00</c:formatCode>
                <c:ptCount val="9"/>
                <c:pt idx="0">
                  <c:v>2.2103098839770889</c:v>
                </c:pt>
                <c:pt idx="1">
                  <c:v>4.6739609340578641</c:v>
                </c:pt>
                <c:pt idx="2">
                  <c:v>7.6699955940666769</c:v>
                </c:pt>
                <c:pt idx="3">
                  <c:v>21.559700396533998</c:v>
                </c:pt>
                <c:pt idx="4">
                  <c:v>24.155529446321044</c:v>
                </c:pt>
                <c:pt idx="5">
                  <c:v>17.315317961521515</c:v>
                </c:pt>
                <c:pt idx="6">
                  <c:v>16.984872962255835</c:v>
                </c:pt>
                <c:pt idx="7">
                  <c:v>5.3385225436921724</c:v>
                </c:pt>
                <c:pt idx="8">
                  <c:v>9.1790277573799386E-2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6402-4383-B85A-E67D8551D289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3.9989041418509157E-3"/>
          <c:y val="0.85568997715942785"/>
          <c:w val="0.94183919132613747"/>
          <c:h val="0.1001341051178584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ln>
                <a:noFill/>
              </a:ln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192201607129258"/>
          <c:y val="7.8793185475033542E-2"/>
          <c:w val="0.57845629845402269"/>
          <c:h val="0.8152581640125941"/>
        </c:manualLayout>
      </c:layout>
      <c:doughnutChart>
        <c:varyColors val="1"/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425117193848594"/>
          <c:y val="4.1826472301960238E-2"/>
          <c:w val="0.34973353492958298"/>
          <c:h val="0.95708025295208776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928273808124621E-2"/>
          <c:y val="1.1495509690986217E-2"/>
          <c:w val="0.88934619655912739"/>
          <c:h val="0.86560011267409809"/>
        </c:manualLayout>
      </c:layout>
      <c:ofPieChart>
        <c:ofPieType val="pie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Pranešimai</c:v>
                </c:pt>
              </c:strCache>
            </c:strRef>
          </c:tx>
          <c:spPr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c:spPr>
          <c:explosion val="8"/>
          <c:dPt>
            <c:idx val="0"/>
            <c:bubble3D val="0"/>
            <c:spPr>
              <a:solidFill>
                <a:schemeClr val="accent6"/>
              </a:solidFill>
              <a:ln w="19050">
                <a:noFill/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1-E614-46BC-87F9-90623291FEDA}"/>
              </c:ext>
            </c:extLst>
          </c:dPt>
          <c:dPt>
            <c:idx val="1"/>
            <c:bubble3D val="0"/>
            <c:spPr>
              <a:solidFill>
                <a:srgbClr val="7030A0"/>
              </a:solidFill>
              <a:ln w="19050">
                <a:noFill/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2-55C0-41C1-9735-D6C2AEB9F15B}"/>
              </c:ext>
            </c:extLst>
          </c:dPt>
          <c:dPt>
            <c:idx val="2"/>
            <c:bubble3D val="0"/>
            <c:spPr>
              <a:solidFill>
                <a:srgbClr val="B4C7E7"/>
              </a:solidFill>
              <a:ln w="19050">
                <a:noFill/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5-E614-46BC-87F9-90623291FEDA}"/>
              </c:ext>
            </c:extLst>
          </c:dPt>
          <c:dPt>
            <c:idx val="3"/>
            <c:bubble3D val="0"/>
            <c:spPr>
              <a:solidFill>
                <a:srgbClr val="0070C0"/>
              </a:solidFill>
              <a:ln w="19050">
                <a:noFill/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4-55C0-41C1-9735-D6C2AEB9F15B}"/>
              </c:ext>
            </c:extLst>
          </c:dPt>
          <c:dPt>
            <c:idx val="4"/>
            <c:bubble3D val="0"/>
            <c:spPr>
              <a:solidFill>
                <a:srgbClr val="DB742D"/>
              </a:solidFill>
              <a:ln w="19050">
                <a:noFill/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9-E614-46BC-87F9-90623291FEDA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noFill/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B-E614-46BC-87F9-90623291FEDA}"/>
              </c:ext>
            </c:extLst>
          </c:dPt>
          <c:dPt>
            <c:idx val="6"/>
            <c:bubble3D val="0"/>
            <c:spPr>
              <a:solidFill>
                <a:srgbClr val="00A4E0"/>
              </a:solidFill>
              <a:ln w="19050">
                <a:noFill/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3-55C0-41C1-9735-D6C2AEB9F15B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noFill/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5-55C0-41C1-9735-D6C2AEB9F15B}"/>
              </c:ext>
            </c:extLst>
          </c:dPt>
          <c:dPt>
            <c:idx val="8"/>
            <c:bubble3D val="0"/>
            <c:spPr>
              <a:solidFill>
                <a:schemeClr val="accent6">
                  <a:lumMod val="50000"/>
                </a:schemeClr>
              </a:solidFill>
              <a:ln w="19050">
                <a:noFill/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11-E614-46BC-87F9-90623291FEDA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86%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E614-46BC-87F9-90623291FEDA}"/>
                </c:ext>
              </c:extLst>
            </c:dLbl>
            <c:dLbl>
              <c:idx val="1"/>
              <c:layout>
                <c:manualLayout>
                  <c:x val="-5.6747299725754589E-2"/>
                  <c:y val="-0.17095114747188889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27%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55C0-41C1-9735-D6C2AEB9F15B}"/>
                </c:ext>
              </c:extLst>
            </c:dLbl>
            <c:dLbl>
              <c:idx val="2"/>
              <c:layout>
                <c:manualLayout>
                  <c:x val="9.4042181442809861E-2"/>
                  <c:y val="-5.8376312468386357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23%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E614-46BC-87F9-90623291FEDA}"/>
                </c:ext>
              </c:extLst>
            </c:dLbl>
            <c:dLbl>
              <c:idx val="3"/>
              <c:layout>
                <c:manualLayout>
                  <c:x val="5.763608960618808E-2"/>
                  <c:y val="0.16221042346697109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22%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55C0-41C1-9735-D6C2AEB9F15B}"/>
                </c:ext>
              </c:extLst>
            </c:dLbl>
            <c:dLbl>
              <c:idx val="4"/>
              <c:layout>
                <c:manualLayout>
                  <c:x val="-6.063588119460895E-2"/>
                  <c:y val="0.14011253079336389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15%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E614-46BC-87F9-90623291FEDA}"/>
                </c:ext>
              </c:extLst>
            </c:dLbl>
            <c:dLbl>
              <c:idx val="5"/>
              <c:layout>
                <c:manualLayout>
                  <c:x val="-7.2739939203077739E-2"/>
                  <c:y val="3.8333843115311802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9%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B-E614-46BC-87F9-90623291FEDA}"/>
                </c:ext>
              </c:extLst>
            </c:dLbl>
            <c:dLbl>
              <c:idx val="6"/>
              <c:layout>
                <c:manualLayout>
                  <c:x val="6.6925143001273146E-3"/>
                  <c:y val="-4.4911298370253948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3%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55C0-41C1-9735-D6C2AEB9F15B}"/>
                </c:ext>
              </c:extLst>
            </c:dLbl>
            <c:dLbl>
              <c:idx val="7"/>
              <c:layout>
                <c:manualLayout>
                  <c:x val="-1.6357881879542777E-2"/>
                  <c:y val="6.2604821069674146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</a:t>
                    </a:r>
                    <a:r>
                      <a:rPr lang="en-US" baseline="0"/>
                      <a:t>%</a:t>
                    </a:r>
                    <a:endParaRPr lang="en-US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55C0-41C1-9735-D6C2AEB9F15B}"/>
                </c:ext>
              </c:extLst>
            </c:dLbl>
            <c:dLbl>
              <c:idx val="8"/>
              <c:layout>
                <c:manualLayout>
                  <c:x val="-0.1087720058713721"/>
                  <c:y val="-8.3899323454352647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14</a:t>
                    </a:r>
                    <a:r>
                      <a:rPr lang="en-US" baseline="0"/>
                      <a:t>%</a:t>
                    </a:r>
                    <a:endParaRPr lang="en-US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1-E614-46BC-87F9-90623291FEDA}"/>
                </c:ext>
              </c:extLst>
            </c:dLbl>
            <c:numFmt formatCode="General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Sheet1!$A$2:$A$9</c:f>
              <c:strCache>
                <c:ptCount val="8"/>
                <c:pt idx="0">
                  <c:v>ŽŪDC - 10792</c:v>
                </c:pt>
                <c:pt idx="1">
                  <c:v>EKOAGROS - 463</c:v>
                </c:pt>
                <c:pt idx="2">
                  <c:v>AM - 391</c:v>
                </c:pt>
                <c:pt idx="3">
                  <c:v>ŽŪA - 380</c:v>
                </c:pt>
                <c:pt idx="4">
                  <c:v>VMVT - 259</c:v>
                </c:pt>
                <c:pt idx="5">
                  <c:v>VATŽŪM - 148</c:v>
                </c:pt>
                <c:pt idx="6">
                  <c:v>AAD - 42</c:v>
                </c:pt>
                <c:pt idx="7">
                  <c:v>VSTT - 7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10792</c:v>
                </c:pt>
                <c:pt idx="1">
                  <c:v>463</c:v>
                </c:pt>
                <c:pt idx="2">
                  <c:v>391</c:v>
                </c:pt>
                <c:pt idx="3">
                  <c:v>380</c:v>
                </c:pt>
                <c:pt idx="4">
                  <c:v>259</c:v>
                </c:pt>
                <c:pt idx="5">
                  <c:v>148</c:v>
                </c:pt>
                <c:pt idx="6">
                  <c:v>42</c:v>
                </c:pt>
                <c:pt idx="7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5C0-41C1-9735-D6C2AEB9F15B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gapWidth val="50"/>
        <c:splitType val="val"/>
        <c:splitPos val="10792"/>
        <c:secondPieSize val="75"/>
        <c:serLines>
          <c:spPr>
            <a:ln w="9525" cap="flat" cmpd="sng" algn="ctr">
              <a:solidFill>
                <a:schemeClr val="tx1">
                  <a:lumMod val="35000"/>
                  <a:lumOff val="65000"/>
                </a:schemeClr>
              </a:solidFill>
              <a:round/>
            </a:ln>
            <a:effectLst/>
          </c:spPr>
        </c:serLines>
      </c:of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5.1284958677764975E-2"/>
          <c:y val="0.87709725164992247"/>
          <c:w val="0.73562319533703413"/>
          <c:h val="0.1060318659149267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250625891750611E-3"/>
          <c:y val="0.13684917649628814"/>
          <c:w val="0.91249999999999998"/>
          <c:h val="0.747938238535231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92D05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A6EF-456A-9F55-4EBE17F67B70}"/>
              </c:ext>
            </c:extLst>
          </c:dPt>
          <c:dPt>
            <c:idx val="1"/>
            <c:bubble3D val="0"/>
            <c:spPr>
              <a:solidFill>
                <a:srgbClr val="FFC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A6EF-456A-9F55-4EBE17F67B70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A6EF-456A-9F55-4EBE17F67B70}"/>
              </c:ext>
            </c:extLst>
          </c:dPt>
          <c:dLbls>
            <c:dLbl>
              <c:idx val="0"/>
              <c:layout>
                <c:manualLayout>
                  <c:x val="-0.25873855807086621"/>
                  <c:y val="-0.3062266915250189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32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lt-LT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2512499999999994"/>
                      <c:h val="0.1909935318824853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A6EF-456A-9F55-4EBE17F67B70}"/>
                </c:ext>
              </c:extLst>
            </c:dLbl>
            <c:dLbl>
              <c:idx val="1"/>
              <c:layout>
                <c:manualLayout>
                  <c:x val="5.0280757874015716E-2"/>
                  <c:y val="0.15941594533414319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6EF-456A-9F55-4EBE17F67B70}"/>
                </c:ext>
              </c:extLst>
            </c:dLbl>
            <c:dLbl>
              <c:idx val="2"/>
              <c:layout>
                <c:manualLayout>
                  <c:x val="0.10613656496062993"/>
                  <c:y val="0.10824079307070418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6EF-456A-9F55-4EBE17F67B7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GAN!$AC$8:$AE$8</c:f>
              <c:strCache>
                <c:ptCount val="3"/>
                <c:pt idx="0">
                  <c:v>Žalia</c:v>
                </c:pt>
                <c:pt idx="1">
                  <c:v>Geltona</c:v>
                </c:pt>
                <c:pt idx="2">
                  <c:v>Raudonas</c:v>
                </c:pt>
              </c:strCache>
            </c:strRef>
          </c:cat>
          <c:val>
            <c:numRef>
              <c:f>GAN!$AC$9:$AE$9</c:f>
              <c:numCache>
                <c:formatCode>General</c:formatCode>
                <c:ptCount val="3"/>
                <c:pt idx="0">
                  <c:v>93</c:v>
                </c:pt>
                <c:pt idx="1">
                  <c:v>1</c:v>
                </c:pt>
                <c:pt idx="2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6EF-456A-9F55-4EBE17F67B70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1384960561557454"/>
          <c:y val="6.9349258692809349E-2"/>
          <c:w val="0.77097081696206982"/>
          <c:h val="0.81265263929891773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92D05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7739-455C-8345-B881C1B16C8A}"/>
              </c:ext>
            </c:extLst>
          </c:dPt>
          <c:dPt>
            <c:idx val="1"/>
            <c:bubble3D val="0"/>
            <c:spPr>
              <a:solidFill>
                <a:srgbClr val="FFC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7739-455C-8345-B881C1B16C8A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7739-455C-8345-B881C1B16C8A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89%</a:t>
                    </a:r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0372828024727181"/>
                      <c:h val="0.15888891487817258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1-7739-455C-8345-B881C1B16C8A}"/>
                </c:ext>
              </c:extLst>
            </c:dLbl>
            <c:dLbl>
              <c:idx val="1"/>
              <c:layout>
                <c:manualLayout>
                  <c:x val="0.1907157156611094"/>
                  <c:y val="0.1040472783945645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36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/>
                      <a:t>9%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36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lt-LT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9571815351522555"/>
                      <c:h val="8.7867737171815119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3-7739-455C-8345-B881C1B16C8A}"/>
                </c:ext>
              </c:extLst>
            </c:dLbl>
            <c:dLbl>
              <c:idx val="2"/>
              <c:layout>
                <c:manualLayout>
                  <c:x val="0.11684037134906798"/>
                  <c:y val="0.1134340835216519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36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/>
                      <a:t>2%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36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lt-LT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5291593294652546"/>
                      <c:h val="0.1663777597425252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5-7739-455C-8345-B881C1B16C8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PSL!$B$17:$D$17</c:f>
              <c:strCache>
                <c:ptCount val="3"/>
                <c:pt idx="0">
                  <c:v>Žalia</c:v>
                </c:pt>
                <c:pt idx="1">
                  <c:v>Geltona</c:v>
                </c:pt>
                <c:pt idx="2">
                  <c:v>Raudona</c:v>
                </c:pt>
              </c:strCache>
            </c:strRef>
          </c:cat>
          <c:val>
            <c:numRef>
              <c:f>PSL!$B$18:$D$18</c:f>
              <c:numCache>
                <c:formatCode>0.00</c:formatCode>
                <c:ptCount val="3"/>
                <c:pt idx="0">
                  <c:v>91.243382424837847</c:v>
                </c:pt>
                <c:pt idx="1">
                  <c:v>7.7483249444752271</c:v>
                </c:pt>
                <c:pt idx="2">
                  <c:v>1.008292630686924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739-455C-8345-B881C1B16C8A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2827422258617108"/>
          <c:y val="4.6983058630014368E-2"/>
          <c:w val="0.79145319807296965"/>
          <c:h val="0.82936906071651284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92D05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F7A9-4F20-88B1-556EB287F455}"/>
              </c:ext>
            </c:extLst>
          </c:dPt>
          <c:dPt>
            <c:idx val="1"/>
            <c:bubble3D val="0"/>
            <c:spPr>
              <a:solidFill>
                <a:srgbClr val="FFC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F7A9-4F20-88B1-556EB287F455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F7A9-4F20-88B1-556EB287F455}"/>
              </c:ext>
            </c:extLst>
          </c:dPt>
          <c:dLbls>
            <c:dLbl>
              <c:idx val="0"/>
              <c:layout>
                <c:manualLayout>
                  <c:x val="-0.17661604194394798"/>
                  <c:y val="-0.26213722280101204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69%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6887500000000001"/>
                      <c:h val="0.15888891205729253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1-F7A9-4F20-88B1-556EB287F455}"/>
                </c:ext>
              </c:extLst>
            </c:dLbl>
            <c:dLbl>
              <c:idx val="1"/>
              <c:layout>
                <c:manualLayout>
                  <c:x val="2.7017994250357869E-3"/>
                  <c:y val="-3.6445160014974366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1916959788560582"/>
                      <c:h val="0.1588889958920513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3-F7A9-4F20-88B1-556EB287F455}"/>
                </c:ext>
              </c:extLst>
            </c:dLbl>
            <c:dLbl>
              <c:idx val="2"/>
              <c:layout>
                <c:manualLayout>
                  <c:x val="0.15359372350452119"/>
                  <c:y val="4.0409520616559495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30%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429159939325063"/>
                      <c:h val="0.1588889958920513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5-F7A9-4F20-88B1-556EB287F45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'PDJ (07-31)'!$V$9:$X$9</c:f>
              <c:strCache>
                <c:ptCount val="3"/>
                <c:pt idx="0">
                  <c:v>Žalia</c:v>
                </c:pt>
                <c:pt idx="1">
                  <c:v>Geltona</c:v>
                </c:pt>
                <c:pt idx="2">
                  <c:v>Raudona</c:v>
                </c:pt>
              </c:strCache>
            </c:strRef>
          </c:cat>
          <c:val>
            <c:numRef>
              <c:f>'PDJ (07-31)'!$V$10:$X$10</c:f>
              <c:numCache>
                <c:formatCode>0.00</c:formatCode>
                <c:ptCount val="3"/>
                <c:pt idx="0">
                  <c:v>69</c:v>
                </c:pt>
                <c:pt idx="1">
                  <c:v>1</c:v>
                </c:pt>
                <c:pt idx="2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7A9-4F20-88B1-556EB287F455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402987950464698E-2"/>
          <c:y val="2.2481093392336466E-2"/>
          <c:w val="0.90039208863446041"/>
          <c:h val="0.9418079029603863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92D05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7331-41F3-928A-415333246814}"/>
              </c:ext>
            </c:extLst>
          </c:dPt>
          <c:dPt>
            <c:idx val="1"/>
            <c:bubble3D val="0"/>
            <c:spPr>
              <a:solidFill>
                <a:srgbClr val="FFC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7331-41F3-928A-415333246814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7331-41F3-928A-415333246814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92%</a:t>
                    </a:r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51290978817152111"/>
                      <c:h val="0.15888890420858068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1-7331-41F3-928A-415333246814}"/>
                </c:ext>
              </c:extLst>
            </c:dLbl>
            <c:dLbl>
              <c:idx val="1"/>
              <c:layout>
                <c:manualLayout>
                  <c:x val="6.5876445988859375E-2"/>
                  <c:y val="0.15693465378205795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2%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583451679608771"/>
                      <c:h val="0.15888890420858068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3-7331-41F3-928A-415333246814}"/>
                </c:ext>
              </c:extLst>
            </c:dLbl>
            <c:dLbl>
              <c:idx val="2"/>
              <c:layout>
                <c:manualLayout>
                  <c:x val="0.23707671773286618"/>
                  <c:y val="0.1381933298242227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6%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3929464921115868"/>
                      <c:h val="0.15888890420858068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5-7331-41F3-928A-41533324681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'SNV_09-13 (duomenys iki 08-31)'!$R$12:$T$12</c:f>
              <c:strCache>
                <c:ptCount val="3"/>
                <c:pt idx="0">
                  <c:v>Žalia</c:v>
                </c:pt>
                <c:pt idx="1">
                  <c:v>Geltona</c:v>
                </c:pt>
                <c:pt idx="2">
                  <c:v>Raudona</c:v>
                </c:pt>
              </c:strCache>
            </c:strRef>
          </c:cat>
          <c:val>
            <c:numRef>
              <c:f>'SNV_09-13 (duomenys iki 08-31)'!$R$13:$T$13</c:f>
              <c:numCache>
                <c:formatCode>0.00</c:formatCode>
                <c:ptCount val="3"/>
                <c:pt idx="0">
                  <c:v>92</c:v>
                </c:pt>
                <c:pt idx="1">
                  <c:v>2</c:v>
                </c:pt>
                <c:pt idx="2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331-41F3-928A-415333246814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8444991182614382"/>
          <c:w val="1"/>
          <c:h val="0.13462841252545371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spPr>
            <a:ln>
              <a:noFill/>
            </a:ln>
            <a:effectLst/>
          </c:spPr>
          <c:dPt>
            <c:idx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D573-4097-9B63-169897269034}"/>
              </c:ext>
            </c:extLst>
          </c:dPt>
          <c:dPt>
            <c:idx val="1"/>
            <c:bubble3D val="0"/>
            <c:spPr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D573-4097-9B63-169897269034}"/>
              </c:ext>
            </c:extLst>
          </c:dPt>
          <c:dPt>
            <c:idx val="2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D573-4097-9B63-169897269034}"/>
              </c:ext>
            </c:extLst>
          </c:dPt>
          <c:dLbls>
            <c:dLbl>
              <c:idx val="0"/>
              <c:layout>
                <c:manualLayout>
                  <c:x val="-9.2740980677713802E-2"/>
                  <c:y val="0.1429944145133974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573-4097-9B63-169897269034}"/>
                </c:ext>
              </c:extLst>
            </c:dLbl>
            <c:dLbl>
              <c:idx val="1"/>
              <c:layout>
                <c:manualLayout>
                  <c:x val="-0.20221565416393034"/>
                  <c:y val="-3.1217746327115006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573-4097-9B63-169897269034}"/>
                </c:ext>
              </c:extLst>
            </c:dLbl>
            <c:dLbl>
              <c:idx val="2"/>
              <c:layout>
                <c:manualLayout>
                  <c:x val="0.13452128817837128"/>
                  <c:y val="-0.1450185906126095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573-4097-9B63-16989726903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Sheet1!$C$6:$E$6</c:f>
              <c:strCache>
                <c:ptCount val="3"/>
                <c:pt idx="0">
                  <c:v>Juodojo pūdymo įdirbimo algoritmas</c:v>
                </c:pt>
                <c:pt idx="1">
                  <c:v>Šienavimo / ganymo algoritmas</c:v>
                </c:pt>
                <c:pt idx="2">
                  <c:v>Pasėlio nustatymo algoritmas</c:v>
                </c:pt>
              </c:strCache>
            </c:strRef>
          </c:cat>
          <c:val>
            <c:numRef>
              <c:f>Sheet1!$C$7:$E$7</c:f>
              <c:numCache>
                <c:formatCode>General</c:formatCode>
                <c:ptCount val="3"/>
                <c:pt idx="0">
                  <c:v>11</c:v>
                </c:pt>
                <c:pt idx="1">
                  <c:v>26</c:v>
                </c:pt>
                <c:pt idx="2">
                  <c:v>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573-4097-9B63-169897269034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61600646358667"/>
          <c:y val="0.56720550540291026"/>
          <c:w val="0.3370255494054078"/>
          <c:h val="0.4308653301466483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Skaičius</c:v>
                </c:pt>
              </c:strCache>
            </c:strRef>
          </c:tx>
          <c:spPr>
            <a:effectLst>
              <a:innerShdw blurRad="63500" dist="50800" dir="18900000">
                <a:prstClr val="black">
                  <a:alpha val="50000"/>
                </a:prstClr>
              </a:innerShdw>
            </a:effectLst>
          </c:spPr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3-5386-45D4-9217-BD6F6C8C79A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2-5386-45D4-9217-BD6F6C8C79A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4-5386-45D4-9217-BD6F6C8C79A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5-5386-45D4-9217-BD6F6C8C79A9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6-5386-45D4-9217-BD6F6C8C79A9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7-5386-45D4-9217-BD6F6C8C79A9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8-5386-45D4-9217-BD6F6C8C79A9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9-5386-45D4-9217-BD6F6C8C79A9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A-5386-45D4-9217-BD6F6C8C79A9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B-5386-45D4-9217-BD6F6C8C79A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Sheet1!$A$2:$A$11</c:f>
              <c:strCache>
                <c:ptCount val="10"/>
                <c:pt idx="0">
                  <c:v>Utenos - 16%</c:v>
                </c:pt>
                <c:pt idx="1">
                  <c:v>Vilniaus - 14%</c:v>
                </c:pt>
                <c:pt idx="2">
                  <c:v>Kauno - 11%</c:v>
                </c:pt>
                <c:pt idx="3">
                  <c:v>Marijampolės - 11%</c:v>
                </c:pt>
                <c:pt idx="4">
                  <c:v>Alytaus - 11%</c:v>
                </c:pt>
                <c:pt idx="5">
                  <c:v>Panevėžio - 10%</c:v>
                </c:pt>
                <c:pt idx="6">
                  <c:v>Šiaulių - 9%</c:v>
                </c:pt>
                <c:pt idx="7">
                  <c:v>Klaipėdos - 7%</c:v>
                </c:pt>
                <c:pt idx="8">
                  <c:v>Tauragės - 7%</c:v>
                </c:pt>
                <c:pt idx="9">
                  <c:v>Telšių - 4%</c:v>
                </c:pt>
              </c:strCache>
            </c:strRef>
          </c:cat>
          <c:val>
            <c:numRef>
              <c:f>Sheet1!$B$2:$B$11</c:f>
              <c:numCache>
                <c:formatCode>0</c:formatCode>
                <c:ptCount val="10"/>
                <c:pt idx="0">
                  <c:v>16.043312798998432</c:v>
                </c:pt>
                <c:pt idx="1">
                  <c:v>14.129722827934435</c:v>
                </c:pt>
                <c:pt idx="2">
                  <c:v>10.937642503585908</c:v>
                </c:pt>
                <c:pt idx="3">
                  <c:v>10.742801237034765</c:v>
                </c:pt>
                <c:pt idx="4">
                  <c:v>10.600194012154779</c:v>
                </c:pt>
                <c:pt idx="5">
                  <c:v>9.7843480279576482</c:v>
                </c:pt>
                <c:pt idx="6">
                  <c:v>9.3474061238195514</c:v>
                </c:pt>
                <c:pt idx="7">
                  <c:v>7.1237283498188395</c:v>
                </c:pt>
                <c:pt idx="8">
                  <c:v>6.8376847882863094</c:v>
                </c:pt>
                <c:pt idx="9">
                  <c:v>4.4531593304093331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386-45D4-9217-BD6F6C8C79A9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5754979134841218"/>
          <c:y val="7.0484251790213323E-2"/>
          <c:w val="0.27717995900458137"/>
          <c:h val="0.8728070615499300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ln>
                <a:noFill/>
              </a:ln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Skaičius</c:v>
                </c:pt>
              </c:strCache>
            </c:strRef>
          </c:tx>
          <c:spPr>
            <a:effectLst>
              <a:innerShdw blurRad="63500" dist="50800" dir="18900000">
                <a:prstClr val="black">
                  <a:alpha val="50000"/>
                </a:prstClr>
              </a:innerShdw>
            </a:effectLst>
          </c:spPr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1-3E2C-443F-AA10-60A327BE0B1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3-3E2C-443F-AA10-60A327BE0B1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5-3E2C-443F-AA10-60A327BE0B1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7-3E2C-443F-AA10-60A327BE0B15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9-3E2C-443F-AA10-60A327BE0B15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B-3E2C-443F-AA10-60A327BE0B15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D-3E2C-443F-AA10-60A327BE0B15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F-3E2C-443F-AA10-60A327BE0B15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11-3E2C-443F-AA10-60A327BE0B15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13-3E2C-443F-AA10-60A327BE0B1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Sheet1!$A$2:$A$11</c:f>
              <c:strCache>
                <c:ptCount val="10"/>
                <c:pt idx="0">
                  <c:v>Utenos - 16%</c:v>
                </c:pt>
                <c:pt idx="1">
                  <c:v>Vilniaus - 14%</c:v>
                </c:pt>
                <c:pt idx="2">
                  <c:v>Kauno - 11%</c:v>
                </c:pt>
                <c:pt idx="3">
                  <c:v>Marijampolės - 11%</c:v>
                </c:pt>
                <c:pt idx="4">
                  <c:v>Alytaus - 11%</c:v>
                </c:pt>
                <c:pt idx="5">
                  <c:v>Panevėžio - 10%</c:v>
                </c:pt>
                <c:pt idx="6">
                  <c:v>Šiaulių - 9%</c:v>
                </c:pt>
                <c:pt idx="7">
                  <c:v>Klaipėdos - 7%</c:v>
                </c:pt>
                <c:pt idx="8">
                  <c:v>Tauragės - 7%</c:v>
                </c:pt>
                <c:pt idx="9">
                  <c:v>Telšių - 4%</c:v>
                </c:pt>
              </c:strCache>
            </c:strRef>
          </c:cat>
          <c:val>
            <c:numRef>
              <c:f>Sheet1!$B$2:$B$11</c:f>
              <c:numCache>
                <c:formatCode>0</c:formatCode>
                <c:ptCount val="10"/>
                <c:pt idx="0">
                  <c:v>16.043312798998432</c:v>
                </c:pt>
                <c:pt idx="1">
                  <c:v>14.129722827934435</c:v>
                </c:pt>
                <c:pt idx="2">
                  <c:v>10.937642503585908</c:v>
                </c:pt>
                <c:pt idx="3">
                  <c:v>10.742801237034765</c:v>
                </c:pt>
                <c:pt idx="4">
                  <c:v>10.600194012154779</c:v>
                </c:pt>
                <c:pt idx="5">
                  <c:v>9.7843480279576482</c:v>
                </c:pt>
                <c:pt idx="6">
                  <c:v>9.3474061238195514</c:v>
                </c:pt>
                <c:pt idx="7">
                  <c:v>7.1237283498188395</c:v>
                </c:pt>
                <c:pt idx="8">
                  <c:v>6.8376847882863094</c:v>
                </c:pt>
                <c:pt idx="9">
                  <c:v>4.4531593304093331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3E2C-443F-AA10-60A327BE0B15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5754979134841218"/>
          <c:y val="7.0484251790213323E-2"/>
          <c:w val="0.27717995900458137"/>
          <c:h val="0.8728070615499300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ln>
                <a:noFill/>
              </a:ln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3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4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5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6.xml><?xml version="1.0" encoding="utf-8"?>
<cs:chartStyle xmlns:cs="http://schemas.microsoft.com/office/drawing/2012/chartStyle" xmlns:a="http://schemas.openxmlformats.org/drawingml/2006/main" id="33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50000"/>
            <a:lumOff val="50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915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image" Target="../media/image39.jpeg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10" Type="http://schemas.openxmlformats.org/officeDocument/2006/relationships/image" Target="../media/image48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48.jpeg"/><Relationship Id="rId7" Type="http://schemas.openxmlformats.org/officeDocument/2006/relationships/image" Target="../media/image43.jpeg"/><Relationship Id="rId2" Type="http://schemas.openxmlformats.org/officeDocument/2006/relationships/image" Target="../media/image41.jpeg"/><Relationship Id="rId1" Type="http://schemas.openxmlformats.org/officeDocument/2006/relationships/image" Target="../media/image39.jpeg"/><Relationship Id="rId6" Type="http://schemas.openxmlformats.org/officeDocument/2006/relationships/image" Target="../media/image42.jpeg"/><Relationship Id="rId5" Type="http://schemas.openxmlformats.org/officeDocument/2006/relationships/image" Target="../media/image40.jpeg"/><Relationship Id="rId10" Type="http://schemas.openxmlformats.org/officeDocument/2006/relationships/image" Target="../media/image47.jpeg"/><Relationship Id="rId4" Type="http://schemas.openxmlformats.org/officeDocument/2006/relationships/image" Target="../media/image46.jpeg"/><Relationship Id="rId9" Type="http://schemas.openxmlformats.org/officeDocument/2006/relationships/image" Target="../media/image4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521D471-EEAB-4D70-90E8-531B2D096F4F}" type="doc">
      <dgm:prSet loTypeId="urn:microsoft.com/office/officeart/2008/layout/VerticalCurvedList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lt-LT"/>
        </a:p>
      </dgm:t>
    </dgm:pt>
    <dgm:pt modelId="{471DE4EA-58EA-40AE-A09D-3B4AA5C71ABC}">
      <dgm:prSet phldrT="[Text]" custT="1"/>
      <dgm:spPr>
        <a:gradFill rotWithShape="0">
          <a:gsLst>
            <a:gs pos="77035">
              <a:srgbClr val="FFFFFF">
                <a:lumMod val="85000"/>
              </a:srgbClr>
            </a:gs>
            <a:gs pos="51350">
              <a:srgbClr val="ECF7E1"/>
            </a:gs>
            <a:gs pos="10000">
              <a:srgbClr val="92D050"/>
            </a:gs>
            <a:gs pos="53000">
              <a:srgbClr val="FFFFFF"/>
            </a:gs>
          </a:gsLst>
          <a:lin ang="16200000" scaled="0"/>
        </a:gradFill>
        <a:ln w="9525" cap="flat" cmpd="sng" algn="ctr">
          <a:solidFill>
            <a:srgbClr val="BBE0E3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gm:spPr>
      <dgm:t>
        <a:bodyPr spcFirstLastPara="0" vert="horz" wrap="square" lIns="417949" tIns="50800" rIns="50800" bIns="50800" numCol="1" spcCol="1270" anchor="ctr" anchorCtr="0"/>
        <a:lstStyle/>
        <a:p>
          <a:r>
            <a:rPr lang="lt-LT" sz="2800" kern="1200" dirty="0">
              <a:solidFill>
                <a:prstClr val="black"/>
              </a:solidFill>
              <a:latin typeface="Arial" panose="020B0604020202020204"/>
              <a:ea typeface="+mn-ea"/>
              <a:cs typeface="Times New Roman"/>
            </a:rPr>
            <a:t>Siekis</a:t>
          </a:r>
          <a:r>
            <a:rPr lang="lt-LT" sz="2800" kern="1200" dirty="0">
              <a:solidFill>
                <a:schemeClr val="tx1"/>
              </a:solidFill>
              <a:latin typeface="+mn-lt"/>
            </a:rPr>
            <a:t> išvengti besidubliuojančių reikalavimų tikrinimo</a:t>
          </a:r>
        </a:p>
      </dgm:t>
    </dgm:pt>
    <dgm:pt modelId="{7CB7C8B1-966D-44C9-A20E-E4B7F118AC33}" type="parTrans" cxnId="{B9D48654-EC35-446C-9370-5CD2B348C677}">
      <dgm:prSet/>
      <dgm:spPr/>
      <dgm:t>
        <a:bodyPr/>
        <a:lstStyle/>
        <a:p>
          <a:endParaRPr lang="lt-LT" sz="2400">
            <a:latin typeface="+mn-lt"/>
          </a:endParaRPr>
        </a:p>
      </dgm:t>
    </dgm:pt>
    <dgm:pt modelId="{681D949F-C857-4DEA-AC30-1B4F5DBF161D}" type="sibTrans" cxnId="{B9D48654-EC35-446C-9370-5CD2B348C677}">
      <dgm:prSet/>
      <dgm:spPr>
        <a:gradFill rotWithShape="0">
          <a:gsLst>
            <a:gs pos="77035">
              <a:srgbClr val="FFFFFF">
                <a:lumMod val="85000"/>
              </a:srgbClr>
            </a:gs>
            <a:gs pos="51350">
              <a:srgbClr val="ECF7E1"/>
            </a:gs>
            <a:gs pos="10000">
              <a:srgbClr val="92D050"/>
            </a:gs>
            <a:gs pos="53000">
              <a:srgbClr val="FFFFFF"/>
            </a:gs>
          </a:gsLst>
          <a:lin ang="16200000" scaled="0"/>
        </a:gradFill>
        <a:ln w="9525" cap="flat" cmpd="sng" algn="ctr">
          <a:solidFill>
            <a:srgbClr val="BBE0E3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gm:spPr>
      <dgm:t>
        <a:bodyPr/>
        <a:lstStyle/>
        <a:p>
          <a:endParaRPr lang="lt-LT" sz="2400">
            <a:solidFill>
              <a:schemeClr val="tx1"/>
            </a:solidFill>
            <a:latin typeface="+mn-lt"/>
          </a:endParaRPr>
        </a:p>
      </dgm:t>
    </dgm:pt>
    <dgm:pt modelId="{B4E71F06-FAF9-4806-B730-7FE158F7AA8D}">
      <dgm:prSet phldrT="[Text]" custT="1"/>
      <dgm:spPr>
        <a:gradFill rotWithShape="0">
          <a:gsLst>
            <a:gs pos="77035">
              <a:srgbClr val="FFFFFF">
                <a:lumMod val="85000"/>
              </a:srgbClr>
            </a:gs>
            <a:gs pos="51350">
              <a:srgbClr val="ECF7E1"/>
            </a:gs>
            <a:gs pos="10000">
              <a:srgbClr val="92D050"/>
            </a:gs>
            <a:gs pos="53000">
              <a:srgbClr val="FFFFFF"/>
            </a:gs>
          </a:gsLst>
          <a:lin ang="16200000" scaled="0"/>
        </a:gradFill>
        <a:ln w="9525" cap="flat" cmpd="sng" algn="ctr">
          <a:solidFill>
            <a:srgbClr val="BBE0E3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gm:spPr>
      <dgm:t>
        <a:bodyPr spcFirstLastPara="0" vert="horz" wrap="square" lIns="417949" tIns="50800" rIns="50800" bIns="50800" numCol="1" spcCol="1270" anchor="ctr" anchorCtr="0"/>
        <a:lstStyle/>
        <a:p>
          <a:r>
            <a:rPr lang="lt-LT" sz="2800" kern="1200">
              <a:solidFill>
                <a:prstClr val="black"/>
              </a:solidFill>
              <a:latin typeface="Arial" panose="020B0604020202020204"/>
              <a:ea typeface="+mn-ea"/>
              <a:cs typeface="Times New Roman"/>
            </a:rPr>
            <a:t>Bendro</a:t>
          </a:r>
          <a:r>
            <a:rPr lang="lt-LT" sz="2800" kern="1200">
              <a:solidFill>
                <a:schemeClr val="tx1"/>
              </a:solidFill>
              <a:latin typeface="+mn-lt"/>
              <a:cs typeface="Times New Roman"/>
            </a:rPr>
            <a:t> patikrų skaičiaus mažinimas</a:t>
          </a:r>
        </a:p>
      </dgm:t>
    </dgm:pt>
    <dgm:pt modelId="{64BB71F3-C8F6-456B-9F0C-CD646D0C1966}" type="parTrans" cxnId="{AAB0C082-D3D7-4803-8CD7-2F3B07B615C0}">
      <dgm:prSet/>
      <dgm:spPr/>
      <dgm:t>
        <a:bodyPr/>
        <a:lstStyle/>
        <a:p>
          <a:endParaRPr lang="lt-LT" sz="2400">
            <a:latin typeface="+mn-lt"/>
          </a:endParaRPr>
        </a:p>
      </dgm:t>
    </dgm:pt>
    <dgm:pt modelId="{DD2854F7-8309-441A-A55B-42793A70EFF1}" type="sibTrans" cxnId="{AAB0C082-D3D7-4803-8CD7-2F3B07B615C0}">
      <dgm:prSet/>
      <dgm:spPr/>
      <dgm:t>
        <a:bodyPr/>
        <a:lstStyle/>
        <a:p>
          <a:endParaRPr lang="lt-LT" sz="2400">
            <a:latin typeface="+mn-lt"/>
          </a:endParaRPr>
        </a:p>
      </dgm:t>
    </dgm:pt>
    <dgm:pt modelId="{FF998434-3E71-4A1A-BB32-710A05959B76}">
      <dgm:prSet phldrT="[Text]" custT="1"/>
      <dgm:spPr>
        <a:gradFill rotWithShape="0">
          <a:gsLst>
            <a:gs pos="77035">
              <a:srgbClr val="FFFFFF">
                <a:lumMod val="85000"/>
              </a:srgbClr>
            </a:gs>
            <a:gs pos="51350">
              <a:srgbClr val="ECF7E1"/>
            </a:gs>
            <a:gs pos="10000">
              <a:srgbClr val="92D050"/>
            </a:gs>
            <a:gs pos="53000">
              <a:srgbClr val="FFFFFF"/>
            </a:gs>
          </a:gsLst>
          <a:lin ang="16200000" scaled="0"/>
        </a:gradFill>
        <a:ln w="9525" cap="flat" cmpd="sng" algn="ctr">
          <a:solidFill>
            <a:srgbClr val="BBE0E3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gm:spPr>
      <dgm:t>
        <a:bodyPr spcFirstLastPara="0" vert="horz" wrap="square" lIns="417949" tIns="50800" rIns="50800" bIns="50800" numCol="1" spcCol="1270" anchor="ctr" anchorCtr="0"/>
        <a:lstStyle/>
        <a:p>
          <a:pPr rtl="0">
            <a:buFont typeface="+mj-lt"/>
            <a:buAutoNum type="arabicPeriod"/>
          </a:pPr>
          <a:r>
            <a:rPr lang="lt-LT" sz="2800" kern="1200">
              <a:solidFill>
                <a:schemeClr val="tx1"/>
              </a:solidFill>
              <a:latin typeface="+mn-lt"/>
              <a:cs typeface="Times New Roman"/>
            </a:rPr>
            <a:t>Sankcijų</a:t>
          </a:r>
          <a:r>
            <a:rPr lang="lt-LT" sz="2400" kern="1200">
              <a:solidFill>
                <a:schemeClr val="tx1"/>
              </a:solidFill>
              <a:latin typeface="+mn-lt"/>
              <a:cs typeface="Times New Roman"/>
            </a:rPr>
            <a:t> </a:t>
          </a:r>
          <a:r>
            <a:rPr lang="lt-LT" sz="2800" kern="1200">
              <a:solidFill>
                <a:prstClr val="black"/>
              </a:solidFill>
              <a:latin typeface="Arial" panose="020B0604020202020204"/>
              <a:ea typeface="+mn-ea"/>
              <a:cs typeface="Times New Roman"/>
            </a:rPr>
            <a:t>mažinimas</a:t>
          </a:r>
          <a:r>
            <a:rPr lang="lt-LT" sz="2400" kern="1200">
              <a:solidFill>
                <a:schemeClr val="tx1"/>
              </a:solidFill>
              <a:latin typeface="+mn-lt"/>
              <a:cs typeface="Times New Roman"/>
            </a:rPr>
            <a:t> </a:t>
          </a:r>
          <a:endParaRPr lang="lt-LT" sz="2400" kern="1200">
            <a:solidFill>
              <a:schemeClr val="tx1"/>
            </a:solidFill>
            <a:latin typeface="+mn-lt"/>
          </a:endParaRPr>
        </a:p>
      </dgm:t>
    </dgm:pt>
    <dgm:pt modelId="{90DAC1A6-511D-400F-8D7E-03A398E081DA}" type="parTrans" cxnId="{D5D21F3C-6A14-47DB-BD20-98FEA274701A}">
      <dgm:prSet/>
      <dgm:spPr/>
      <dgm:t>
        <a:bodyPr/>
        <a:lstStyle/>
        <a:p>
          <a:endParaRPr lang="lt-LT" sz="2400">
            <a:latin typeface="+mn-lt"/>
          </a:endParaRPr>
        </a:p>
      </dgm:t>
    </dgm:pt>
    <dgm:pt modelId="{237EB4E7-C41E-44DE-8052-110D6FE6260F}" type="sibTrans" cxnId="{D5D21F3C-6A14-47DB-BD20-98FEA274701A}">
      <dgm:prSet/>
      <dgm:spPr/>
      <dgm:t>
        <a:bodyPr/>
        <a:lstStyle/>
        <a:p>
          <a:endParaRPr lang="lt-LT" sz="2400">
            <a:latin typeface="+mn-lt"/>
          </a:endParaRPr>
        </a:p>
      </dgm:t>
    </dgm:pt>
    <dgm:pt modelId="{2AD01A36-AAAD-4621-912A-253960FF94C6}">
      <dgm:prSet custT="1"/>
      <dgm:spPr>
        <a:gradFill rotWithShape="0">
          <a:gsLst>
            <a:gs pos="77035">
              <a:srgbClr val="FFFFFF">
                <a:lumMod val="85000"/>
              </a:srgbClr>
            </a:gs>
            <a:gs pos="51350">
              <a:srgbClr val="ECF7E1"/>
            </a:gs>
            <a:gs pos="10000">
              <a:srgbClr val="92D050"/>
            </a:gs>
            <a:gs pos="53000">
              <a:srgbClr val="FFFFFF"/>
            </a:gs>
          </a:gsLst>
          <a:lin ang="16200000" scaled="0"/>
        </a:gradFill>
        <a:ln w="9525" cap="flat" cmpd="sng" algn="ctr">
          <a:solidFill>
            <a:srgbClr val="BBE0E3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gm:spPr>
      <dgm:t>
        <a:bodyPr spcFirstLastPara="0" vert="horz" wrap="square" lIns="417949" tIns="50800" rIns="50800" bIns="50800" numCol="1" spcCol="1270" anchor="ctr" anchorCtr="0"/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lt-LT" sz="2800" kern="1200">
              <a:solidFill>
                <a:prstClr val="black"/>
              </a:solidFill>
              <a:latin typeface="Arial" panose="020B0604020202020204"/>
              <a:ea typeface="+mn-ea"/>
              <a:cs typeface="Times New Roman"/>
            </a:rPr>
            <a:t>Mažiausias įmanomas vizitų pas pareiškėjus skaičius</a:t>
          </a:r>
        </a:p>
      </dgm:t>
    </dgm:pt>
    <dgm:pt modelId="{37CF88D3-EEC9-45A6-BCFD-E25149063017}" type="parTrans" cxnId="{7B122082-B607-4276-BED0-A0CD900C6EA1}">
      <dgm:prSet/>
      <dgm:spPr/>
      <dgm:t>
        <a:bodyPr/>
        <a:lstStyle/>
        <a:p>
          <a:endParaRPr lang="lt-LT" sz="2400">
            <a:latin typeface="+mn-lt"/>
          </a:endParaRPr>
        </a:p>
      </dgm:t>
    </dgm:pt>
    <dgm:pt modelId="{0F5F16E2-2C81-4977-AA09-D44588ACBA20}" type="sibTrans" cxnId="{7B122082-B607-4276-BED0-A0CD900C6EA1}">
      <dgm:prSet/>
      <dgm:spPr/>
      <dgm:t>
        <a:bodyPr/>
        <a:lstStyle/>
        <a:p>
          <a:endParaRPr lang="lt-LT" sz="2400">
            <a:latin typeface="+mn-lt"/>
          </a:endParaRPr>
        </a:p>
      </dgm:t>
    </dgm:pt>
    <dgm:pt modelId="{46DFAA6F-F48B-4A2A-9533-D80ECE9480F9}">
      <dgm:prSet custT="1"/>
      <dgm:spPr>
        <a:gradFill rotWithShape="0">
          <a:gsLst>
            <a:gs pos="77035">
              <a:srgbClr val="FFFFFF">
                <a:lumMod val="85000"/>
              </a:srgbClr>
            </a:gs>
            <a:gs pos="51350">
              <a:srgbClr val="ECF7E1"/>
            </a:gs>
            <a:gs pos="10000">
              <a:srgbClr val="92D050"/>
            </a:gs>
            <a:gs pos="53000">
              <a:srgbClr val="FFFFFF"/>
            </a:gs>
          </a:gsLst>
          <a:lin ang="16200000" scaled="0"/>
        </a:gradFill>
        <a:ln w="9525" cap="flat" cmpd="sng" algn="ctr">
          <a:solidFill>
            <a:srgbClr val="BBE0E3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gm:spPr>
      <dgm:t>
        <a:bodyPr spcFirstLastPara="0" vert="horz" wrap="square" lIns="417949" tIns="50800" rIns="50800" bIns="50800" numCol="1" spcCol="1270" anchor="ctr" anchorCtr="0"/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2800" kern="1200">
              <a:solidFill>
                <a:prstClr val="black"/>
              </a:solidFill>
              <a:latin typeface="Arial" panose="020B0604020202020204"/>
              <a:ea typeface="+mn-ea"/>
              <a:cs typeface="Times New Roman"/>
            </a:rPr>
            <a:t>Kontroliuojančių institucijų skaičiaus mažinimas </a:t>
          </a:r>
        </a:p>
      </dgm:t>
    </dgm:pt>
    <dgm:pt modelId="{CA8BE3EC-2826-4C9F-8E6B-723264044E97}" type="parTrans" cxnId="{C7D39FE0-3AF4-417A-A25B-6B36533E2E0A}">
      <dgm:prSet/>
      <dgm:spPr/>
      <dgm:t>
        <a:bodyPr/>
        <a:lstStyle/>
        <a:p>
          <a:endParaRPr lang="lt-LT" sz="2400">
            <a:latin typeface="+mn-lt"/>
          </a:endParaRPr>
        </a:p>
      </dgm:t>
    </dgm:pt>
    <dgm:pt modelId="{1A17FC2D-4CE5-4B74-8E08-3BFCEEEC2ECC}" type="sibTrans" cxnId="{C7D39FE0-3AF4-417A-A25B-6B36533E2E0A}">
      <dgm:prSet/>
      <dgm:spPr/>
      <dgm:t>
        <a:bodyPr/>
        <a:lstStyle/>
        <a:p>
          <a:endParaRPr lang="lt-LT" sz="2400">
            <a:latin typeface="+mn-lt"/>
          </a:endParaRPr>
        </a:p>
      </dgm:t>
    </dgm:pt>
    <dgm:pt modelId="{43DC7DF6-DEA4-481E-B073-9AD7B4DD6747}">
      <dgm:prSet custT="1"/>
      <dgm:spPr>
        <a:gradFill rotWithShape="0">
          <a:gsLst>
            <a:gs pos="77035">
              <a:srgbClr val="FFFFFF">
                <a:lumMod val="85000"/>
              </a:srgbClr>
            </a:gs>
            <a:gs pos="51350">
              <a:srgbClr val="ECF7E1"/>
            </a:gs>
            <a:gs pos="10000">
              <a:srgbClr val="92D050"/>
            </a:gs>
            <a:gs pos="53000">
              <a:srgbClr val="FFFFFF"/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 spcFirstLastPara="0" vert="horz" wrap="square" lIns="375200" tIns="50800" rIns="50800" bIns="50800" numCol="1" spcCol="1270" anchor="ctr" anchorCtr="0"/>
        <a:lstStyle/>
        <a:p>
          <a:r>
            <a:rPr lang="lt-LT" sz="2800" kern="1200">
              <a:solidFill>
                <a:srgbClr val="000000"/>
              </a:solidFill>
              <a:latin typeface="+mn-lt"/>
              <a:ea typeface="+mn-ea"/>
              <a:cs typeface="Times New Roman"/>
            </a:rPr>
            <a:t>Patikrų</a:t>
          </a:r>
          <a:r>
            <a:rPr lang="lt-LT" sz="2800" kern="1200">
              <a:latin typeface="+mn-lt"/>
            </a:rPr>
            <a:t> </a:t>
          </a:r>
          <a:r>
            <a:rPr lang="lt-LT" sz="2800" kern="1200">
              <a:solidFill>
                <a:schemeClr val="tx1"/>
              </a:solidFill>
              <a:latin typeface="+mn-lt"/>
            </a:rPr>
            <a:t>kokybės didinimas</a:t>
          </a:r>
        </a:p>
      </dgm:t>
    </dgm:pt>
    <dgm:pt modelId="{00739F27-8A7A-48AC-9800-B72F544F5F03}" type="parTrans" cxnId="{DA29149C-F5B8-4C55-9CB0-B54BBCE50FF6}">
      <dgm:prSet/>
      <dgm:spPr/>
      <dgm:t>
        <a:bodyPr/>
        <a:lstStyle/>
        <a:p>
          <a:endParaRPr lang="lt-LT" sz="2000"/>
        </a:p>
      </dgm:t>
    </dgm:pt>
    <dgm:pt modelId="{31E9A992-B88A-4D16-8D33-94B6E20021F8}" type="sibTrans" cxnId="{DA29149C-F5B8-4C55-9CB0-B54BBCE50FF6}">
      <dgm:prSet/>
      <dgm:spPr/>
      <dgm:t>
        <a:bodyPr/>
        <a:lstStyle/>
        <a:p>
          <a:endParaRPr lang="lt-LT" sz="2000"/>
        </a:p>
      </dgm:t>
    </dgm:pt>
    <dgm:pt modelId="{A0D37A5C-F35B-493C-8DE1-C5154FDFE67A}" type="pres">
      <dgm:prSet presAssocID="{B521D471-EEAB-4D70-90E8-531B2D096F4F}" presName="Name0" presStyleCnt="0">
        <dgm:presLayoutVars>
          <dgm:chMax val="7"/>
          <dgm:chPref val="7"/>
          <dgm:dir/>
        </dgm:presLayoutVars>
      </dgm:prSet>
      <dgm:spPr/>
    </dgm:pt>
    <dgm:pt modelId="{E9E642DC-E5CB-4588-98B8-83BC06ABF082}" type="pres">
      <dgm:prSet presAssocID="{B521D471-EEAB-4D70-90E8-531B2D096F4F}" presName="Name1" presStyleCnt="0"/>
      <dgm:spPr/>
    </dgm:pt>
    <dgm:pt modelId="{AF832598-90E3-4289-AE19-24FD71363D37}" type="pres">
      <dgm:prSet presAssocID="{B521D471-EEAB-4D70-90E8-531B2D096F4F}" presName="cycle" presStyleCnt="0"/>
      <dgm:spPr/>
    </dgm:pt>
    <dgm:pt modelId="{C469F5F8-5162-4A92-980F-AEAE398AE118}" type="pres">
      <dgm:prSet presAssocID="{B521D471-EEAB-4D70-90E8-531B2D096F4F}" presName="srcNode" presStyleLbl="node1" presStyleIdx="0" presStyleCnt="6"/>
      <dgm:spPr/>
    </dgm:pt>
    <dgm:pt modelId="{ED470D31-F0EF-4896-98CC-DA07FF9C76D1}" type="pres">
      <dgm:prSet presAssocID="{B521D471-EEAB-4D70-90E8-531B2D096F4F}" presName="conn" presStyleLbl="parChTrans1D2" presStyleIdx="0" presStyleCnt="1" custLinFactNeighborX="-995" custLinFactNeighborY="1791"/>
      <dgm:spPr>
        <a:xfrm>
          <a:off x="-5654914" y="-745061"/>
          <a:ext cx="6732707" cy="6732707"/>
        </a:xfrm>
        <a:prstGeom prst="blockArc">
          <a:avLst>
            <a:gd name="adj1" fmla="val 18900000"/>
            <a:gd name="adj2" fmla="val 2700000"/>
            <a:gd name="adj3" fmla="val 321"/>
          </a:avLst>
        </a:prstGeom>
      </dgm:spPr>
    </dgm:pt>
    <dgm:pt modelId="{D5E5D5FF-4EA8-4932-97D7-032EB10EBAB5}" type="pres">
      <dgm:prSet presAssocID="{B521D471-EEAB-4D70-90E8-531B2D096F4F}" presName="extraNode" presStyleLbl="node1" presStyleIdx="0" presStyleCnt="6"/>
      <dgm:spPr/>
    </dgm:pt>
    <dgm:pt modelId="{8EBDE79B-DCD7-4FFC-AA3D-77BDD322814B}" type="pres">
      <dgm:prSet presAssocID="{B521D471-EEAB-4D70-90E8-531B2D096F4F}" presName="dstNode" presStyleLbl="node1" presStyleIdx="0" presStyleCnt="6"/>
      <dgm:spPr/>
    </dgm:pt>
    <dgm:pt modelId="{2402B046-D026-4925-A1B1-DD069C71AB28}" type="pres">
      <dgm:prSet presAssocID="{471DE4EA-58EA-40AE-A09D-3B4AA5C71ABC}" presName="text_1" presStyleLbl="node1" presStyleIdx="0" presStyleCnt="6" custLinFactNeighborY="7463">
        <dgm:presLayoutVars>
          <dgm:bulletEnabled val="1"/>
        </dgm:presLayoutVars>
      </dgm:prSet>
      <dgm:spPr>
        <a:xfrm>
          <a:off x="401641" y="302671"/>
          <a:ext cx="7721871" cy="526549"/>
        </a:xfrm>
        <a:prstGeom prst="rect">
          <a:avLst/>
        </a:prstGeom>
      </dgm:spPr>
    </dgm:pt>
    <dgm:pt modelId="{88CC2338-E813-42C1-8004-5D28D87FD858}" type="pres">
      <dgm:prSet presAssocID="{471DE4EA-58EA-40AE-A09D-3B4AA5C71ABC}" presName="accent_1" presStyleCnt="0"/>
      <dgm:spPr/>
    </dgm:pt>
    <dgm:pt modelId="{A6B46E1B-42B1-4D8C-A05C-3CB6D1F52956}" type="pres">
      <dgm:prSet presAssocID="{471DE4EA-58EA-40AE-A09D-3B4AA5C71ABC}" presName="accentRepeatNode" presStyleLbl="solidFgAcc1" presStyleIdx="0" presStyleCnt="6" custLinFactNeighborX="-18490" custLinFactNeighborY="9367"/>
      <dgm:spPr>
        <a:xfrm>
          <a:off x="63656" y="476140"/>
          <a:ext cx="658186" cy="658186"/>
        </a:xfrm>
        <a:prstGeom prst="ellipse">
          <a:avLst/>
        </a:prstGeom>
        <a:gradFill rotWithShape="0">
          <a:gsLst>
            <a:gs pos="77035">
              <a:srgbClr val="FFFFFF">
                <a:lumMod val="85000"/>
              </a:srgbClr>
            </a:gs>
            <a:gs pos="51350">
              <a:srgbClr val="ECF7E1"/>
            </a:gs>
            <a:gs pos="10000">
              <a:srgbClr val="92D050"/>
            </a:gs>
            <a:gs pos="53000">
              <a:srgbClr val="FFFFFF"/>
            </a:gs>
          </a:gsLst>
          <a:lin ang="16200000" scaled="0"/>
        </a:gradFill>
        <a:ln w="9525" cap="flat" cmpd="sng" algn="ctr">
          <a:solidFill>
            <a:srgbClr val="BBE0E3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gm:spPr>
    </dgm:pt>
    <dgm:pt modelId="{586ECED7-F08E-42EF-B90A-60085310FBF5}" type="pres">
      <dgm:prSet presAssocID="{2AD01A36-AAAD-4621-912A-253960FF94C6}" presName="text_2" presStyleLbl="node1" presStyleIdx="1" presStyleCnt="6" custLinFactNeighborY="15479">
        <dgm:presLayoutVars>
          <dgm:bulletEnabled val="1"/>
        </dgm:presLayoutVars>
      </dgm:prSet>
      <dgm:spPr>
        <a:xfrm>
          <a:off x="834764" y="1134603"/>
          <a:ext cx="7288748" cy="526549"/>
        </a:xfrm>
        <a:prstGeom prst="rect">
          <a:avLst/>
        </a:prstGeom>
      </dgm:spPr>
    </dgm:pt>
    <dgm:pt modelId="{BA204773-5013-4737-B597-9B7025F6FBBB}" type="pres">
      <dgm:prSet presAssocID="{2AD01A36-AAAD-4621-912A-253960FF94C6}" presName="accent_2" presStyleCnt="0"/>
      <dgm:spPr/>
    </dgm:pt>
    <dgm:pt modelId="{BD02E5DB-8482-456C-A981-9C2CBB62AF1A}" type="pres">
      <dgm:prSet presAssocID="{2AD01A36-AAAD-4621-912A-253960FF94C6}" presName="accentRepeatNode" presStyleLbl="solidFgAcc1" presStyleIdx="1" presStyleCnt="6" custLinFactNeighborX="-13216" custLinFactNeighborY="11486"/>
      <dgm:spPr>
        <a:xfrm>
          <a:off x="496779" y="1184360"/>
          <a:ext cx="658186" cy="658186"/>
        </a:xfrm>
        <a:prstGeom prst="ellipse">
          <a:avLst/>
        </a:prstGeom>
        <a:gradFill rotWithShape="0">
          <a:gsLst>
            <a:gs pos="77035">
              <a:srgbClr val="FFFFFF">
                <a:lumMod val="85000"/>
              </a:srgbClr>
            </a:gs>
            <a:gs pos="51350">
              <a:srgbClr val="ECF7E1"/>
            </a:gs>
            <a:gs pos="10000">
              <a:srgbClr val="92D050"/>
            </a:gs>
            <a:gs pos="53000">
              <a:srgbClr val="FFFFFF"/>
            </a:gs>
          </a:gsLst>
          <a:lin ang="16200000" scaled="0"/>
        </a:gradFill>
        <a:ln w="9525" cap="flat" cmpd="sng" algn="ctr">
          <a:solidFill>
            <a:srgbClr val="BBE0E3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gm:spPr>
    </dgm:pt>
    <dgm:pt modelId="{3B50696C-5109-4F40-95B2-F4D3F1D6D184}" type="pres">
      <dgm:prSet presAssocID="{46DFAA6F-F48B-4A2A-9533-D80ECE9480F9}" presName="text_3" presStyleLbl="node1" presStyleIdx="2" presStyleCnt="6" custLinFactNeighborY="15479">
        <dgm:presLayoutVars>
          <dgm:bulletEnabled val="1"/>
        </dgm:presLayoutVars>
      </dgm:prSet>
      <dgm:spPr>
        <a:xfrm>
          <a:off x="1032820" y="1924327"/>
          <a:ext cx="7090692" cy="526549"/>
        </a:xfrm>
        <a:prstGeom prst="rect">
          <a:avLst/>
        </a:prstGeom>
      </dgm:spPr>
    </dgm:pt>
    <dgm:pt modelId="{E377DC7C-4EB7-46C7-BEB9-935BBB6831B4}" type="pres">
      <dgm:prSet presAssocID="{46DFAA6F-F48B-4A2A-9533-D80ECE9480F9}" presName="accent_3" presStyleCnt="0"/>
      <dgm:spPr/>
    </dgm:pt>
    <dgm:pt modelId="{8D41B66D-75AC-484E-A4F5-AEEB74FA8DC4}" type="pres">
      <dgm:prSet presAssocID="{46DFAA6F-F48B-4A2A-9533-D80ECE9480F9}" presName="accentRepeatNode" presStyleLbl="solidFgAcc1" presStyleIdx="2" presStyleCnt="6" custLinFactNeighborX="-10376" custLinFactNeighborY="10919"/>
      <dgm:spPr>
        <a:xfrm>
          <a:off x="722202" y="1974085"/>
          <a:ext cx="658186" cy="658186"/>
        </a:xfrm>
        <a:prstGeom prst="ellipse">
          <a:avLst/>
        </a:prstGeom>
        <a:gradFill rotWithShape="0">
          <a:gsLst>
            <a:gs pos="77035">
              <a:srgbClr val="FFFFFF">
                <a:lumMod val="85000"/>
              </a:srgbClr>
            </a:gs>
            <a:gs pos="51350">
              <a:srgbClr val="ECF7E1"/>
            </a:gs>
            <a:gs pos="10000">
              <a:srgbClr val="92D050"/>
            </a:gs>
            <a:gs pos="53000">
              <a:srgbClr val="FFFFFF"/>
            </a:gs>
          </a:gsLst>
          <a:lin ang="16200000" scaled="0"/>
        </a:gradFill>
        <a:ln w="9525" cap="flat" cmpd="sng" algn="ctr">
          <a:solidFill>
            <a:srgbClr val="BBE0E3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gm:spPr>
    </dgm:pt>
    <dgm:pt modelId="{EE0E8A2D-0858-486E-A576-7D6670027392}" type="pres">
      <dgm:prSet presAssocID="{B4E71F06-FAF9-4806-B730-7FE158F7AA8D}" presName="text_4" presStyleLbl="node1" presStyleIdx="3" presStyleCnt="6" custLinFactNeighborY="28663">
        <dgm:presLayoutVars>
          <dgm:bulletEnabled val="1"/>
        </dgm:presLayoutVars>
      </dgm:prSet>
      <dgm:spPr>
        <a:xfrm>
          <a:off x="1032820" y="2713551"/>
          <a:ext cx="7090692" cy="526549"/>
        </a:xfrm>
        <a:prstGeom prst="rect">
          <a:avLst/>
        </a:prstGeom>
      </dgm:spPr>
    </dgm:pt>
    <dgm:pt modelId="{631F4E0B-9CD3-4E99-B17D-B8E553424AF3}" type="pres">
      <dgm:prSet presAssocID="{B4E71F06-FAF9-4806-B730-7FE158F7AA8D}" presName="accent_4" presStyleCnt="0"/>
      <dgm:spPr/>
    </dgm:pt>
    <dgm:pt modelId="{91D078DC-C7CC-4D53-8479-6B8D77690EED}" type="pres">
      <dgm:prSet presAssocID="{B4E71F06-FAF9-4806-B730-7FE158F7AA8D}" presName="accentRepeatNode" presStyleLbl="solidFgAcc1" presStyleIdx="3" presStyleCnt="6" custLinFactNeighborX="-2466" custLinFactNeighborY="19110"/>
      <dgm:spPr>
        <a:xfrm>
          <a:off x="722202" y="2692007"/>
          <a:ext cx="658186" cy="658186"/>
        </a:xfrm>
        <a:prstGeom prst="ellipse">
          <a:avLst/>
        </a:prstGeom>
        <a:gradFill rotWithShape="0">
          <a:gsLst>
            <a:gs pos="77035">
              <a:srgbClr val="FFFFFF">
                <a:lumMod val="85000"/>
              </a:srgbClr>
            </a:gs>
            <a:gs pos="51350">
              <a:srgbClr val="ECF7E1"/>
            </a:gs>
            <a:gs pos="10000">
              <a:srgbClr val="92D050"/>
            </a:gs>
            <a:gs pos="53000">
              <a:srgbClr val="FFFFFF"/>
            </a:gs>
          </a:gsLst>
          <a:lin ang="16200000" scaled="0"/>
        </a:gradFill>
        <a:ln w="9525" cap="flat" cmpd="sng" algn="ctr">
          <a:solidFill>
            <a:srgbClr val="BBE0E3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gm:spPr>
    </dgm:pt>
    <dgm:pt modelId="{EEF4EF38-1F9F-4582-8FE3-32D59EE554B8}" type="pres">
      <dgm:prSet presAssocID="{FF998434-3E71-4A1A-BB32-710A05959B76}" presName="text_5" presStyleLbl="node1" presStyleIdx="4" presStyleCnt="6" custLinFactNeighborX="494" custLinFactNeighborY="19157">
        <dgm:presLayoutVars>
          <dgm:bulletEnabled val="1"/>
        </dgm:presLayoutVars>
      </dgm:prSet>
      <dgm:spPr>
        <a:xfrm>
          <a:off x="883662" y="3694664"/>
          <a:ext cx="9714634" cy="538711"/>
        </a:xfrm>
        <a:prstGeom prst="rect">
          <a:avLst/>
        </a:prstGeom>
      </dgm:spPr>
    </dgm:pt>
    <dgm:pt modelId="{7290D79E-48B7-4378-BA23-106060DC21F3}" type="pres">
      <dgm:prSet presAssocID="{FF998434-3E71-4A1A-BB32-710A05959B76}" presName="accent_5" presStyleCnt="0"/>
      <dgm:spPr/>
    </dgm:pt>
    <dgm:pt modelId="{668CE6E3-F0F3-47C7-9441-3CC03B28950A}" type="pres">
      <dgm:prSet presAssocID="{FF998434-3E71-4A1A-BB32-710A05959B76}" presName="accentRepeatNode" presStyleLbl="solidFgAcc1" presStyleIdx="4" presStyleCnt="6" custLinFactNeighborX="1489" custLinFactNeighborY="13243"/>
      <dgm:spPr>
        <a:xfrm>
          <a:off x="505671" y="3355952"/>
          <a:ext cx="658186" cy="658186"/>
        </a:xfrm>
        <a:prstGeom prst="ellipse">
          <a:avLst/>
        </a:prstGeom>
        <a:gradFill rotWithShape="0">
          <a:gsLst>
            <a:gs pos="77035">
              <a:srgbClr val="FFFFFF">
                <a:lumMod val="85000"/>
              </a:srgbClr>
            </a:gs>
            <a:gs pos="51350">
              <a:srgbClr val="ECF7E1"/>
            </a:gs>
            <a:gs pos="10000">
              <a:srgbClr val="92D050"/>
            </a:gs>
            <a:gs pos="53000">
              <a:srgbClr val="FFFFFF"/>
            </a:gs>
          </a:gsLst>
          <a:lin ang="16200000" scaled="0"/>
        </a:gradFill>
        <a:ln w="9525" cap="flat" cmpd="sng" algn="ctr">
          <a:solidFill>
            <a:srgbClr val="BBE0E3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gm:spPr>
    </dgm:pt>
    <dgm:pt modelId="{139CCFF2-DF4F-4163-9C4C-80E238DD3696}" type="pres">
      <dgm:prSet presAssocID="{43DC7DF6-DEA4-481E-B073-9AD7B4DD6747}" presName="text_6" presStyleLbl="node1" presStyleIdx="5" presStyleCnt="6" custLinFactNeighborX="270" custLinFactNeighborY="28014">
        <dgm:presLayoutVars>
          <dgm:bulletEnabled val="1"/>
        </dgm:presLayoutVars>
      </dgm:prSet>
      <dgm:spPr>
        <a:xfrm>
          <a:off x="361481" y="3780738"/>
          <a:ext cx="7770110" cy="472693"/>
        </a:xfrm>
        <a:prstGeom prst="rect">
          <a:avLst/>
        </a:prstGeom>
      </dgm:spPr>
    </dgm:pt>
    <dgm:pt modelId="{0D489E9F-2AAC-4317-A57E-FCFE7AAFD0BF}" type="pres">
      <dgm:prSet presAssocID="{43DC7DF6-DEA4-481E-B073-9AD7B4DD6747}" presName="accent_6" presStyleCnt="0"/>
      <dgm:spPr/>
    </dgm:pt>
    <dgm:pt modelId="{E3E74CDC-066B-425C-B93D-111381D00096}" type="pres">
      <dgm:prSet presAssocID="{43DC7DF6-DEA4-481E-B073-9AD7B4DD6747}" presName="accentRepeatNode" presStyleLbl="solidFgAcc1" presStyleIdx="5" presStyleCnt="6" custLinFactNeighborX="-9229" custLinFactNeighborY="23258"/>
      <dgm:spPr>
        <a:xfrm>
          <a:off x="72548" y="4145676"/>
          <a:ext cx="658186" cy="658186"/>
        </a:xfrm>
        <a:prstGeom prst="ellipse">
          <a:avLst/>
        </a:prstGeom>
        <a:gradFill rotWithShape="0">
          <a:gsLst>
            <a:gs pos="77035">
              <a:srgbClr val="FFFFFF">
                <a:lumMod val="85000"/>
              </a:srgbClr>
            </a:gs>
            <a:gs pos="51350">
              <a:srgbClr val="ECF7E1"/>
            </a:gs>
            <a:gs pos="10000">
              <a:srgbClr val="92D050"/>
            </a:gs>
            <a:gs pos="53000">
              <a:srgbClr val="FFFFFF"/>
            </a:gs>
          </a:gsLst>
          <a:lin ang="16200000" scaled="0"/>
        </a:gradFill>
        <a:ln w="9525" cap="flat" cmpd="sng" algn="ctr">
          <a:solidFill>
            <a:srgbClr val="BBE0E3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gm:spPr>
    </dgm:pt>
  </dgm:ptLst>
  <dgm:cxnLst>
    <dgm:cxn modelId="{F027D427-0538-4347-8838-2852AFA664B9}" type="presOf" srcId="{471DE4EA-58EA-40AE-A09D-3B4AA5C71ABC}" destId="{2402B046-D026-4925-A1B1-DD069C71AB28}" srcOrd="0" destOrd="0" presId="urn:microsoft.com/office/officeart/2008/layout/VerticalCurvedList"/>
    <dgm:cxn modelId="{D5D21F3C-6A14-47DB-BD20-98FEA274701A}" srcId="{B521D471-EEAB-4D70-90E8-531B2D096F4F}" destId="{FF998434-3E71-4A1A-BB32-710A05959B76}" srcOrd="4" destOrd="0" parTransId="{90DAC1A6-511D-400F-8D7E-03A398E081DA}" sibTransId="{237EB4E7-C41E-44DE-8052-110D6FE6260F}"/>
    <dgm:cxn modelId="{484CAC60-FB4D-4A32-BE0C-1A1FB78E12AF}" type="presOf" srcId="{46DFAA6F-F48B-4A2A-9533-D80ECE9480F9}" destId="{3B50696C-5109-4F40-95B2-F4D3F1D6D184}" srcOrd="0" destOrd="0" presId="urn:microsoft.com/office/officeart/2008/layout/VerticalCurvedList"/>
    <dgm:cxn modelId="{AD829646-51B5-4AEC-B128-1C5C14A4323D}" type="presOf" srcId="{FF998434-3E71-4A1A-BB32-710A05959B76}" destId="{EEF4EF38-1F9F-4582-8FE3-32D59EE554B8}" srcOrd="0" destOrd="0" presId="urn:microsoft.com/office/officeart/2008/layout/VerticalCurvedList"/>
    <dgm:cxn modelId="{B9D48654-EC35-446C-9370-5CD2B348C677}" srcId="{B521D471-EEAB-4D70-90E8-531B2D096F4F}" destId="{471DE4EA-58EA-40AE-A09D-3B4AA5C71ABC}" srcOrd="0" destOrd="0" parTransId="{7CB7C8B1-966D-44C9-A20E-E4B7F118AC33}" sibTransId="{681D949F-C857-4DEA-AC30-1B4F5DBF161D}"/>
    <dgm:cxn modelId="{BBF6BF75-2BE7-4A31-A333-B8B1389DCE65}" type="presOf" srcId="{43DC7DF6-DEA4-481E-B073-9AD7B4DD6747}" destId="{139CCFF2-DF4F-4163-9C4C-80E238DD3696}" srcOrd="0" destOrd="0" presId="urn:microsoft.com/office/officeart/2008/layout/VerticalCurvedList"/>
    <dgm:cxn modelId="{7B122082-B607-4276-BED0-A0CD900C6EA1}" srcId="{B521D471-EEAB-4D70-90E8-531B2D096F4F}" destId="{2AD01A36-AAAD-4621-912A-253960FF94C6}" srcOrd="1" destOrd="0" parTransId="{37CF88D3-EEC9-45A6-BCFD-E25149063017}" sibTransId="{0F5F16E2-2C81-4977-AA09-D44588ACBA20}"/>
    <dgm:cxn modelId="{AAB0C082-D3D7-4803-8CD7-2F3B07B615C0}" srcId="{B521D471-EEAB-4D70-90E8-531B2D096F4F}" destId="{B4E71F06-FAF9-4806-B730-7FE158F7AA8D}" srcOrd="3" destOrd="0" parTransId="{64BB71F3-C8F6-456B-9F0C-CD646D0C1966}" sibTransId="{DD2854F7-8309-441A-A55B-42793A70EFF1}"/>
    <dgm:cxn modelId="{DA29149C-F5B8-4C55-9CB0-B54BBCE50FF6}" srcId="{B521D471-EEAB-4D70-90E8-531B2D096F4F}" destId="{43DC7DF6-DEA4-481E-B073-9AD7B4DD6747}" srcOrd="5" destOrd="0" parTransId="{00739F27-8A7A-48AC-9800-B72F544F5F03}" sibTransId="{31E9A992-B88A-4D16-8D33-94B6E20021F8}"/>
    <dgm:cxn modelId="{5EA059BE-1C81-44A3-BE29-60347EDB8995}" type="presOf" srcId="{B521D471-EEAB-4D70-90E8-531B2D096F4F}" destId="{A0D37A5C-F35B-493C-8DE1-C5154FDFE67A}" srcOrd="0" destOrd="0" presId="urn:microsoft.com/office/officeart/2008/layout/VerticalCurvedList"/>
    <dgm:cxn modelId="{BF22F6C2-253D-4EE1-9D31-895BE603A9B6}" type="presOf" srcId="{681D949F-C857-4DEA-AC30-1B4F5DBF161D}" destId="{ED470D31-F0EF-4896-98CC-DA07FF9C76D1}" srcOrd="0" destOrd="0" presId="urn:microsoft.com/office/officeart/2008/layout/VerticalCurvedList"/>
    <dgm:cxn modelId="{68C7F8D7-69FB-44D4-BBAF-8B3B5AD83B1A}" type="presOf" srcId="{2AD01A36-AAAD-4621-912A-253960FF94C6}" destId="{586ECED7-F08E-42EF-B90A-60085310FBF5}" srcOrd="0" destOrd="0" presId="urn:microsoft.com/office/officeart/2008/layout/VerticalCurvedList"/>
    <dgm:cxn modelId="{C7D39FE0-3AF4-417A-A25B-6B36533E2E0A}" srcId="{B521D471-EEAB-4D70-90E8-531B2D096F4F}" destId="{46DFAA6F-F48B-4A2A-9533-D80ECE9480F9}" srcOrd="2" destOrd="0" parTransId="{CA8BE3EC-2826-4C9F-8E6B-723264044E97}" sibTransId="{1A17FC2D-4CE5-4B74-8E08-3BFCEEEC2ECC}"/>
    <dgm:cxn modelId="{AACDBBFB-C316-4959-ABBB-44C335578132}" type="presOf" srcId="{B4E71F06-FAF9-4806-B730-7FE158F7AA8D}" destId="{EE0E8A2D-0858-486E-A576-7D6670027392}" srcOrd="0" destOrd="0" presId="urn:microsoft.com/office/officeart/2008/layout/VerticalCurvedList"/>
    <dgm:cxn modelId="{7FC82D55-95F8-4567-859B-158A37ED8E89}" type="presParOf" srcId="{A0D37A5C-F35B-493C-8DE1-C5154FDFE67A}" destId="{E9E642DC-E5CB-4588-98B8-83BC06ABF082}" srcOrd="0" destOrd="0" presId="urn:microsoft.com/office/officeart/2008/layout/VerticalCurvedList"/>
    <dgm:cxn modelId="{B1CDCF56-6BAB-4EEC-8322-C712C04FBB1C}" type="presParOf" srcId="{E9E642DC-E5CB-4588-98B8-83BC06ABF082}" destId="{AF832598-90E3-4289-AE19-24FD71363D37}" srcOrd="0" destOrd="0" presId="urn:microsoft.com/office/officeart/2008/layout/VerticalCurvedList"/>
    <dgm:cxn modelId="{7E60AD1E-647E-405A-A9D7-E50DE3F3D9C6}" type="presParOf" srcId="{AF832598-90E3-4289-AE19-24FD71363D37}" destId="{C469F5F8-5162-4A92-980F-AEAE398AE118}" srcOrd="0" destOrd="0" presId="urn:microsoft.com/office/officeart/2008/layout/VerticalCurvedList"/>
    <dgm:cxn modelId="{0480F547-0F11-4C97-81FE-012EBE22D26B}" type="presParOf" srcId="{AF832598-90E3-4289-AE19-24FD71363D37}" destId="{ED470D31-F0EF-4896-98CC-DA07FF9C76D1}" srcOrd="1" destOrd="0" presId="urn:microsoft.com/office/officeart/2008/layout/VerticalCurvedList"/>
    <dgm:cxn modelId="{975FD807-8D91-43F2-8313-44D7A7B0152F}" type="presParOf" srcId="{AF832598-90E3-4289-AE19-24FD71363D37}" destId="{D5E5D5FF-4EA8-4932-97D7-032EB10EBAB5}" srcOrd="2" destOrd="0" presId="urn:microsoft.com/office/officeart/2008/layout/VerticalCurvedList"/>
    <dgm:cxn modelId="{E1FCA4CC-B364-49D1-BDFC-4AA883217E7B}" type="presParOf" srcId="{AF832598-90E3-4289-AE19-24FD71363D37}" destId="{8EBDE79B-DCD7-4FFC-AA3D-77BDD322814B}" srcOrd="3" destOrd="0" presId="urn:microsoft.com/office/officeart/2008/layout/VerticalCurvedList"/>
    <dgm:cxn modelId="{4FF69595-CD36-4EF5-84F5-58A1225AE6DE}" type="presParOf" srcId="{E9E642DC-E5CB-4588-98B8-83BC06ABF082}" destId="{2402B046-D026-4925-A1B1-DD069C71AB28}" srcOrd="1" destOrd="0" presId="urn:microsoft.com/office/officeart/2008/layout/VerticalCurvedList"/>
    <dgm:cxn modelId="{7A8F5743-FD13-46E8-AA7E-CDCC07F32FF5}" type="presParOf" srcId="{E9E642DC-E5CB-4588-98B8-83BC06ABF082}" destId="{88CC2338-E813-42C1-8004-5D28D87FD858}" srcOrd="2" destOrd="0" presId="urn:microsoft.com/office/officeart/2008/layout/VerticalCurvedList"/>
    <dgm:cxn modelId="{56DBBFFB-075D-4A43-B1E2-BBE998899DB2}" type="presParOf" srcId="{88CC2338-E813-42C1-8004-5D28D87FD858}" destId="{A6B46E1B-42B1-4D8C-A05C-3CB6D1F52956}" srcOrd="0" destOrd="0" presId="urn:microsoft.com/office/officeart/2008/layout/VerticalCurvedList"/>
    <dgm:cxn modelId="{9ACDA012-66E0-4711-8346-1C06A028C01F}" type="presParOf" srcId="{E9E642DC-E5CB-4588-98B8-83BC06ABF082}" destId="{586ECED7-F08E-42EF-B90A-60085310FBF5}" srcOrd="3" destOrd="0" presId="urn:microsoft.com/office/officeart/2008/layout/VerticalCurvedList"/>
    <dgm:cxn modelId="{7584E34D-12DA-49F3-ABD5-99EAF5D641C4}" type="presParOf" srcId="{E9E642DC-E5CB-4588-98B8-83BC06ABF082}" destId="{BA204773-5013-4737-B597-9B7025F6FBBB}" srcOrd="4" destOrd="0" presId="urn:microsoft.com/office/officeart/2008/layout/VerticalCurvedList"/>
    <dgm:cxn modelId="{538A5231-4B38-451B-B101-A87BBAA188C0}" type="presParOf" srcId="{BA204773-5013-4737-B597-9B7025F6FBBB}" destId="{BD02E5DB-8482-456C-A981-9C2CBB62AF1A}" srcOrd="0" destOrd="0" presId="urn:microsoft.com/office/officeart/2008/layout/VerticalCurvedList"/>
    <dgm:cxn modelId="{4D8CF150-BA0A-4759-8DA5-4051EC307EBC}" type="presParOf" srcId="{E9E642DC-E5CB-4588-98B8-83BC06ABF082}" destId="{3B50696C-5109-4F40-95B2-F4D3F1D6D184}" srcOrd="5" destOrd="0" presId="urn:microsoft.com/office/officeart/2008/layout/VerticalCurvedList"/>
    <dgm:cxn modelId="{03C8D3C0-99FD-4D7E-B3D9-6A6D6A756985}" type="presParOf" srcId="{E9E642DC-E5CB-4588-98B8-83BC06ABF082}" destId="{E377DC7C-4EB7-46C7-BEB9-935BBB6831B4}" srcOrd="6" destOrd="0" presId="urn:microsoft.com/office/officeart/2008/layout/VerticalCurvedList"/>
    <dgm:cxn modelId="{E7C3B59A-8011-4D58-96EB-EE704132B874}" type="presParOf" srcId="{E377DC7C-4EB7-46C7-BEB9-935BBB6831B4}" destId="{8D41B66D-75AC-484E-A4F5-AEEB74FA8DC4}" srcOrd="0" destOrd="0" presId="urn:microsoft.com/office/officeart/2008/layout/VerticalCurvedList"/>
    <dgm:cxn modelId="{04877E11-B2DE-46BB-8C02-F7526C3B7469}" type="presParOf" srcId="{E9E642DC-E5CB-4588-98B8-83BC06ABF082}" destId="{EE0E8A2D-0858-486E-A576-7D6670027392}" srcOrd="7" destOrd="0" presId="urn:microsoft.com/office/officeart/2008/layout/VerticalCurvedList"/>
    <dgm:cxn modelId="{D98318F7-F989-456F-9311-DDC00BF1180E}" type="presParOf" srcId="{E9E642DC-E5CB-4588-98B8-83BC06ABF082}" destId="{631F4E0B-9CD3-4E99-B17D-B8E553424AF3}" srcOrd="8" destOrd="0" presId="urn:microsoft.com/office/officeart/2008/layout/VerticalCurvedList"/>
    <dgm:cxn modelId="{6F311728-6951-4BC2-9BB8-FED208F1DBE5}" type="presParOf" srcId="{631F4E0B-9CD3-4E99-B17D-B8E553424AF3}" destId="{91D078DC-C7CC-4D53-8479-6B8D77690EED}" srcOrd="0" destOrd="0" presId="urn:microsoft.com/office/officeart/2008/layout/VerticalCurvedList"/>
    <dgm:cxn modelId="{23EB9BE5-AB18-4DA5-A642-4476C958224F}" type="presParOf" srcId="{E9E642DC-E5CB-4588-98B8-83BC06ABF082}" destId="{EEF4EF38-1F9F-4582-8FE3-32D59EE554B8}" srcOrd="9" destOrd="0" presId="urn:microsoft.com/office/officeart/2008/layout/VerticalCurvedList"/>
    <dgm:cxn modelId="{0EC0ACB6-C55A-49E6-919B-C701D656709A}" type="presParOf" srcId="{E9E642DC-E5CB-4588-98B8-83BC06ABF082}" destId="{7290D79E-48B7-4378-BA23-106060DC21F3}" srcOrd="10" destOrd="0" presId="urn:microsoft.com/office/officeart/2008/layout/VerticalCurvedList"/>
    <dgm:cxn modelId="{8F9168A1-46B4-48D2-B8B3-B6082F332840}" type="presParOf" srcId="{7290D79E-48B7-4378-BA23-106060DC21F3}" destId="{668CE6E3-F0F3-47C7-9441-3CC03B28950A}" srcOrd="0" destOrd="0" presId="urn:microsoft.com/office/officeart/2008/layout/VerticalCurvedList"/>
    <dgm:cxn modelId="{48219203-F283-4130-BBFE-6B25735757F6}" type="presParOf" srcId="{E9E642DC-E5CB-4588-98B8-83BC06ABF082}" destId="{139CCFF2-DF4F-4163-9C4C-80E238DD3696}" srcOrd="11" destOrd="0" presId="urn:microsoft.com/office/officeart/2008/layout/VerticalCurvedList"/>
    <dgm:cxn modelId="{D83BFD7A-38B6-4AFA-A27C-22205FA79258}" type="presParOf" srcId="{E9E642DC-E5CB-4588-98B8-83BC06ABF082}" destId="{0D489E9F-2AAC-4317-A57E-FCFE7AAFD0BF}" srcOrd="12" destOrd="0" presId="urn:microsoft.com/office/officeart/2008/layout/VerticalCurvedList"/>
    <dgm:cxn modelId="{C8595997-D1F4-4611-8198-7CB1BB50457D}" type="presParOf" srcId="{0D489E9F-2AAC-4317-A57E-FCFE7AAFD0BF}" destId="{E3E74CDC-066B-425C-B93D-111381D0009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521D471-EEAB-4D70-90E8-531B2D096F4F}" type="doc">
      <dgm:prSet loTypeId="urn:microsoft.com/office/officeart/2008/layout/HexagonCluster" loCatId="relationship" qsTypeId="urn:microsoft.com/office/officeart/2005/8/quickstyle/3d9" qsCatId="3D" csTypeId="urn:microsoft.com/office/officeart/2005/8/colors/accent6_2" csCatId="accent6" phldr="1"/>
      <dgm:spPr/>
      <dgm:t>
        <a:bodyPr/>
        <a:lstStyle/>
        <a:p>
          <a:endParaRPr lang="lt-LT"/>
        </a:p>
      </dgm:t>
    </dgm:pt>
    <dgm:pt modelId="{471DE4EA-58EA-40AE-A09D-3B4AA5C71ABC}">
      <dgm:prSet phldrT="[Text]" custT="1"/>
      <dgm:spPr/>
      <dgm:t>
        <a:bodyPr vert="horz"/>
        <a:lstStyle/>
        <a:p>
          <a:r>
            <a:rPr lang="lt-LT" sz="3200"/>
            <a:t>VMVT</a:t>
          </a:r>
          <a:endParaRPr lang="lt-LT" sz="1700"/>
        </a:p>
      </dgm:t>
    </dgm:pt>
    <dgm:pt modelId="{7CB7C8B1-966D-44C9-A20E-E4B7F118AC33}" type="parTrans" cxnId="{B9D48654-EC35-446C-9370-5CD2B348C677}">
      <dgm:prSet/>
      <dgm:spPr/>
      <dgm:t>
        <a:bodyPr/>
        <a:lstStyle/>
        <a:p>
          <a:endParaRPr lang="lt-LT"/>
        </a:p>
      </dgm:t>
    </dgm:pt>
    <dgm:pt modelId="{681D949F-C857-4DEA-AC30-1B4F5DBF161D}" type="sibTrans" cxnId="{B9D48654-EC35-446C-9370-5CD2B348C677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  <dgm:t>
        <a:bodyPr/>
        <a:lstStyle/>
        <a:p>
          <a:endParaRPr lang="lt-LT"/>
        </a:p>
      </dgm:t>
    </dgm:pt>
    <dgm:pt modelId="{FF998434-3E71-4A1A-BB32-710A05959B76}">
      <dgm:prSet phldrT="[Text]"/>
      <dgm:spPr/>
      <dgm:t>
        <a:bodyPr vert="horz"/>
        <a:lstStyle/>
        <a:p>
          <a:pPr rtl="0" eaLnBrk="1" latinLnBrk="0"/>
          <a:r>
            <a:rPr lang="lt-LT"/>
            <a:t>ŽŪA</a:t>
          </a:r>
        </a:p>
      </dgm:t>
    </dgm:pt>
    <dgm:pt modelId="{90DAC1A6-511D-400F-8D7E-03A398E081DA}" type="parTrans" cxnId="{D5D21F3C-6A14-47DB-BD20-98FEA274701A}">
      <dgm:prSet/>
      <dgm:spPr/>
      <dgm:t>
        <a:bodyPr/>
        <a:lstStyle/>
        <a:p>
          <a:endParaRPr lang="lt-LT"/>
        </a:p>
      </dgm:t>
    </dgm:pt>
    <dgm:pt modelId="{237EB4E7-C41E-44DE-8052-110D6FE6260F}" type="sibTrans" cxnId="{D5D21F3C-6A14-47DB-BD20-98FEA274701A}">
      <dgm:prSet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</dgm:spPr>
      <dgm:t>
        <a:bodyPr/>
        <a:lstStyle/>
        <a:p>
          <a:endParaRPr lang="lt-LT"/>
        </a:p>
      </dgm:t>
    </dgm:pt>
    <dgm:pt modelId="{2AD01A36-AAAD-4621-912A-253960FF94C6}">
      <dgm:prSet/>
      <dgm:spPr/>
      <dgm:t>
        <a:bodyPr vert="horz"/>
        <a:lstStyle/>
        <a:p>
          <a:r>
            <a:rPr lang="lt-LT"/>
            <a:t>VAT</a:t>
          </a:r>
        </a:p>
      </dgm:t>
    </dgm:pt>
    <dgm:pt modelId="{37CF88D3-EEC9-45A6-BCFD-E25149063017}" type="parTrans" cxnId="{7B122082-B607-4276-BED0-A0CD900C6EA1}">
      <dgm:prSet/>
      <dgm:spPr/>
      <dgm:t>
        <a:bodyPr/>
        <a:lstStyle/>
        <a:p>
          <a:endParaRPr lang="lt-LT"/>
        </a:p>
      </dgm:t>
    </dgm:pt>
    <dgm:pt modelId="{0F5F16E2-2C81-4977-AA09-D44588ACBA20}" type="sibTrans" cxnId="{7B122082-B607-4276-BED0-A0CD900C6EA1}">
      <dgm:prSet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  <dgm:t>
        <a:bodyPr/>
        <a:lstStyle/>
        <a:p>
          <a:endParaRPr lang="lt-LT"/>
        </a:p>
      </dgm:t>
    </dgm:pt>
    <dgm:pt modelId="{20433419-8F65-4D22-922C-64DBC043721F}">
      <dgm:prSet/>
      <dgm:spPr/>
      <dgm:t>
        <a:bodyPr vert="horz"/>
        <a:lstStyle/>
        <a:p>
          <a:pPr rtl="0" eaLnBrk="1" latinLnBrk="0"/>
          <a:r>
            <a:rPr lang="lt-LT"/>
            <a:t>AAD </a:t>
          </a:r>
        </a:p>
      </dgm:t>
    </dgm:pt>
    <dgm:pt modelId="{FA7337F5-CE61-4F67-945E-CCD898FAFBDA}" type="parTrans" cxnId="{E8AE025D-E100-4849-B161-1A92F37A8A71}">
      <dgm:prSet/>
      <dgm:spPr/>
      <dgm:t>
        <a:bodyPr/>
        <a:lstStyle/>
        <a:p>
          <a:endParaRPr lang="lt-LT"/>
        </a:p>
      </dgm:t>
    </dgm:pt>
    <dgm:pt modelId="{D773104D-E82D-43EE-A7BB-8DED33F53735}" type="sibTrans" cxnId="{E8AE025D-E100-4849-B161-1A92F37A8A71}">
      <dgm:prSet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</dgm:spPr>
      <dgm:t>
        <a:bodyPr/>
        <a:lstStyle/>
        <a:p>
          <a:endParaRPr lang="lt-LT"/>
        </a:p>
      </dgm:t>
    </dgm:pt>
    <dgm:pt modelId="{452E9B8A-D821-43DD-A999-A17645C0CE1C}">
      <dgm:prSet phldr="0" custT="1"/>
      <dgm:spPr/>
      <dgm:t>
        <a:bodyPr/>
        <a:lstStyle/>
        <a:p>
          <a:r>
            <a:rPr lang="lt-LT" sz="3200"/>
            <a:t>VMT</a:t>
          </a:r>
          <a:endParaRPr lang="lt-LT" sz="1700"/>
        </a:p>
      </dgm:t>
    </dgm:pt>
    <dgm:pt modelId="{0EEC363B-CA27-4901-B9D4-4A28CF7A2123}" type="parTrans" cxnId="{F95CA1FD-E34D-4643-AB3E-026E769D260E}">
      <dgm:prSet/>
      <dgm:spPr/>
      <dgm:t>
        <a:bodyPr/>
        <a:lstStyle/>
        <a:p>
          <a:endParaRPr lang="lt-LT"/>
        </a:p>
      </dgm:t>
    </dgm:pt>
    <dgm:pt modelId="{BC691F19-B045-4C55-A221-D9B5A9803C0C}" type="sibTrans" cxnId="{F95CA1FD-E34D-4643-AB3E-026E769D260E}">
      <dgm:prSet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</dgm:spPr>
      <dgm:t>
        <a:bodyPr/>
        <a:lstStyle/>
        <a:p>
          <a:endParaRPr lang="lt-LT"/>
        </a:p>
      </dgm:t>
    </dgm:pt>
    <dgm:pt modelId="{68DC9787-FC4E-4EAD-9B50-C6CB2FA15976}">
      <dgm:prSet/>
      <dgm:spPr/>
      <dgm:t>
        <a:bodyPr vert="horz"/>
        <a:lstStyle/>
        <a:p>
          <a:r>
            <a:rPr lang="lt-LT"/>
            <a:t>VSTT</a:t>
          </a:r>
        </a:p>
      </dgm:t>
    </dgm:pt>
    <dgm:pt modelId="{DAAA21CD-EC27-4A56-A33D-53565BBCFFD3}" type="parTrans" cxnId="{862D2FC5-2055-4C8E-A4A5-59865855E2DF}">
      <dgm:prSet/>
      <dgm:spPr/>
      <dgm:t>
        <a:bodyPr/>
        <a:lstStyle/>
        <a:p>
          <a:endParaRPr lang="lt-LT"/>
        </a:p>
      </dgm:t>
    </dgm:pt>
    <dgm:pt modelId="{9EC707E7-9C29-44AD-BEC6-0A2C7A5C0A42}" type="sibTrans" cxnId="{862D2FC5-2055-4C8E-A4A5-59865855E2DF}">
      <dgm:prSet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  <dgm:t>
        <a:bodyPr/>
        <a:lstStyle/>
        <a:p>
          <a:endParaRPr lang="lt-LT"/>
        </a:p>
      </dgm:t>
    </dgm:pt>
    <dgm:pt modelId="{4E4782F4-F8E5-4467-986E-241AB0C718AE}">
      <dgm:prSet/>
      <dgm:spPr/>
      <dgm:t>
        <a:bodyPr vert="horz"/>
        <a:lstStyle/>
        <a:p>
          <a:pPr rtl="0"/>
          <a:r>
            <a:rPr lang="lt-LT"/>
            <a:t>ŽŪDC</a:t>
          </a:r>
        </a:p>
      </dgm:t>
    </dgm:pt>
    <dgm:pt modelId="{26E54C84-53CE-4040-8A47-F57460ECFE1F}" type="sibTrans" cxnId="{D93B799C-A6E6-4B38-AD3D-13EED262E2B4}">
      <dgm:prSet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</dgm:spPr>
      <dgm:t>
        <a:bodyPr/>
        <a:lstStyle/>
        <a:p>
          <a:endParaRPr lang="lt-LT"/>
        </a:p>
      </dgm:t>
    </dgm:pt>
    <dgm:pt modelId="{4FADBC2B-E082-449F-BB8A-5D875F833714}" type="parTrans" cxnId="{D93B799C-A6E6-4B38-AD3D-13EED262E2B4}">
      <dgm:prSet/>
      <dgm:spPr/>
      <dgm:t>
        <a:bodyPr/>
        <a:lstStyle/>
        <a:p>
          <a:endParaRPr lang="lt-LT"/>
        </a:p>
      </dgm:t>
    </dgm:pt>
    <dgm:pt modelId="{AD82C4AD-8278-40A0-9C58-84A61831FCDC}">
      <dgm:prSet/>
      <dgm:spPr/>
      <dgm:t>
        <a:bodyPr/>
        <a:lstStyle/>
        <a:p>
          <a:pPr rtl="0" eaLnBrk="1" latinLnBrk="0"/>
          <a:r>
            <a:rPr lang="lt-LT"/>
            <a:t>NŽT</a:t>
          </a:r>
        </a:p>
      </dgm:t>
    </dgm:pt>
    <dgm:pt modelId="{AABEFB8F-2A82-4321-8DB4-A01EC24B3688}" type="parTrans" cxnId="{7B47503D-7F85-4A57-8415-36E5AA9111A0}">
      <dgm:prSet/>
      <dgm:spPr/>
      <dgm:t>
        <a:bodyPr/>
        <a:lstStyle/>
        <a:p>
          <a:endParaRPr lang="lt-LT"/>
        </a:p>
      </dgm:t>
    </dgm:pt>
    <dgm:pt modelId="{59E01ED8-3A20-4ED2-8C61-A32217DD318D}" type="sibTrans" cxnId="{7B47503D-7F85-4A57-8415-36E5AA9111A0}">
      <dgm:prSet/>
      <dgm:spPr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</dgm:spPr>
      <dgm:t>
        <a:bodyPr/>
        <a:lstStyle/>
        <a:p>
          <a:endParaRPr lang="lt-LT"/>
        </a:p>
      </dgm:t>
    </dgm:pt>
    <dgm:pt modelId="{AFDFCB12-EFE4-4A8A-808F-6ED51B40F51C}">
      <dgm:prSet custT="1"/>
      <dgm:spPr/>
      <dgm:t>
        <a:bodyPr vert="horz"/>
        <a:lstStyle/>
        <a:p>
          <a:r>
            <a:rPr lang="lt-LT" sz="3200"/>
            <a:t>ŽD</a:t>
          </a:r>
          <a:r>
            <a:rPr lang="lt-LT" sz="1700"/>
            <a:t> </a:t>
          </a:r>
        </a:p>
      </dgm:t>
    </dgm:pt>
    <dgm:pt modelId="{FA1F1A18-CFEA-4CE9-B7AD-41C13B89D01C}" type="parTrans" cxnId="{7303FF48-E40F-469A-8606-ADFF8E0B0E2D}">
      <dgm:prSet/>
      <dgm:spPr/>
      <dgm:t>
        <a:bodyPr/>
        <a:lstStyle/>
        <a:p>
          <a:endParaRPr lang="lt-LT"/>
        </a:p>
      </dgm:t>
    </dgm:pt>
    <dgm:pt modelId="{308C04FB-5F19-436A-8564-7133C62E47C7}" type="sibTrans" cxnId="{7303FF48-E40F-469A-8606-ADFF8E0B0E2D}">
      <dgm:prSet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  <dgm:t>
        <a:bodyPr/>
        <a:lstStyle/>
        <a:p>
          <a:endParaRPr lang="lt-LT"/>
        </a:p>
      </dgm:t>
    </dgm:pt>
    <dgm:pt modelId="{46DFAA6F-F48B-4A2A-9533-D80ECE9480F9}">
      <dgm:prSet custT="1"/>
      <dgm:spPr/>
      <dgm:t>
        <a:bodyPr vert="horz"/>
        <a:lstStyle/>
        <a:p>
          <a:pPr rtl="0"/>
          <a:r>
            <a:rPr lang="lt-LT" sz="3200"/>
            <a:t>EKO</a:t>
          </a:r>
          <a:br>
            <a:rPr lang="lt-LT" sz="3200"/>
          </a:br>
          <a:r>
            <a:rPr lang="lt-LT" sz="3200"/>
            <a:t>AGROS</a:t>
          </a:r>
        </a:p>
      </dgm:t>
    </dgm:pt>
    <dgm:pt modelId="{1A17FC2D-4CE5-4B74-8E08-3BFCEEEC2ECC}" type="sibTrans" cxnId="{C7D39FE0-3AF4-417A-A25B-6B36533E2E0A}">
      <dgm:prSet/>
      <dgm:spPr>
        <a:blipFill>
          <a:blip xmlns:r="http://schemas.openxmlformats.org/officeDocument/2006/relationships"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</dgm:spPr>
      <dgm:t>
        <a:bodyPr/>
        <a:lstStyle/>
        <a:p>
          <a:endParaRPr lang="lt-LT"/>
        </a:p>
      </dgm:t>
    </dgm:pt>
    <dgm:pt modelId="{CA8BE3EC-2826-4C9F-8E6B-723264044E97}" type="parTrans" cxnId="{C7D39FE0-3AF4-417A-A25B-6B36533E2E0A}">
      <dgm:prSet/>
      <dgm:spPr/>
      <dgm:t>
        <a:bodyPr/>
        <a:lstStyle/>
        <a:p>
          <a:endParaRPr lang="lt-LT"/>
        </a:p>
      </dgm:t>
    </dgm:pt>
    <dgm:pt modelId="{4AC9F71B-0F54-44EC-96C3-EBB4F808B486}" type="pres">
      <dgm:prSet presAssocID="{B521D471-EEAB-4D70-90E8-531B2D096F4F}" presName="Name0" presStyleCnt="0">
        <dgm:presLayoutVars>
          <dgm:chMax val="21"/>
          <dgm:chPref val="21"/>
        </dgm:presLayoutVars>
      </dgm:prSet>
      <dgm:spPr/>
    </dgm:pt>
    <dgm:pt modelId="{F4C3C285-4207-469C-BEDF-6CF9A7074870}" type="pres">
      <dgm:prSet presAssocID="{471DE4EA-58EA-40AE-A09D-3B4AA5C71ABC}" presName="text1" presStyleCnt="0"/>
      <dgm:spPr/>
    </dgm:pt>
    <dgm:pt modelId="{52D20260-A7DD-490A-A286-FE34FB059645}" type="pres">
      <dgm:prSet presAssocID="{471DE4EA-58EA-40AE-A09D-3B4AA5C71ABC}" presName="textRepeatNode" presStyleLbl="alignNode1" presStyleIdx="0" presStyleCnt="10">
        <dgm:presLayoutVars>
          <dgm:chMax val="0"/>
          <dgm:chPref val="0"/>
          <dgm:bulletEnabled val="1"/>
        </dgm:presLayoutVars>
      </dgm:prSet>
      <dgm:spPr/>
    </dgm:pt>
    <dgm:pt modelId="{963BA197-834E-45D1-8526-3844A281D053}" type="pres">
      <dgm:prSet presAssocID="{471DE4EA-58EA-40AE-A09D-3B4AA5C71ABC}" presName="textaccent1" presStyleCnt="0"/>
      <dgm:spPr/>
    </dgm:pt>
    <dgm:pt modelId="{3360F7A6-DFF2-4153-AEB3-ECA6986CF0CB}" type="pres">
      <dgm:prSet presAssocID="{471DE4EA-58EA-40AE-A09D-3B4AA5C71ABC}" presName="accentRepeatNode" presStyleLbl="solidAlignAcc1" presStyleIdx="0" presStyleCnt="20"/>
      <dgm:spPr/>
    </dgm:pt>
    <dgm:pt modelId="{F5F7FC46-D901-4193-A8BF-52811392EB05}" type="pres">
      <dgm:prSet presAssocID="{681D949F-C857-4DEA-AC30-1B4F5DBF161D}" presName="image1" presStyleCnt="0"/>
      <dgm:spPr/>
    </dgm:pt>
    <dgm:pt modelId="{1FC5DACE-6AC8-4513-AAC8-826F336ECC44}" type="pres">
      <dgm:prSet presAssocID="{681D949F-C857-4DEA-AC30-1B4F5DBF161D}" presName="imageRepeatNode" presStyleLbl="alignAcc1" presStyleIdx="0" presStyleCnt="10"/>
      <dgm:spPr/>
    </dgm:pt>
    <dgm:pt modelId="{B4D3DF36-14CD-409E-AA69-FA6B0A8D58EA}" type="pres">
      <dgm:prSet presAssocID="{681D949F-C857-4DEA-AC30-1B4F5DBF161D}" presName="imageaccent1" presStyleCnt="0"/>
      <dgm:spPr/>
    </dgm:pt>
    <dgm:pt modelId="{B9699EAE-4BCE-4A9A-BCDC-022114235824}" type="pres">
      <dgm:prSet presAssocID="{681D949F-C857-4DEA-AC30-1B4F5DBF161D}" presName="accentRepeatNode" presStyleLbl="solidAlignAcc1" presStyleIdx="1" presStyleCnt="20"/>
      <dgm:spPr/>
    </dgm:pt>
    <dgm:pt modelId="{E45ECF66-D312-4E9B-9121-73F511B309A0}" type="pres">
      <dgm:prSet presAssocID="{2AD01A36-AAAD-4621-912A-253960FF94C6}" presName="text2" presStyleCnt="0"/>
      <dgm:spPr/>
    </dgm:pt>
    <dgm:pt modelId="{CF01B275-9488-4AE0-93F9-5B521B781D67}" type="pres">
      <dgm:prSet presAssocID="{2AD01A36-AAAD-4621-912A-253960FF94C6}" presName="textRepeatNode" presStyleLbl="alignNode1" presStyleIdx="1" presStyleCnt="10">
        <dgm:presLayoutVars>
          <dgm:chMax val="0"/>
          <dgm:chPref val="0"/>
          <dgm:bulletEnabled val="1"/>
        </dgm:presLayoutVars>
      </dgm:prSet>
      <dgm:spPr/>
    </dgm:pt>
    <dgm:pt modelId="{23C020DB-F6DE-4C96-8505-D0BADE4BDAB0}" type="pres">
      <dgm:prSet presAssocID="{2AD01A36-AAAD-4621-912A-253960FF94C6}" presName="textaccent2" presStyleCnt="0"/>
      <dgm:spPr/>
    </dgm:pt>
    <dgm:pt modelId="{8A3645B6-9473-41ED-8AE1-F0B29F79E5A9}" type="pres">
      <dgm:prSet presAssocID="{2AD01A36-AAAD-4621-912A-253960FF94C6}" presName="accentRepeatNode" presStyleLbl="solidAlignAcc1" presStyleIdx="2" presStyleCnt="20"/>
      <dgm:spPr/>
    </dgm:pt>
    <dgm:pt modelId="{93B49E52-A695-41EA-AA79-5882484BFA8A}" type="pres">
      <dgm:prSet presAssocID="{0F5F16E2-2C81-4977-AA09-D44588ACBA20}" presName="image2" presStyleCnt="0"/>
      <dgm:spPr/>
    </dgm:pt>
    <dgm:pt modelId="{5DE03AA2-A9AF-4CEF-AE03-9B2AD63BA445}" type="pres">
      <dgm:prSet presAssocID="{0F5F16E2-2C81-4977-AA09-D44588ACBA20}" presName="imageRepeatNode" presStyleLbl="alignAcc1" presStyleIdx="1" presStyleCnt="10"/>
      <dgm:spPr/>
    </dgm:pt>
    <dgm:pt modelId="{8F650F74-4F90-45DB-9B72-747A4D728E86}" type="pres">
      <dgm:prSet presAssocID="{0F5F16E2-2C81-4977-AA09-D44588ACBA20}" presName="imageaccent2" presStyleCnt="0"/>
      <dgm:spPr/>
    </dgm:pt>
    <dgm:pt modelId="{B553D6B9-0F34-4BBF-9FBF-E5E1C61365AC}" type="pres">
      <dgm:prSet presAssocID="{0F5F16E2-2C81-4977-AA09-D44588ACBA20}" presName="accentRepeatNode" presStyleLbl="solidAlignAcc1" presStyleIdx="3" presStyleCnt="20"/>
      <dgm:spPr/>
    </dgm:pt>
    <dgm:pt modelId="{CEE039AC-C53D-4A85-8092-E2B6B7A6524D}" type="pres">
      <dgm:prSet presAssocID="{46DFAA6F-F48B-4A2A-9533-D80ECE9480F9}" presName="text3" presStyleCnt="0"/>
      <dgm:spPr/>
    </dgm:pt>
    <dgm:pt modelId="{3894DEC1-13B6-4CDD-BA30-4AC5867F877B}" type="pres">
      <dgm:prSet presAssocID="{46DFAA6F-F48B-4A2A-9533-D80ECE9480F9}" presName="textRepeatNode" presStyleLbl="alignNode1" presStyleIdx="2" presStyleCnt="10">
        <dgm:presLayoutVars>
          <dgm:chMax val="0"/>
          <dgm:chPref val="0"/>
          <dgm:bulletEnabled val="1"/>
        </dgm:presLayoutVars>
      </dgm:prSet>
      <dgm:spPr/>
    </dgm:pt>
    <dgm:pt modelId="{F7239E0B-4E99-4CD4-B73D-E8E345FEDA45}" type="pres">
      <dgm:prSet presAssocID="{46DFAA6F-F48B-4A2A-9533-D80ECE9480F9}" presName="textaccent3" presStyleCnt="0"/>
      <dgm:spPr/>
    </dgm:pt>
    <dgm:pt modelId="{153494A9-7A4E-413B-AC42-5BBD299349C6}" type="pres">
      <dgm:prSet presAssocID="{46DFAA6F-F48B-4A2A-9533-D80ECE9480F9}" presName="accentRepeatNode" presStyleLbl="solidAlignAcc1" presStyleIdx="4" presStyleCnt="20"/>
      <dgm:spPr/>
    </dgm:pt>
    <dgm:pt modelId="{7CE175A5-BE8E-473D-BAE3-48A812CE17BF}" type="pres">
      <dgm:prSet presAssocID="{1A17FC2D-4CE5-4B74-8E08-3BFCEEEC2ECC}" presName="image3" presStyleCnt="0"/>
      <dgm:spPr/>
    </dgm:pt>
    <dgm:pt modelId="{CDA01942-5D95-4010-8BBE-9BC6381044ED}" type="pres">
      <dgm:prSet presAssocID="{1A17FC2D-4CE5-4B74-8E08-3BFCEEEC2ECC}" presName="imageRepeatNode" presStyleLbl="alignAcc1" presStyleIdx="2" presStyleCnt="10"/>
      <dgm:spPr/>
    </dgm:pt>
    <dgm:pt modelId="{6DBAD74A-6761-47B6-BE91-DD1A2353C5C0}" type="pres">
      <dgm:prSet presAssocID="{1A17FC2D-4CE5-4B74-8E08-3BFCEEEC2ECC}" presName="imageaccent3" presStyleCnt="0"/>
      <dgm:spPr/>
    </dgm:pt>
    <dgm:pt modelId="{4CF336EA-02AC-4C05-889F-2472F0C9EFFD}" type="pres">
      <dgm:prSet presAssocID="{1A17FC2D-4CE5-4B74-8E08-3BFCEEEC2ECC}" presName="accentRepeatNode" presStyleLbl="solidAlignAcc1" presStyleIdx="5" presStyleCnt="20"/>
      <dgm:spPr/>
    </dgm:pt>
    <dgm:pt modelId="{6A68BD07-76AC-42E4-A090-9818FE1A2B3D}" type="pres">
      <dgm:prSet presAssocID="{AD82C4AD-8278-40A0-9C58-84A61831FCDC}" presName="text4" presStyleCnt="0"/>
      <dgm:spPr/>
    </dgm:pt>
    <dgm:pt modelId="{2ED2814F-7CDB-46D9-BF6E-A2CFE37917A3}" type="pres">
      <dgm:prSet presAssocID="{AD82C4AD-8278-40A0-9C58-84A61831FCDC}" presName="textRepeatNode" presStyleLbl="alignNode1" presStyleIdx="3" presStyleCnt="10">
        <dgm:presLayoutVars>
          <dgm:chMax val="0"/>
          <dgm:chPref val="0"/>
          <dgm:bulletEnabled val="1"/>
        </dgm:presLayoutVars>
      </dgm:prSet>
      <dgm:spPr/>
    </dgm:pt>
    <dgm:pt modelId="{7BC27DE7-9D7E-495A-A681-91CFB1DC9A56}" type="pres">
      <dgm:prSet presAssocID="{AD82C4AD-8278-40A0-9C58-84A61831FCDC}" presName="textaccent4" presStyleCnt="0"/>
      <dgm:spPr/>
    </dgm:pt>
    <dgm:pt modelId="{D3F69852-7ADF-4418-BBA7-75373620F253}" type="pres">
      <dgm:prSet presAssocID="{AD82C4AD-8278-40A0-9C58-84A61831FCDC}" presName="accentRepeatNode" presStyleLbl="solidAlignAcc1" presStyleIdx="6" presStyleCnt="20"/>
      <dgm:spPr/>
    </dgm:pt>
    <dgm:pt modelId="{9D991B95-E37A-4034-B80E-9FC3326AA0A7}" type="pres">
      <dgm:prSet presAssocID="{59E01ED8-3A20-4ED2-8C61-A32217DD318D}" presName="image4" presStyleCnt="0"/>
      <dgm:spPr/>
    </dgm:pt>
    <dgm:pt modelId="{0252D1F4-CA04-4E71-A599-BD4911C5451D}" type="pres">
      <dgm:prSet presAssocID="{59E01ED8-3A20-4ED2-8C61-A32217DD318D}" presName="imageRepeatNode" presStyleLbl="alignAcc1" presStyleIdx="3" presStyleCnt="10"/>
      <dgm:spPr/>
    </dgm:pt>
    <dgm:pt modelId="{FDC8A92F-42A8-4988-9E64-090E6612BD33}" type="pres">
      <dgm:prSet presAssocID="{59E01ED8-3A20-4ED2-8C61-A32217DD318D}" presName="imageaccent4" presStyleCnt="0"/>
      <dgm:spPr/>
    </dgm:pt>
    <dgm:pt modelId="{1ACFD147-059E-4F74-B1DD-0F53DD8842ED}" type="pres">
      <dgm:prSet presAssocID="{59E01ED8-3A20-4ED2-8C61-A32217DD318D}" presName="accentRepeatNode" presStyleLbl="solidAlignAcc1" presStyleIdx="7" presStyleCnt="20"/>
      <dgm:spPr/>
    </dgm:pt>
    <dgm:pt modelId="{E3DBF9A6-C6EA-4EF1-8AB1-D654427D6D86}" type="pres">
      <dgm:prSet presAssocID="{FF998434-3E71-4A1A-BB32-710A05959B76}" presName="text5" presStyleCnt="0"/>
      <dgm:spPr/>
    </dgm:pt>
    <dgm:pt modelId="{68C2EBAF-A0C6-41DE-BBC2-4DDF046DBC46}" type="pres">
      <dgm:prSet presAssocID="{FF998434-3E71-4A1A-BB32-710A05959B76}" presName="textRepeatNode" presStyleLbl="alignNode1" presStyleIdx="4" presStyleCnt="10">
        <dgm:presLayoutVars>
          <dgm:chMax val="0"/>
          <dgm:chPref val="0"/>
          <dgm:bulletEnabled val="1"/>
        </dgm:presLayoutVars>
      </dgm:prSet>
      <dgm:spPr/>
    </dgm:pt>
    <dgm:pt modelId="{CA8C9FC9-DB58-4318-9FD2-769A033FA99F}" type="pres">
      <dgm:prSet presAssocID="{FF998434-3E71-4A1A-BB32-710A05959B76}" presName="textaccent5" presStyleCnt="0"/>
      <dgm:spPr/>
    </dgm:pt>
    <dgm:pt modelId="{79CAFEAC-3AA1-49F1-BAC6-8247DEA19932}" type="pres">
      <dgm:prSet presAssocID="{FF998434-3E71-4A1A-BB32-710A05959B76}" presName="accentRepeatNode" presStyleLbl="solidAlignAcc1" presStyleIdx="8" presStyleCnt="20"/>
      <dgm:spPr/>
    </dgm:pt>
    <dgm:pt modelId="{3CCE4CCE-3670-44FC-9BC5-A8574E883B7F}" type="pres">
      <dgm:prSet presAssocID="{237EB4E7-C41E-44DE-8052-110D6FE6260F}" presName="image5" presStyleCnt="0"/>
      <dgm:spPr/>
    </dgm:pt>
    <dgm:pt modelId="{2254AA00-FAC5-485A-BBF6-2D6417F6234A}" type="pres">
      <dgm:prSet presAssocID="{237EB4E7-C41E-44DE-8052-110D6FE6260F}" presName="imageRepeatNode" presStyleLbl="alignAcc1" presStyleIdx="4" presStyleCnt="10"/>
      <dgm:spPr/>
    </dgm:pt>
    <dgm:pt modelId="{13215278-525B-4E3E-A57C-EA69837073AE}" type="pres">
      <dgm:prSet presAssocID="{237EB4E7-C41E-44DE-8052-110D6FE6260F}" presName="imageaccent5" presStyleCnt="0"/>
      <dgm:spPr/>
    </dgm:pt>
    <dgm:pt modelId="{D946E194-15C3-4920-B5A0-AB1665AB6247}" type="pres">
      <dgm:prSet presAssocID="{237EB4E7-C41E-44DE-8052-110D6FE6260F}" presName="accentRepeatNode" presStyleLbl="solidAlignAcc1" presStyleIdx="9" presStyleCnt="20"/>
      <dgm:spPr/>
    </dgm:pt>
    <dgm:pt modelId="{5FC69E17-38F6-4DBE-B333-9AD3B94EF27C}" type="pres">
      <dgm:prSet presAssocID="{20433419-8F65-4D22-922C-64DBC043721F}" presName="text6" presStyleCnt="0"/>
      <dgm:spPr/>
    </dgm:pt>
    <dgm:pt modelId="{D87B0930-A523-428F-8946-21181F0EAA4C}" type="pres">
      <dgm:prSet presAssocID="{20433419-8F65-4D22-922C-64DBC043721F}" presName="textRepeatNode" presStyleLbl="alignNode1" presStyleIdx="5" presStyleCnt="10">
        <dgm:presLayoutVars>
          <dgm:chMax val="0"/>
          <dgm:chPref val="0"/>
          <dgm:bulletEnabled val="1"/>
        </dgm:presLayoutVars>
      </dgm:prSet>
      <dgm:spPr/>
    </dgm:pt>
    <dgm:pt modelId="{C7CDDE48-DA19-4725-BFA8-96AEB54462BF}" type="pres">
      <dgm:prSet presAssocID="{20433419-8F65-4D22-922C-64DBC043721F}" presName="textaccent6" presStyleCnt="0"/>
      <dgm:spPr/>
    </dgm:pt>
    <dgm:pt modelId="{38D9C75A-5BD8-44BD-BA94-326B7BC987AA}" type="pres">
      <dgm:prSet presAssocID="{20433419-8F65-4D22-922C-64DBC043721F}" presName="accentRepeatNode" presStyleLbl="solidAlignAcc1" presStyleIdx="10" presStyleCnt="20"/>
      <dgm:spPr/>
    </dgm:pt>
    <dgm:pt modelId="{586A23B6-54AC-497A-85C5-8C766203A9E3}" type="pres">
      <dgm:prSet presAssocID="{D773104D-E82D-43EE-A7BB-8DED33F53735}" presName="image6" presStyleCnt="0"/>
      <dgm:spPr/>
    </dgm:pt>
    <dgm:pt modelId="{14BE9BEA-62E3-4101-8909-E7B5D2CE9B38}" type="pres">
      <dgm:prSet presAssocID="{D773104D-E82D-43EE-A7BB-8DED33F53735}" presName="imageRepeatNode" presStyleLbl="alignAcc1" presStyleIdx="5" presStyleCnt="10"/>
      <dgm:spPr/>
    </dgm:pt>
    <dgm:pt modelId="{B871E732-E75F-4C48-BD5F-F95D6F8E9CB1}" type="pres">
      <dgm:prSet presAssocID="{D773104D-E82D-43EE-A7BB-8DED33F53735}" presName="imageaccent6" presStyleCnt="0"/>
      <dgm:spPr/>
    </dgm:pt>
    <dgm:pt modelId="{6EE104B2-7048-483A-90E6-09465D6F95B9}" type="pres">
      <dgm:prSet presAssocID="{D773104D-E82D-43EE-A7BB-8DED33F53735}" presName="accentRepeatNode" presStyleLbl="solidAlignAcc1" presStyleIdx="11" presStyleCnt="20"/>
      <dgm:spPr/>
    </dgm:pt>
    <dgm:pt modelId="{FA8B9B5A-A485-45DC-914A-B8365FFC8864}" type="pres">
      <dgm:prSet presAssocID="{452E9B8A-D821-43DD-A999-A17645C0CE1C}" presName="text7" presStyleCnt="0"/>
      <dgm:spPr/>
    </dgm:pt>
    <dgm:pt modelId="{B06C23F4-E602-4EC6-BBB0-56A4F2FD1B44}" type="pres">
      <dgm:prSet presAssocID="{452E9B8A-D821-43DD-A999-A17645C0CE1C}" presName="textRepeatNode" presStyleLbl="alignNode1" presStyleIdx="6" presStyleCnt="10">
        <dgm:presLayoutVars>
          <dgm:chMax val="0"/>
          <dgm:chPref val="0"/>
          <dgm:bulletEnabled val="1"/>
        </dgm:presLayoutVars>
      </dgm:prSet>
      <dgm:spPr/>
    </dgm:pt>
    <dgm:pt modelId="{CAD5FE48-20B1-4CFB-B11D-9190F52BBB78}" type="pres">
      <dgm:prSet presAssocID="{452E9B8A-D821-43DD-A999-A17645C0CE1C}" presName="textaccent7" presStyleCnt="0"/>
      <dgm:spPr/>
    </dgm:pt>
    <dgm:pt modelId="{B70EA326-D120-4A32-BF76-2B185E67D5B9}" type="pres">
      <dgm:prSet presAssocID="{452E9B8A-D821-43DD-A999-A17645C0CE1C}" presName="accentRepeatNode" presStyleLbl="solidAlignAcc1" presStyleIdx="12" presStyleCnt="20"/>
      <dgm:spPr/>
    </dgm:pt>
    <dgm:pt modelId="{F976F427-F8E4-4503-AAAC-74867E659531}" type="pres">
      <dgm:prSet presAssocID="{BC691F19-B045-4C55-A221-D9B5A9803C0C}" presName="image7" presStyleCnt="0"/>
      <dgm:spPr/>
    </dgm:pt>
    <dgm:pt modelId="{B72D3148-3441-4FC8-965D-87618F554853}" type="pres">
      <dgm:prSet presAssocID="{BC691F19-B045-4C55-A221-D9B5A9803C0C}" presName="imageRepeatNode" presStyleLbl="alignAcc1" presStyleIdx="6" presStyleCnt="10"/>
      <dgm:spPr/>
    </dgm:pt>
    <dgm:pt modelId="{1E5EDCC8-6770-4395-811D-E975363FC0CE}" type="pres">
      <dgm:prSet presAssocID="{BC691F19-B045-4C55-A221-D9B5A9803C0C}" presName="imageaccent7" presStyleCnt="0"/>
      <dgm:spPr/>
    </dgm:pt>
    <dgm:pt modelId="{7C5A8649-0676-4E3E-9BA7-BB55E0414846}" type="pres">
      <dgm:prSet presAssocID="{BC691F19-B045-4C55-A221-D9B5A9803C0C}" presName="accentRepeatNode" presStyleLbl="solidAlignAcc1" presStyleIdx="13" presStyleCnt="20"/>
      <dgm:spPr/>
    </dgm:pt>
    <dgm:pt modelId="{6B48673A-CC2A-469B-90A4-0FE2257604AF}" type="pres">
      <dgm:prSet presAssocID="{68DC9787-FC4E-4EAD-9B50-C6CB2FA15976}" presName="text8" presStyleCnt="0"/>
      <dgm:spPr/>
    </dgm:pt>
    <dgm:pt modelId="{F7EDD017-53CD-4215-9D1B-C7F4DB2FFB84}" type="pres">
      <dgm:prSet presAssocID="{68DC9787-FC4E-4EAD-9B50-C6CB2FA15976}" presName="textRepeatNode" presStyleLbl="alignNode1" presStyleIdx="7" presStyleCnt="10">
        <dgm:presLayoutVars>
          <dgm:chMax val="0"/>
          <dgm:chPref val="0"/>
          <dgm:bulletEnabled val="1"/>
        </dgm:presLayoutVars>
      </dgm:prSet>
      <dgm:spPr/>
    </dgm:pt>
    <dgm:pt modelId="{0757E7A9-5BC1-4E6D-8782-FEF1CA3EFD8E}" type="pres">
      <dgm:prSet presAssocID="{68DC9787-FC4E-4EAD-9B50-C6CB2FA15976}" presName="textaccent8" presStyleCnt="0"/>
      <dgm:spPr/>
    </dgm:pt>
    <dgm:pt modelId="{0049C890-0747-4BE1-ADFB-DD3B679BD706}" type="pres">
      <dgm:prSet presAssocID="{68DC9787-FC4E-4EAD-9B50-C6CB2FA15976}" presName="accentRepeatNode" presStyleLbl="solidAlignAcc1" presStyleIdx="14" presStyleCnt="20"/>
      <dgm:spPr/>
    </dgm:pt>
    <dgm:pt modelId="{E65962D7-5458-44FA-969F-26D0082A3A4D}" type="pres">
      <dgm:prSet presAssocID="{9EC707E7-9C29-44AD-BEC6-0A2C7A5C0A42}" presName="image8" presStyleCnt="0"/>
      <dgm:spPr/>
    </dgm:pt>
    <dgm:pt modelId="{8F46C02F-D582-4FB8-BA4A-52FFABDE39DF}" type="pres">
      <dgm:prSet presAssocID="{9EC707E7-9C29-44AD-BEC6-0A2C7A5C0A42}" presName="imageRepeatNode" presStyleLbl="alignAcc1" presStyleIdx="7" presStyleCnt="10"/>
      <dgm:spPr/>
    </dgm:pt>
    <dgm:pt modelId="{DA0B6F88-0C0B-4FA4-8607-C3F1C4B4A373}" type="pres">
      <dgm:prSet presAssocID="{9EC707E7-9C29-44AD-BEC6-0A2C7A5C0A42}" presName="imageaccent8" presStyleCnt="0"/>
      <dgm:spPr/>
    </dgm:pt>
    <dgm:pt modelId="{80F405CE-C66F-4633-9CA6-6590DD4923F9}" type="pres">
      <dgm:prSet presAssocID="{9EC707E7-9C29-44AD-BEC6-0A2C7A5C0A42}" presName="accentRepeatNode" presStyleLbl="solidAlignAcc1" presStyleIdx="15" presStyleCnt="20"/>
      <dgm:spPr/>
    </dgm:pt>
    <dgm:pt modelId="{3D058648-4A50-413D-9DC6-5802897BE1F2}" type="pres">
      <dgm:prSet presAssocID="{4E4782F4-F8E5-4467-986E-241AB0C718AE}" presName="text9" presStyleCnt="0"/>
      <dgm:spPr/>
    </dgm:pt>
    <dgm:pt modelId="{1CFC9F45-69E1-412B-B396-2042DFD13311}" type="pres">
      <dgm:prSet presAssocID="{4E4782F4-F8E5-4467-986E-241AB0C718AE}" presName="textRepeatNode" presStyleLbl="alignNode1" presStyleIdx="8" presStyleCnt="10">
        <dgm:presLayoutVars>
          <dgm:chMax val="0"/>
          <dgm:chPref val="0"/>
          <dgm:bulletEnabled val="1"/>
        </dgm:presLayoutVars>
      </dgm:prSet>
      <dgm:spPr/>
    </dgm:pt>
    <dgm:pt modelId="{4B5B696C-9AB6-460F-9B64-F87E9F68A423}" type="pres">
      <dgm:prSet presAssocID="{4E4782F4-F8E5-4467-986E-241AB0C718AE}" presName="textaccent9" presStyleCnt="0"/>
      <dgm:spPr/>
    </dgm:pt>
    <dgm:pt modelId="{BA6EFCBB-AB3E-43B6-BE70-0E45A84D6997}" type="pres">
      <dgm:prSet presAssocID="{4E4782F4-F8E5-4467-986E-241AB0C718AE}" presName="accentRepeatNode" presStyleLbl="solidAlignAcc1" presStyleIdx="16" presStyleCnt="20"/>
      <dgm:spPr/>
    </dgm:pt>
    <dgm:pt modelId="{CDD1DCBA-ADDF-491F-A897-2CF48261165C}" type="pres">
      <dgm:prSet presAssocID="{26E54C84-53CE-4040-8A47-F57460ECFE1F}" presName="image9" presStyleCnt="0"/>
      <dgm:spPr/>
    </dgm:pt>
    <dgm:pt modelId="{2892895F-2068-4E92-928A-21BA86F1AB0A}" type="pres">
      <dgm:prSet presAssocID="{26E54C84-53CE-4040-8A47-F57460ECFE1F}" presName="imageRepeatNode" presStyleLbl="alignAcc1" presStyleIdx="8" presStyleCnt="10"/>
      <dgm:spPr/>
    </dgm:pt>
    <dgm:pt modelId="{C2C2C88C-D743-4375-964D-EFB06F0BCD20}" type="pres">
      <dgm:prSet presAssocID="{26E54C84-53CE-4040-8A47-F57460ECFE1F}" presName="imageaccent9" presStyleCnt="0"/>
      <dgm:spPr/>
    </dgm:pt>
    <dgm:pt modelId="{E13EF4FE-6627-4926-A9CD-BD6D37E8E69C}" type="pres">
      <dgm:prSet presAssocID="{26E54C84-53CE-4040-8A47-F57460ECFE1F}" presName="accentRepeatNode" presStyleLbl="solidAlignAcc1" presStyleIdx="17" presStyleCnt="20"/>
      <dgm:spPr/>
    </dgm:pt>
    <dgm:pt modelId="{F9ABD521-E3FD-4F4D-A041-AD6524C821F8}" type="pres">
      <dgm:prSet presAssocID="{AFDFCB12-EFE4-4A8A-808F-6ED51B40F51C}" presName="text10" presStyleCnt="0"/>
      <dgm:spPr/>
    </dgm:pt>
    <dgm:pt modelId="{29366B40-E1E1-4026-A920-8FA408F3C974}" type="pres">
      <dgm:prSet presAssocID="{AFDFCB12-EFE4-4A8A-808F-6ED51B40F51C}" presName="textRepeatNode" presStyleLbl="alignNode1" presStyleIdx="9" presStyleCnt="10">
        <dgm:presLayoutVars>
          <dgm:chMax val="0"/>
          <dgm:chPref val="0"/>
          <dgm:bulletEnabled val="1"/>
        </dgm:presLayoutVars>
      </dgm:prSet>
      <dgm:spPr/>
    </dgm:pt>
    <dgm:pt modelId="{4F24C316-297F-4871-807D-A268EB9E693F}" type="pres">
      <dgm:prSet presAssocID="{AFDFCB12-EFE4-4A8A-808F-6ED51B40F51C}" presName="textaccent10" presStyleCnt="0"/>
      <dgm:spPr/>
    </dgm:pt>
    <dgm:pt modelId="{CA0E3079-A9C8-4598-975C-286C743B295B}" type="pres">
      <dgm:prSet presAssocID="{AFDFCB12-EFE4-4A8A-808F-6ED51B40F51C}" presName="accentRepeatNode" presStyleLbl="solidAlignAcc1" presStyleIdx="18" presStyleCnt="20"/>
      <dgm:spPr/>
    </dgm:pt>
    <dgm:pt modelId="{A315618D-6026-4BBF-8A81-645707E5E47B}" type="pres">
      <dgm:prSet presAssocID="{308C04FB-5F19-436A-8564-7133C62E47C7}" presName="image10" presStyleCnt="0"/>
      <dgm:spPr/>
    </dgm:pt>
    <dgm:pt modelId="{8A7D5612-71DA-47D7-AAF2-031AEAC84168}" type="pres">
      <dgm:prSet presAssocID="{308C04FB-5F19-436A-8564-7133C62E47C7}" presName="imageRepeatNode" presStyleLbl="alignAcc1" presStyleIdx="9" presStyleCnt="10"/>
      <dgm:spPr/>
    </dgm:pt>
    <dgm:pt modelId="{80EAA484-BF0F-4102-B66B-E9A6D7F65E07}" type="pres">
      <dgm:prSet presAssocID="{308C04FB-5F19-436A-8564-7133C62E47C7}" presName="imageaccent10" presStyleCnt="0"/>
      <dgm:spPr/>
    </dgm:pt>
    <dgm:pt modelId="{D1AF4828-BF07-4A3D-90FE-30A5F05E55A0}" type="pres">
      <dgm:prSet presAssocID="{308C04FB-5F19-436A-8564-7133C62E47C7}" presName="accentRepeatNode" presStyleLbl="solidAlignAcc1" presStyleIdx="19" presStyleCnt="20"/>
      <dgm:spPr/>
    </dgm:pt>
  </dgm:ptLst>
  <dgm:cxnLst>
    <dgm:cxn modelId="{86C64A30-1DBE-4DE3-A72E-363F5209753B}" type="presOf" srcId="{2AD01A36-AAAD-4621-912A-253960FF94C6}" destId="{CF01B275-9488-4AE0-93F9-5B521B781D67}" srcOrd="0" destOrd="0" presId="urn:microsoft.com/office/officeart/2008/layout/HexagonCluster"/>
    <dgm:cxn modelId="{D5D21F3C-6A14-47DB-BD20-98FEA274701A}" srcId="{B521D471-EEAB-4D70-90E8-531B2D096F4F}" destId="{FF998434-3E71-4A1A-BB32-710A05959B76}" srcOrd="4" destOrd="0" parTransId="{90DAC1A6-511D-400F-8D7E-03A398E081DA}" sibTransId="{237EB4E7-C41E-44DE-8052-110D6FE6260F}"/>
    <dgm:cxn modelId="{7B47503D-7F85-4A57-8415-36E5AA9111A0}" srcId="{B521D471-EEAB-4D70-90E8-531B2D096F4F}" destId="{AD82C4AD-8278-40A0-9C58-84A61831FCDC}" srcOrd="3" destOrd="0" parTransId="{AABEFB8F-2A82-4321-8DB4-A01EC24B3688}" sibTransId="{59E01ED8-3A20-4ED2-8C61-A32217DD318D}"/>
    <dgm:cxn modelId="{E8AE025D-E100-4849-B161-1A92F37A8A71}" srcId="{B521D471-EEAB-4D70-90E8-531B2D096F4F}" destId="{20433419-8F65-4D22-922C-64DBC043721F}" srcOrd="5" destOrd="0" parTransId="{FA7337F5-CE61-4F67-945E-CCD898FAFBDA}" sibTransId="{D773104D-E82D-43EE-A7BB-8DED33F53735}"/>
    <dgm:cxn modelId="{E8707C62-420F-4E18-893B-F9D2C55426B5}" type="presOf" srcId="{B521D471-EEAB-4D70-90E8-531B2D096F4F}" destId="{4AC9F71B-0F54-44EC-96C3-EBB4F808B486}" srcOrd="0" destOrd="0" presId="urn:microsoft.com/office/officeart/2008/layout/HexagonCluster"/>
    <dgm:cxn modelId="{7303FF48-E40F-469A-8606-ADFF8E0B0E2D}" srcId="{B521D471-EEAB-4D70-90E8-531B2D096F4F}" destId="{AFDFCB12-EFE4-4A8A-808F-6ED51B40F51C}" srcOrd="9" destOrd="0" parTransId="{FA1F1A18-CFEA-4CE9-B7AD-41C13B89D01C}" sibTransId="{308C04FB-5F19-436A-8564-7133C62E47C7}"/>
    <dgm:cxn modelId="{400E986B-6CDC-4677-B1B8-611241C5F012}" type="presOf" srcId="{59E01ED8-3A20-4ED2-8C61-A32217DD318D}" destId="{0252D1F4-CA04-4E71-A599-BD4911C5451D}" srcOrd="0" destOrd="0" presId="urn:microsoft.com/office/officeart/2008/layout/HexagonCluster"/>
    <dgm:cxn modelId="{D6F3294D-532B-4944-A973-902873762083}" type="presOf" srcId="{AD82C4AD-8278-40A0-9C58-84A61831FCDC}" destId="{2ED2814F-7CDB-46D9-BF6E-A2CFE37917A3}" srcOrd="0" destOrd="0" presId="urn:microsoft.com/office/officeart/2008/layout/HexagonCluster"/>
    <dgm:cxn modelId="{B9D48654-EC35-446C-9370-5CD2B348C677}" srcId="{B521D471-EEAB-4D70-90E8-531B2D096F4F}" destId="{471DE4EA-58EA-40AE-A09D-3B4AA5C71ABC}" srcOrd="0" destOrd="0" parTransId="{7CB7C8B1-966D-44C9-A20E-E4B7F118AC33}" sibTransId="{681D949F-C857-4DEA-AC30-1B4F5DBF161D}"/>
    <dgm:cxn modelId="{1D174B77-3028-4270-8076-E2972FB39671}" type="presOf" srcId="{D773104D-E82D-43EE-A7BB-8DED33F53735}" destId="{14BE9BEA-62E3-4101-8909-E7B5D2CE9B38}" srcOrd="0" destOrd="0" presId="urn:microsoft.com/office/officeart/2008/layout/HexagonCluster"/>
    <dgm:cxn modelId="{8A445A77-3BFA-4775-9DF8-3053DCF84FFA}" type="presOf" srcId="{BC691F19-B045-4C55-A221-D9B5A9803C0C}" destId="{B72D3148-3441-4FC8-965D-87618F554853}" srcOrd="0" destOrd="0" presId="urn:microsoft.com/office/officeart/2008/layout/HexagonCluster"/>
    <dgm:cxn modelId="{F3756F5A-EB51-4962-99F2-508D1AACC79C}" type="presOf" srcId="{9EC707E7-9C29-44AD-BEC6-0A2C7A5C0A42}" destId="{8F46C02F-D582-4FB8-BA4A-52FFABDE39DF}" srcOrd="0" destOrd="0" presId="urn:microsoft.com/office/officeart/2008/layout/HexagonCluster"/>
    <dgm:cxn modelId="{7B122082-B607-4276-BED0-A0CD900C6EA1}" srcId="{B521D471-EEAB-4D70-90E8-531B2D096F4F}" destId="{2AD01A36-AAAD-4621-912A-253960FF94C6}" srcOrd="1" destOrd="0" parTransId="{37CF88D3-EEC9-45A6-BCFD-E25149063017}" sibTransId="{0F5F16E2-2C81-4977-AA09-D44588ACBA20}"/>
    <dgm:cxn modelId="{C3A0D583-E1A6-45DF-A841-FB1511628E7E}" type="presOf" srcId="{308C04FB-5F19-436A-8564-7133C62E47C7}" destId="{8A7D5612-71DA-47D7-AAF2-031AEAC84168}" srcOrd="0" destOrd="0" presId="urn:microsoft.com/office/officeart/2008/layout/HexagonCluster"/>
    <dgm:cxn modelId="{B0DF0286-860C-407D-8F2B-81EEC9103444}" type="presOf" srcId="{20433419-8F65-4D22-922C-64DBC043721F}" destId="{D87B0930-A523-428F-8946-21181F0EAA4C}" srcOrd="0" destOrd="0" presId="urn:microsoft.com/office/officeart/2008/layout/HexagonCluster"/>
    <dgm:cxn modelId="{75B55187-3A02-4AA3-892A-C692C43D79F0}" type="presOf" srcId="{237EB4E7-C41E-44DE-8052-110D6FE6260F}" destId="{2254AA00-FAC5-485A-BBF6-2D6417F6234A}" srcOrd="0" destOrd="0" presId="urn:microsoft.com/office/officeart/2008/layout/HexagonCluster"/>
    <dgm:cxn modelId="{35422B8A-A80C-4554-9041-CB26A6E0E215}" type="presOf" srcId="{46DFAA6F-F48B-4A2A-9533-D80ECE9480F9}" destId="{3894DEC1-13B6-4CDD-BA30-4AC5867F877B}" srcOrd="0" destOrd="0" presId="urn:microsoft.com/office/officeart/2008/layout/HexagonCluster"/>
    <dgm:cxn modelId="{D93B799C-A6E6-4B38-AD3D-13EED262E2B4}" srcId="{B521D471-EEAB-4D70-90E8-531B2D096F4F}" destId="{4E4782F4-F8E5-4467-986E-241AB0C718AE}" srcOrd="8" destOrd="0" parTransId="{4FADBC2B-E082-449F-BB8A-5D875F833714}" sibTransId="{26E54C84-53CE-4040-8A47-F57460ECFE1F}"/>
    <dgm:cxn modelId="{A0E493B4-ABE6-4DC7-8A87-DE58E79C8BDA}" type="presOf" srcId="{1A17FC2D-4CE5-4B74-8E08-3BFCEEEC2ECC}" destId="{CDA01942-5D95-4010-8BBE-9BC6381044ED}" srcOrd="0" destOrd="0" presId="urn:microsoft.com/office/officeart/2008/layout/HexagonCluster"/>
    <dgm:cxn modelId="{047AA7B5-A66A-43A0-A34D-F4918128C94A}" type="presOf" srcId="{68DC9787-FC4E-4EAD-9B50-C6CB2FA15976}" destId="{F7EDD017-53CD-4215-9D1B-C7F4DB2FFB84}" srcOrd="0" destOrd="0" presId="urn:microsoft.com/office/officeart/2008/layout/HexagonCluster"/>
    <dgm:cxn modelId="{862D2FC5-2055-4C8E-A4A5-59865855E2DF}" srcId="{B521D471-EEAB-4D70-90E8-531B2D096F4F}" destId="{68DC9787-FC4E-4EAD-9B50-C6CB2FA15976}" srcOrd="7" destOrd="0" parTransId="{DAAA21CD-EC27-4A56-A33D-53565BBCFFD3}" sibTransId="{9EC707E7-9C29-44AD-BEC6-0A2C7A5C0A42}"/>
    <dgm:cxn modelId="{777BDAC5-178F-40DF-8C12-4D245C8EB97A}" type="presOf" srcId="{681D949F-C857-4DEA-AC30-1B4F5DBF161D}" destId="{1FC5DACE-6AC8-4513-AAC8-826F336ECC44}" srcOrd="0" destOrd="0" presId="urn:microsoft.com/office/officeart/2008/layout/HexagonCluster"/>
    <dgm:cxn modelId="{6525A5CA-1DB1-446E-ACEE-983FE4F1313A}" type="presOf" srcId="{AFDFCB12-EFE4-4A8A-808F-6ED51B40F51C}" destId="{29366B40-E1E1-4026-A920-8FA408F3C974}" srcOrd="0" destOrd="0" presId="urn:microsoft.com/office/officeart/2008/layout/HexagonCluster"/>
    <dgm:cxn modelId="{220E84CB-BF7E-4F88-A10B-E233D7F29448}" type="presOf" srcId="{0F5F16E2-2C81-4977-AA09-D44588ACBA20}" destId="{5DE03AA2-A9AF-4CEF-AE03-9B2AD63BA445}" srcOrd="0" destOrd="0" presId="urn:microsoft.com/office/officeart/2008/layout/HexagonCluster"/>
    <dgm:cxn modelId="{76AC06D4-45B8-4C06-A240-2E8CB761FA88}" type="presOf" srcId="{26E54C84-53CE-4040-8A47-F57460ECFE1F}" destId="{2892895F-2068-4E92-928A-21BA86F1AB0A}" srcOrd="0" destOrd="0" presId="urn:microsoft.com/office/officeart/2008/layout/HexagonCluster"/>
    <dgm:cxn modelId="{C1D467D5-2120-4955-958A-FF4C63F1081E}" type="presOf" srcId="{452E9B8A-D821-43DD-A999-A17645C0CE1C}" destId="{B06C23F4-E602-4EC6-BBB0-56A4F2FD1B44}" srcOrd="0" destOrd="0" presId="urn:microsoft.com/office/officeart/2008/layout/HexagonCluster"/>
    <dgm:cxn modelId="{720560DA-9005-4D59-8C8E-12092FB7B3BA}" type="presOf" srcId="{471DE4EA-58EA-40AE-A09D-3B4AA5C71ABC}" destId="{52D20260-A7DD-490A-A286-FE34FB059645}" srcOrd="0" destOrd="0" presId="urn:microsoft.com/office/officeart/2008/layout/HexagonCluster"/>
    <dgm:cxn modelId="{C7D39FE0-3AF4-417A-A25B-6B36533E2E0A}" srcId="{B521D471-EEAB-4D70-90E8-531B2D096F4F}" destId="{46DFAA6F-F48B-4A2A-9533-D80ECE9480F9}" srcOrd="2" destOrd="0" parTransId="{CA8BE3EC-2826-4C9F-8E6B-723264044E97}" sibTransId="{1A17FC2D-4CE5-4B74-8E08-3BFCEEEC2ECC}"/>
    <dgm:cxn modelId="{98EA82F3-67C6-4211-B32B-641D60423119}" type="presOf" srcId="{FF998434-3E71-4A1A-BB32-710A05959B76}" destId="{68C2EBAF-A0C6-41DE-BBC2-4DDF046DBC46}" srcOrd="0" destOrd="0" presId="urn:microsoft.com/office/officeart/2008/layout/HexagonCluster"/>
    <dgm:cxn modelId="{D7BA70F4-94F4-4EDC-A5C3-051B44CD0C03}" type="presOf" srcId="{4E4782F4-F8E5-4467-986E-241AB0C718AE}" destId="{1CFC9F45-69E1-412B-B396-2042DFD13311}" srcOrd="0" destOrd="0" presId="urn:microsoft.com/office/officeart/2008/layout/HexagonCluster"/>
    <dgm:cxn modelId="{F95CA1FD-E34D-4643-AB3E-026E769D260E}" srcId="{B521D471-EEAB-4D70-90E8-531B2D096F4F}" destId="{452E9B8A-D821-43DD-A999-A17645C0CE1C}" srcOrd="6" destOrd="0" parTransId="{0EEC363B-CA27-4901-B9D4-4A28CF7A2123}" sibTransId="{BC691F19-B045-4C55-A221-D9B5A9803C0C}"/>
    <dgm:cxn modelId="{9BE17794-C9B7-4F5C-92DF-A8ADE83606D7}" type="presParOf" srcId="{4AC9F71B-0F54-44EC-96C3-EBB4F808B486}" destId="{F4C3C285-4207-469C-BEDF-6CF9A7074870}" srcOrd="0" destOrd="0" presId="urn:microsoft.com/office/officeart/2008/layout/HexagonCluster"/>
    <dgm:cxn modelId="{82038342-6FEF-4DA1-B1E5-CC19EE22FC4C}" type="presParOf" srcId="{F4C3C285-4207-469C-BEDF-6CF9A7074870}" destId="{52D20260-A7DD-490A-A286-FE34FB059645}" srcOrd="0" destOrd="0" presId="urn:microsoft.com/office/officeart/2008/layout/HexagonCluster"/>
    <dgm:cxn modelId="{1BDA2F89-ACAD-424C-84B0-5609B03D5C95}" type="presParOf" srcId="{4AC9F71B-0F54-44EC-96C3-EBB4F808B486}" destId="{963BA197-834E-45D1-8526-3844A281D053}" srcOrd="1" destOrd="0" presId="urn:microsoft.com/office/officeart/2008/layout/HexagonCluster"/>
    <dgm:cxn modelId="{A0E81A85-371E-4A9A-8F8C-2C570047782A}" type="presParOf" srcId="{963BA197-834E-45D1-8526-3844A281D053}" destId="{3360F7A6-DFF2-4153-AEB3-ECA6986CF0CB}" srcOrd="0" destOrd="0" presId="urn:microsoft.com/office/officeart/2008/layout/HexagonCluster"/>
    <dgm:cxn modelId="{47AE3268-A96F-4411-8FD5-CDDA1D2F0FA4}" type="presParOf" srcId="{4AC9F71B-0F54-44EC-96C3-EBB4F808B486}" destId="{F5F7FC46-D901-4193-A8BF-52811392EB05}" srcOrd="2" destOrd="0" presId="urn:microsoft.com/office/officeart/2008/layout/HexagonCluster"/>
    <dgm:cxn modelId="{EB4B2CE9-E1B8-4E97-9A68-5A082B6624EE}" type="presParOf" srcId="{F5F7FC46-D901-4193-A8BF-52811392EB05}" destId="{1FC5DACE-6AC8-4513-AAC8-826F336ECC44}" srcOrd="0" destOrd="0" presId="urn:microsoft.com/office/officeart/2008/layout/HexagonCluster"/>
    <dgm:cxn modelId="{DF4B1F17-87ED-413E-AC89-0FD7376BE29A}" type="presParOf" srcId="{4AC9F71B-0F54-44EC-96C3-EBB4F808B486}" destId="{B4D3DF36-14CD-409E-AA69-FA6B0A8D58EA}" srcOrd="3" destOrd="0" presId="urn:microsoft.com/office/officeart/2008/layout/HexagonCluster"/>
    <dgm:cxn modelId="{2DF7F048-66E4-46CE-8315-696C80525C47}" type="presParOf" srcId="{B4D3DF36-14CD-409E-AA69-FA6B0A8D58EA}" destId="{B9699EAE-4BCE-4A9A-BCDC-022114235824}" srcOrd="0" destOrd="0" presId="urn:microsoft.com/office/officeart/2008/layout/HexagonCluster"/>
    <dgm:cxn modelId="{019DDB0E-93CA-4511-BBC2-80806B59449C}" type="presParOf" srcId="{4AC9F71B-0F54-44EC-96C3-EBB4F808B486}" destId="{E45ECF66-D312-4E9B-9121-73F511B309A0}" srcOrd="4" destOrd="0" presId="urn:microsoft.com/office/officeart/2008/layout/HexagonCluster"/>
    <dgm:cxn modelId="{7F2E6699-84B8-4BB9-B65C-93B19BE18ED5}" type="presParOf" srcId="{E45ECF66-D312-4E9B-9121-73F511B309A0}" destId="{CF01B275-9488-4AE0-93F9-5B521B781D67}" srcOrd="0" destOrd="0" presId="urn:microsoft.com/office/officeart/2008/layout/HexagonCluster"/>
    <dgm:cxn modelId="{6AA96264-A59D-42CC-BD5A-5A5E5021B602}" type="presParOf" srcId="{4AC9F71B-0F54-44EC-96C3-EBB4F808B486}" destId="{23C020DB-F6DE-4C96-8505-D0BADE4BDAB0}" srcOrd="5" destOrd="0" presId="urn:microsoft.com/office/officeart/2008/layout/HexagonCluster"/>
    <dgm:cxn modelId="{730E1236-9A97-4B02-B3DC-27898C55359B}" type="presParOf" srcId="{23C020DB-F6DE-4C96-8505-D0BADE4BDAB0}" destId="{8A3645B6-9473-41ED-8AE1-F0B29F79E5A9}" srcOrd="0" destOrd="0" presId="urn:microsoft.com/office/officeart/2008/layout/HexagonCluster"/>
    <dgm:cxn modelId="{D76FF2D2-12F4-4A7B-9FA2-84AE7C80452B}" type="presParOf" srcId="{4AC9F71B-0F54-44EC-96C3-EBB4F808B486}" destId="{93B49E52-A695-41EA-AA79-5882484BFA8A}" srcOrd="6" destOrd="0" presId="urn:microsoft.com/office/officeart/2008/layout/HexagonCluster"/>
    <dgm:cxn modelId="{4D8BE76D-DA71-4790-9510-A890C88AAFF8}" type="presParOf" srcId="{93B49E52-A695-41EA-AA79-5882484BFA8A}" destId="{5DE03AA2-A9AF-4CEF-AE03-9B2AD63BA445}" srcOrd="0" destOrd="0" presId="urn:microsoft.com/office/officeart/2008/layout/HexagonCluster"/>
    <dgm:cxn modelId="{07E93C18-2357-46F5-BEF7-7C9450210884}" type="presParOf" srcId="{4AC9F71B-0F54-44EC-96C3-EBB4F808B486}" destId="{8F650F74-4F90-45DB-9B72-747A4D728E86}" srcOrd="7" destOrd="0" presId="urn:microsoft.com/office/officeart/2008/layout/HexagonCluster"/>
    <dgm:cxn modelId="{A80141AC-28E0-4CBF-80B0-D295126949B0}" type="presParOf" srcId="{8F650F74-4F90-45DB-9B72-747A4D728E86}" destId="{B553D6B9-0F34-4BBF-9FBF-E5E1C61365AC}" srcOrd="0" destOrd="0" presId="urn:microsoft.com/office/officeart/2008/layout/HexagonCluster"/>
    <dgm:cxn modelId="{952724B7-14C8-4C81-8EC7-C14B2F345B6B}" type="presParOf" srcId="{4AC9F71B-0F54-44EC-96C3-EBB4F808B486}" destId="{CEE039AC-C53D-4A85-8092-E2B6B7A6524D}" srcOrd="8" destOrd="0" presId="urn:microsoft.com/office/officeart/2008/layout/HexagonCluster"/>
    <dgm:cxn modelId="{8E009CD4-B91D-4248-AB54-AE173948552B}" type="presParOf" srcId="{CEE039AC-C53D-4A85-8092-E2B6B7A6524D}" destId="{3894DEC1-13B6-4CDD-BA30-4AC5867F877B}" srcOrd="0" destOrd="0" presId="urn:microsoft.com/office/officeart/2008/layout/HexagonCluster"/>
    <dgm:cxn modelId="{21CB4588-AA13-4ECE-A44E-9515A32A7EA7}" type="presParOf" srcId="{4AC9F71B-0F54-44EC-96C3-EBB4F808B486}" destId="{F7239E0B-4E99-4CD4-B73D-E8E345FEDA45}" srcOrd="9" destOrd="0" presId="urn:microsoft.com/office/officeart/2008/layout/HexagonCluster"/>
    <dgm:cxn modelId="{729BC5AA-2570-4910-96AA-69F99AB29FF4}" type="presParOf" srcId="{F7239E0B-4E99-4CD4-B73D-E8E345FEDA45}" destId="{153494A9-7A4E-413B-AC42-5BBD299349C6}" srcOrd="0" destOrd="0" presId="urn:microsoft.com/office/officeart/2008/layout/HexagonCluster"/>
    <dgm:cxn modelId="{01765E13-79ED-4BA7-9EAE-66A8F3FD35E2}" type="presParOf" srcId="{4AC9F71B-0F54-44EC-96C3-EBB4F808B486}" destId="{7CE175A5-BE8E-473D-BAE3-48A812CE17BF}" srcOrd="10" destOrd="0" presId="urn:microsoft.com/office/officeart/2008/layout/HexagonCluster"/>
    <dgm:cxn modelId="{46E9E630-2E0C-4E2A-BB4B-3F8FBC0FEFBA}" type="presParOf" srcId="{7CE175A5-BE8E-473D-BAE3-48A812CE17BF}" destId="{CDA01942-5D95-4010-8BBE-9BC6381044ED}" srcOrd="0" destOrd="0" presId="urn:microsoft.com/office/officeart/2008/layout/HexagonCluster"/>
    <dgm:cxn modelId="{AD2DBE49-0B5F-454E-8353-AD11CC13EFD1}" type="presParOf" srcId="{4AC9F71B-0F54-44EC-96C3-EBB4F808B486}" destId="{6DBAD74A-6761-47B6-BE91-DD1A2353C5C0}" srcOrd="11" destOrd="0" presId="urn:microsoft.com/office/officeart/2008/layout/HexagonCluster"/>
    <dgm:cxn modelId="{B650174E-2C45-4C29-A4CD-1461A69F9823}" type="presParOf" srcId="{6DBAD74A-6761-47B6-BE91-DD1A2353C5C0}" destId="{4CF336EA-02AC-4C05-889F-2472F0C9EFFD}" srcOrd="0" destOrd="0" presId="urn:microsoft.com/office/officeart/2008/layout/HexagonCluster"/>
    <dgm:cxn modelId="{938DCA24-F906-49CC-BD82-CF42D56BEDF7}" type="presParOf" srcId="{4AC9F71B-0F54-44EC-96C3-EBB4F808B486}" destId="{6A68BD07-76AC-42E4-A090-9818FE1A2B3D}" srcOrd="12" destOrd="0" presId="urn:microsoft.com/office/officeart/2008/layout/HexagonCluster"/>
    <dgm:cxn modelId="{2C9C8911-5951-4D13-A05A-7570840CE167}" type="presParOf" srcId="{6A68BD07-76AC-42E4-A090-9818FE1A2B3D}" destId="{2ED2814F-7CDB-46D9-BF6E-A2CFE37917A3}" srcOrd="0" destOrd="0" presId="urn:microsoft.com/office/officeart/2008/layout/HexagonCluster"/>
    <dgm:cxn modelId="{D570853B-DEF8-4FC3-B3FF-43CFFCA9933B}" type="presParOf" srcId="{4AC9F71B-0F54-44EC-96C3-EBB4F808B486}" destId="{7BC27DE7-9D7E-495A-A681-91CFB1DC9A56}" srcOrd="13" destOrd="0" presId="urn:microsoft.com/office/officeart/2008/layout/HexagonCluster"/>
    <dgm:cxn modelId="{3A0EA8BA-12C1-4F14-A6CB-CD3C68E35DCD}" type="presParOf" srcId="{7BC27DE7-9D7E-495A-A681-91CFB1DC9A56}" destId="{D3F69852-7ADF-4418-BBA7-75373620F253}" srcOrd="0" destOrd="0" presId="urn:microsoft.com/office/officeart/2008/layout/HexagonCluster"/>
    <dgm:cxn modelId="{1A613302-8838-4386-A55B-FA55E826941B}" type="presParOf" srcId="{4AC9F71B-0F54-44EC-96C3-EBB4F808B486}" destId="{9D991B95-E37A-4034-B80E-9FC3326AA0A7}" srcOrd="14" destOrd="0" presId="urn:microsoft.com/office/officeart/2008/layout/HexagonCluster"/>
    <dgm:cxn modelId="{8B3A0D7D-0FC9-4C8F-9E61-8CAA45A4B02E}" type="presParOf" srcId="{9D991B95-E37A-4034-B80E-9FC3326AA0A7}" destId="{0252D1F4-CA04-4E71-A599-BD4911C5451D}" srcOrd="0" destOrd="0" presId="urn:microsoft.com/office/officeart/2008/layout/HexagonCluster"/>
    <dgm:cxn modelId="{F7A4492C-68C9-4376-AE75-8A5134340CEE}" type="presParOf" srcId="{4AC9F71B-0F54-44EC-96C3-EBB4F808B486}" destId="{FDC8A92F-42A8-4988-9E64-090E6612BD33}" srcOrd="15" destOrd="0" presId="urn:microsoft.com/office/officeart/2008/layout/HexagonCluster"/>
    <dgm:cxn modelId="{119E04BC-798B-43AA-BAFC-68CC4F806F6F}" type="presParOf" srcId="{FDC8A92F-42A8-4988-9E64-090E6612BD33}" destId="{1ACFD147-059E-4F74-B1DD-0F53DD8842ED}" srcOrd="0" destOrd="0" presId="urn:microsoft.com/office/officeart/2008/layout/HexagonCluster"/>
    <dgm:cxn modelId="{C12148D6-D76F-41A9-A991-EDC7D56F2BF7}" type="presParOf" srcId="{4AC9F71B-0F54-44EC-96C3-EBB4F808B486}" destId="{E3DBF9A6-C6EA-4EF1-8AB1-D654427D6D86}" srcOrd="16" destOrd="0" presId="urn:microsoft.com/office/officeart/2008/layout/HexagonCluster"/>
    <dgm:cxn modelId="{6DB1FD89-EC65-4D09-8385-8620903502C4}" type="presParOf" srcId="{E3DBF9A6-C6EA-4EF1-8AB1-D654427D6D86}" destId="{68C2EBAF-A0C6-41DE-BBC2-4DDF046DBC46}" srcOrd="0" destOrd="0" presId="urn:microsoft.com/office/officeart/2008/layout/HexagonCluster"/>
    <dgm:cxn modelId="{3BBA332D-7382-4692-A3D4-C024A048A40B}" type="presParOf" srcId="{4AC9F71B-0F54-44EC-96C3-EBB4F808B486}" destId="{CA8C9FC9-DB58-4318-9FD2-769A033FA99F}" srcOrd="17" destOrd="0" presId="urn:microsoft.com/office/officeart/2008/layout/HexagonCluster"/>
    <dgm:cxn modelId="{09C1757F-1C54-4DD5-84ED-32FC295ABF35}" type="presParOf" srcId="{CA8C9FC9-DB58-4318-9FD2-769A033FA99F}" destId="{79CAFEAC-3AA1-49F1-BAC6-8247DEA19932}" srcOrd="0" destOrd="0" presId="urn:microsoft.com/office/officeart/2008/layout/HexagonCluster"/>
    <dgm:cxn modelId="{7E96C16B-44DA-4273-950D-5D139AA2FC2D}" type="presParOf" srcId="{4AC9F71B-0F54-44EC-96C3-EBB4F808B486}" destId="{3CCE4CCE-3670-44FC-9BC5-A8574E883B7F}" srcOrd="18" destOrd="0" presId="urn:microsoft.com/office/officeart/2008/layout/HexagonCluster"/>
    <dgm:cxn modelId="{34766E95-F326-4602-9E5D-4127E7BC04D8}" type="presParOf" srcId="{3CCE4CCE-3670-44FC-9BC5-A8574E883B7F}" destId="{2254AA00-FAC5-485A-BBF6-2D6417F6234A}" srcOrd="0" destOrd="0" presId="urn:microsoft.com/office/officeart/2008/layout/HexagonCluster"/>
    <dgm:cxn modelId="{2D86DCA2-A717-4F6D-AD35-7B0FBD72D28B}" type="presParOf" srcId="{4AC9F71B-0F54-44EC-96C3-EBB4F808B486}" destId="{13215278-525B-4E3E-A57C-EA69837073AE}" srcOrd="19" destOrd="0" presId="urn:microsoft.com/office/officeart/2008/layout/HexagonCluster"/>
    <dgm:cxn modelId="{9EDC6172-79C4-4901-89A9-BECDA252AB6C}" type="presParOf" srcId="{13215278-525B-4E3E-A57C-EA69837073AE}" destId="{D946E194-15C3-4920-B5A0-AB1665AB6247}" srcOrd="0" destOrd="0" presId="urn:microsoft.com/office/officeart/2008/layout/HexagonCluster"/>
    <dgm:cxn modelId="{A5B7C9D0-01B3-4328-A7D8-A0FCCFD5A0D3}" type="presParOf" srcId="{4AC9F71B-0F54-44EC-96C3-EBB4F808B486}" destId="{5FC69E17-38F6-4DBE-B333-9AD3B94EF27C}" srcOrd="20" destOrd="0" presId="urn:microsoft.com/office/officeart/2008/layout/HexagonCluster"/>
    <dgm:cxn modelId="{C7D23CB4-503C-4E48-ACAE-4629C427AB8B}" type="presParOf" srcId="{5FC69E17-38F6-4DBE-B333-9AD3B94EF27C}" destId="{D87B0930-A523-428F-8946-21181F0EAA4C}" srcOrd="0" destOrd="0" presId="urn:microsoft.com/office/officeart/2008/layout/HexagonCluster"/>
    <dgm:cxn modelId="{D984BD8D-124E-4DFD-A016-487C1D30FBD6}" type="presParOf" srcId="{4AC9F71B-0F54-44EC-96C3-EBB4F808B486}" destId="{C7CDDE48-DA19-4725-BFA8-96AEB54462BF}" srcOrd="21" destOrd="0" presId="urn:microsoft.com/office/officeart/2008/layout/HexagonCluster"/>
    <dgm:cxn modelId="{3B7D6323-35CC-4E33-8917-534920DC0887}" type="presParOf" srcId="{C7CDDE48-DA19-4725-BFA8-96AEB54462BF}" destId="{38D9C75A-5BD8-44BD-BA94-326B7BC987AA}" srcOrd="0" destOrd="0" presId="urn:microsoft.com/office/officeart/2008/layout/HexagonCluster"/>
    <dgm:cxn modelId="{0707D4FB-E7DF-4630-B0BE-EA92EF458779}" type="presParOf" srcId="{4AC9F71B-0F54-44EC-96C3-EBB4F808B486}" destId="{586A23B6-54AC-497A-85C5-8C766203A9E3}" srcOrd="22" destOrd="0" presId="urn:microsoft.com/office/officeart/2008/layout/HexagonCluster"/>
    <dgm:cxn modelId="{0C6F8B05-63CF-457F-8CA2-19332295669D}" type="presParOf" srcId="{586A23B6-54AC-497A-85C5-8C766203A9E3}" destId="{14BE9BEA-62E3-4101-8909-E7B5D2CE9B38}" srcOrd="0" destOrd="0" presId="urn:microsoft.com/office/officeart/2008/layout/HexagonCluster"/>
    <dgm:cxn modelId="{4A085FE2-C066-4B24-804E-5AA9C229FF1E}" type="presParOf" srcId="{4AC9F71B-0F54-44EC-96C3-EBB4F808B486}" destId="{B871E732-E75F-4C48-BD5F-F95D6F8E9CB1}" srcOrd="23" destOrd="0" presId="urn:microsoft.com/office/officeart/2008/layout/HexagonCluster"/>
    <dgm:cxn modelId="{F0700FA1-5239-4D9D-AFF2-4246850BE16C}" type="presParOf" srcId="{B871E732-E75F-4C48-BD5F-F95D6F8E9CB1}" destId="{6EE104B2-7048-483A-90E6-09465D6F95B9}" srcOrd="0" destOrd="0" presId="urn:microsoft.com/office/officeart/2008/layout/HexagonCluster"/>
    <dgm:cxn modelId="{3D8E76B6-B7FA-4143-A719-29D53C52C2D4}" type="presParOf" srcId="{4AC9F71B-0F54-44EC-96C3-EBB4F808B486}" destId="{FA8B9B5A-A485-45DC-914A-B8365FFC8864}" srcOrd="24" destOrd="0" presId="urn:microsoft.com/office/officeart/2008/layout/HexagonCluster"/>
    <dgm:cxn modelId="{BF3D62E0-6B41-43CC-AB1D-E2DA7F7DC707}" type="presParOf" srcId="{FA8B9B5A-A485-45DC-914A-B8365FFC8864}" destId="{B06C23F4-E602-4EC6-BBB0-56A4F2FD1B44}" srcOrd="0" destOrd="0" presId="urn:microsoft.com/office/officeart/2008/layout/HexagonCluster"/>
    <dgm:cxn modelId="{7933FE77-C855-4C0A-8F71-D73BE313D8B7}" type="presParOf" srcId="{4AC9F71B-0F54-44EC-96C3-EBB4F808B486}" destId="{CAD5FE48-20B1-4CFB-B11D-9190F52BBB78}" srcOrd="25" destOrd="0" presId="urn:microsoft.com/office/officeart/2008/layout/HexagonCluster"/>
    <dgm:cxn modelId="{98C18E36-4AF2-42AF-BE97-EE655BA99BA8}" type="presParOf" srcId="{CAD5FE48-20B1-4CFB-B11D-9190F52BBB78}" destId="{B70EA326-D120-4A32-BF76-2B185E67D5B9}" srcOrd="0" destOrd="0" presId="urn:microsoft.com/office/officeart/2008/layout/HexagonCluster"/>
    <dgm:cxn modelId="{2B327D1E-885D-45EA-866C-C97C4C263C63}" type="presParOf" srcId="{4AC9F71B-0F54-44EC-96C3-EBB4F808B486}" destId="{F976F427-F8E4-4503-AAAC-74867E659531}" srcOrd="26" destOrd="0" presId="urn:microsoft.com/office/officeart/2008/layout/HexagonCluster"/>
    <dgm:cxn modelId="{F6AC5A4E-36D4-4162-90D3-892CDB97A756}" type="presParOf" srcId="{F976F427-F8E4-4503-AAAC-74867E659531}" destId="{B72D3148-3441-4FC8-965D-87618F554853}" srcOrd="0" destOrd="0" presId="urn:microsoft.com/office/officeart/2008/layout/HexagonCluster"/>
    <dgm:cxn modelId="{594FBDDF-2620-4755-A711-BCD98D373F38}" type="presParOf" srcId="{4AC9F71B-0F54-44EC-96C3-EBB4F808B486}" destId="{1E5EDCC8-6770-4395-811D-E975363FC0CE}" srcOrd="27" destOrd="0" presId="urn:microsoft.com/office/officeart/2008/layout/HexagonCluster"/>
    <dgm:cxn modelId="{83D15B8F-DAFE-42C9-B1CE-262B23061E2C}" type="presParOf" srcId="{1E5EDCC8-6770-4395-811D-E975363FC0CE}" destId="{7C5A8649-0676-4E3E-9BA7-BB55E0414846}" srcOrd="0" destOrd="0" presId="urn:microsoft.com/office/officeart/2008/layout/HexagonCluster"/>
    <dgm:cxn modelId="{8B056BF9-78EA-454F-AAEA-2106372C55CC}" type="presParOf" srcId="{4AC9F71B-0F54-44EC-96C3-EBB4F808B486}" destId="{6B48673A-CC2A-469B-90A4-0FE2257604AF}" srcOrd="28" destOrd="0" presId="urn:microsoft.com/office/officeart/2008/layout/HexagonCluster"/>
    <dgm:cxn modelId="{891CC312-FF84-4D86-8FD6-39D264ED84F7}" type="presParOf" srcId="{6B48673A-CC2A-469B-90A4-0FE2257604AF}" destId="{F7EDD017-53CD-4215-9D1B-C7F4DB2FFB84}" srcOrd="0" destOrd="0" presId="urn:microsoft.com/office/officeart/2008/layout/HexagonCluster"/>
    <dgm:cxn modelId="{28A30E35-1B98-4702-B8ED-CE4B807C6FE2}" type="presParOf" srcId="{4AC9F71B-0F54-44EC-96C3-EBB4F808B486}" destId="{0757E7A9-5BC1-4E6D-8782-FEF1CA3EFD8E}" srcOrd="29" destOrd="0" presId="urn:microsoft.com/office/officeart/2008/layout/HexagonCluster"/>
    <dgm:cxn modelId="{357399FA-09EB-466D-81F7-C87CAC7A001C}" type="presParOf" srcId="{0757E7A9-5BC1-4E6D-8782-FEF1CA3EFD8E}" destId="{0049C890-0747-4BE1-ADFB-DD3B679BD706}" srcOrd="0" destOrd="0" presId="urn:microsoft.com/office/officeart/2008/layout/HexagonCluster"/>
    <dgm:cxn modelId="{4F6CC7D7-0A9F-40CF-ABD8-52663CC6C94E}" type="presParOf" srcId="{4AC9F71B-0F54-44EC-96C3-EBB4F808B486}" destId="{E65962D7-5458-44FA-969F-26D0082A3A4D}" srcOrd="30" destOrd="0" presId="urn:microsoft.com/office/officeart/2008/layout/HexagonCluster"/>
    <dgm:cxn modelId="{8FC19C83-11A1-491F-866F-450CB51000B8}" type="presParOf" srcId="{E65962D7-5458-44FA-969F-26D0082A3A4D}" destId="{8F46C02F-D582-4FB8-BA4A-52FFABDE39DF}" srcOrd="0" destOrd="0" presId="urn:microsoft.com/office/officeart/2008/layout/HexagonCluster"/>
    <dgm:cxn modelId="{070B92F0-67CF-4E89-8158-AE9B5F4CD0A1}" type="presParOf" srcId="{4AC9F71B-0F54-44EC-96C3-EBB4F808B486}" destId="{DA0B6F88-0C0B-4FA4-8607-C3F1C4B4A373}" srcOrd="31" destOrd="0" presId="urn:microsoft.com/office/officeart/2008/layout/HexagonCluster"/>
    <dgm:cxn modelId="{D880A3F7-1CF5-4F94-B2D4-3371A0717665}" type="presParOf" srcId="{DA0B6F88-0C0B-4FA4-8607-C3F1C4B4A373}" destId="{80F405CE-C66F-4633-9CA6-6590DD4923F9}" srcOrd="0" destOrd="0" presId="urn:microsoft.com/office/officeart/2008/layout/HexagonCluster"/>
    <dgm:cxn modelId="{E9FE8874-A38E-47E8-B81D-6C2ED30A583F}" type="presParOf" srcId="{4AC9F71B-0F54-44EC-96C3-EBB4F808B486}" destId="{3D058648-4A50-413D-9DC6-5802897BE1F2}" srcOrd="32" destOrd="0" presId="urn:microsoft.com/office/officeart/2008/layout/HexagonCluster"/>
    <dgm:cxn modelId="{A9F8E79E-B4D9-4948-8BDF-2466BDE8CC3F}" type="presParOf" srcId="{3D058648-4A50-413D-9DC6-5802897BE1F2}" destId="{1CFC9F45-69E1-412B-B396-2042DFD13311}" srcOrd="0" destOrd="0" presId="urn:microsoft.com/office/officeart/2008/layout/HexagonCluster"/>
    <dgm:cxn modelId="{56E220D8-59EA-4BEF-ACCC-1BDAC93707DD}" type="presParOf" srcId="{4AC9F71B-0F54-44EC-96C3-EBB4F808B486}" destId="{4B5B696C-9AB6-460F-9B64-F87E9F68A423}" srcOrd="33" destOrd="0" presId="urn:microsoft.com/office/officeart/2008/layout/HexagonCluster"/>
    <dgm:cxn modelId="{DBC82A14-1339-48C3-B3E4-CA79EDDF0B82}" type="presParOf" srcId="{4B5B696C-9AB6-460F-9B64-F87E9F68A423}" destId="{BA6EFCBB-AB3E-43B6-BE70-0E45A84D6997}" srcOrd="0" destOrd="0" presId="urn:microsoft.com/office/officeart/2008/layout/HexagonCluster"/>
    <dgm:cxn modelId="{03B0F8BB-8171-48FE-BB03-C4D77D165EB0}" type="presParOf" srcId="{4AC9F71B-0F54-44EC-96C3-EBB4F808B486}" destId="{CDD1DCBA-ADDF-491F-A897-2CF48261165C}" srcOrd="34" destOrd="0" presId="urn:microsoft.com/office/officeart/2008/layout/HexagonCluster"/>
    <dgm:cxn modelId="{4E86793E-B108-4C25-B1A1-B7EA63BAA157}" type="presParOf" srcId="{CDD1DCBA-ADDF-491F-A897-2CF48261165C}" destId="{2892895F-2068-4E92-928A-21BA86F1AB0A}" srcOrd="0" destOrd="0" presId="urn:microsoft.com/office/officeart/2008/layout/HexagonCluster"/>
    <dgm:cxn modelId="{4C6A7577-9D7F-42C3-91C7-33BFF2A661A7}" type="presParOf" srcId="{4AC9F71B-0F54-44EC-96C3-EBB4F808B486}" destId="{C2C2C88C-D743-4375-964D-EFB06F0BCD20}" srcOrd="35" destOrd="0" presId="urn:microsoft.com/office/officeart/2008/layout/HexagonCluster"/>
    <dgm:cxn modelId="{2BDBD249-5A0C-4DE5-99F1-2B4C47D085AF}" type="presParOf" srcId="{C2C2C88C-D743-4375-964D-EFB06F0BCD20}" destId="{E13EF4FE-6627-4926-A9CD-BD6D37E8E69C}" srcOrd="0" destOrd="0" presId="urn:microsoft.com/office/officeart/2008/layout/HexagonCluster"/>
    <dgm:cxn modelId="{7CD14ACC-CA1E-4D78-AE8E-8887C669494A}" type="presParOf" srcId="{4AC9F71B-0F54-44EC-96C3-EBB4F808B486}" destId="{F9ABD521-E3FD-4F4D-A041-AD6524C821F8}" srcOrd="36" destOrd="0" presId="urn:microsoft.com/office/officeart/2008/layout/HexagonCluster"/>
    <dgm:cxn modelId="{D6A86C67-97C4-4DD2-AB96-9C7D990278B1}" type="presParOf" srcId="{F9ABD521-E3FD-4F4D-A041-AD6524C821F8}" destId="{29366B40-E1E1-4026-A920-8FA408F3C974}" srcOrd="0" destOrd="0" presId="urn:microsoft.com/office/officeart/2008/layout/HexagonCluster"/>
    <dgm:cxn modelId="{6F12C1B9-1E4B-4B3B-A8AB-AD28D403F0C1}" type="presParOf" srcId="{4AC9F71B-0F54-44EC-96C3-EBB4F808B486}" destId="{4F24C316-297F-4871-807D-A268EB9E693F}" srcOrd="37" destOrd="0" presId="urn:microsoft.com/office/officeart/2008/layout/HexagonCluster"/>
    <dgm:cxn modelId="{18F12DD4-5DE9-4212-800E-47021FCF7C42}" type="presParOf" srcId="{4F24C316-297F-4871-807D-A268EB9E693F}" destId="{CA0E3079-A9C8-4598-975C-286C743B295B}" srcOrd="0" destOrd="0" presId="urn:microsoft.com/office/officeart/2008/layout/HexagonCluster"/>
    <dgm:cxn modelId="{F0EFD762-A540-4F32-991B-0AAAB476D101}" type="presParOf" srcId="{4AC9F71B-0F54-44EC-96C3-EBB4F808B486}" destId="{A315618D-6026-4BBF-8A81-645707E5E47B}" srcOrd="38" destOrd="0" presId="urn:microsoft.com/office/officeart/2008/layout/HexagonCluster"/>
    <dgm:cxn modelId="{FB61AA08-781C-4280-9E85-7B5EA92C9F63}" type="presParOf" srcId="{A315618D-6026-4BBF-8A81-645707E5E47B}" destId="{8A7D5612-71DA-47D7-AAF2-031AEAC84168}" srcOrd="0" destOrd="0" presId="urn:microsoft.com/office/officeart/2008/layout/HexagonCluster"/>
    <dgm:cxn modelId="{788A1AE9-4CD5-464E-B146-112E17535A55}" type="presParOf" srcId="{4AC9F71B-0F54-44EC-96C3-EBB4F808B486}" destId="{80EAA484-BF0F-4102-B66B-E9A6D7F65E07}" srcOrd="39" destOrd="0" presId="urn:microsoft.com/office/officeart/2008/layout/HexagonCluster"/>
    <dgm:cxn modelId="{8300416E-9759-4EA8-84EC-AA4BFEECC158}" type="presParOf" srcId="{80EAA484-BF0F-4102-B66B-E9A6D7F65E07}" destId="{D1AF4828-BF07-4A3D-90FE-30A5F05E55A0}" srcOrd="0" destOrd="0" presId="urn:microsoft.com/office/officeart/2008/layout/HexagonCluster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521D471-EEAB-4D70-90E8-531B2D096F4F}" type="doc">
      <dgm:prSet loTypeId="urn:microsoft.com/office/officeart/2008/layout/VerticalCurvedList" loCatId="list" qsTypeId="urn:microsoft.com/office/officeart/2005/8/quickstyle/simple3" qsCatId="simple" csTypeId="urn:microsoft.com/office/officeart/2005/8/colors/accent6_2" csCatId="accent6" phldr="1"/>
      <dgm:spPr/>
      <dgm:t>
        <a:bodyPr/>
        <a:lstStyle/>
        <a:p>
          <a:endParaRPr lang="lt-LT"/>
        </a:p>
      </dgm:t>
    </dgm:pt>
    <dgm:pt modelId="{C676FCFD-CADD-421F-A2B8-84D239B81FD8}">
      <dgm:prSet custT="1"/>
      <dgm:spPr/>
      <dgm:t>
        <a:bodyPr/>
        <a:lstStyle/>
        <a:p>
          <a:pPr rtl="0"/>
          <a:r>
            <a:rPr lang="lt-LT" sz="2800" kern="1200">
              <a:latin typeface="+mj-lt"/>
              <a:ea typeface="Calibri"/>
              <a:cs typeface="Calibri"/>
            </a:rPr>
            <a:t>Klausimynų sutrumpinimas siekiant efektyvesnio patikrų atlikimo</a:t>
          </a:r>
        </a:p>
      </dgm:t>
    </dgm:pt>
    <dgm:pt modelId="{C0A631CD-6C1F-4108-BA42-E4A3D6AAA392}" type="parTrans" cxnId="{AE146D58-3343-4B38-A7FE-A5A954C0EB83}">
      <dgm:prSet/>
      <dgm:spPr/>
      <dgm:t>
        <a:bodyPr/>
        <a:lstStyle/>
        <a:p>
          <a:endParaRPr lang="lt-LT">
            <a:latin typeface="+mj-lt"/>
          </a:endParaRPr>
        </a:p>
      </dgm:t>
    </dgm:pt>
    <dgm:pt modelId="{AC0AA3A1-E2A9-4517-A245-A86D9C2F44B5}" type="sibTrans" cxnId="{AE146D58-3343-4B38-A7FE-A5A954C0EB83}">
      <dgm:prSet/>
      <dgm:spPr/>
      <dgm:t>
        <a:bodyPr/>
        <a:lstStyle/>
        <a:p>
          <a:endParaRPr lang="lt-LT">
            <a:latin typeface="+mj-lt"/>
          </a:endParaRPr>
        </a:p>
      </dgm:t>
    </dgm:pt>
    <dgm:pt modelId="{4DC8B74D-93B8-423F-9C9F-294ABBAF206E}">
      <dgm:prSet custT="1"/>
      <dgm:spPr/>
      <dgm:t>
        <a:bodyPr/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2800" kern="1200">
              <a:latin typeface="+mj-lt"/>
              <a:ea typeface="Calibri"/>
              <a:cs typeface="Calibri"/>
            </a:rPr>
            <a:t>Pareiškėjų informavimas apie visas atliktas patikras </a:t>
          </a:r>
        </a:p>
      </dgm:t>
    </dgm:pt>
    <dgm:pt modelId="{8372D524-E751-4AD7-8E7B-432EF85934BD}" type="parTrans" cxnId="{62B10D12-FD18-4B01-9294-542F37AA5DC5}">
      <dgm:prSet/>
      <dgm:spPr/>
      <dgm:t>
        <a:bodyPr/>
        <a:lstStyle/>
        <a:p>
          <a:endParaRPr lang="lt-LT">
            <a:latin typeface="+mj-lt"/>
          </a:endParaRPr>
        </a:p>
      </dgm:t>
    </dgm:pt>
    <dgm:pt modelId="{66DA9E1B-AA2E-478D-ACA2-684311F65087}" type="sibTrans" cxnId="{62B10D12-FD18-4B01-9294-542F37AA5DC5}">
      <dgm:prSet/>
      <dgm:spPr/>
      <dgm:t>
        <a:bodyPr/>
        <a:lstStyle/>
        <a:p>
          <a:endParaRPr lang="lt-LT">
            <a:latin typeface="+mj-lt"/>
          </a:endParaRPr>
        </a:p>
      </dgm:t>
    </dgm:pt>
    <dgm:pt modelId="{D4BCF3B7-EFF7-4AEC-A298-312FABA7C457}">
      <dgm:prSet custT="1"/>
      <dgm:spPr/>
      <dgm:t>
        <a:bodyPr/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2800" kern="1200">
              <a:latin typeface="+mj-lt"/>
              <a:ea typeface="Calibri"/>
              <a:cs typeface="Calibri"/>
            </a:rPr>
            <a:t>Konsultavimas dėl patikrų atlikimo</a:t>
          </a:r>
        </a:p>
      </dgm:t>
    </dgm:pt>
    <dgm:pt modelId="{8A385919-F3B8-4D74-A62D-85A456937E96}" type="parTrans" cxnId="{0FE9F450-5624-4DC0-9ED8-8DE238229095}">
      <dgm:prSet/>
      <dgm:spPr/>
      <dgm:t>
        <a:bodyPr/>
        <a:lstStyle/>
        <a:p>
          <a:endParaRPr lang="lt-LT">
            <a:latin typeface="+mj-lt"/>
          </a:endParaRPr>
        </a:p>
      </dgm:t>
    </dgm:pt>
    <dgm:pt modelId="{D69A9CFF-92B1-47BF-B693-B2A5674CF4BF}" type="sibTrans" cxnId="{0FE9F450-5624-4DC0-9ED8-8DE238229095}">
      <dgm:prSet/>
      <dgm:spPr/>
      <dgm:t>
        <a:bodyPr/>
        <a:lstStyle/>
        <a:p>
          <a:endParaRPr lang="lt-LT">
            <a:latin typeface="+mj-lt"/>
          </a:endParaRPr>
        </a:p>
      </dgm:t>
    </dgm:pt>
    <dgm:pt modelId="{530B4CD4-1EE0-4B6B-A63E-06AF08300803}">
      <dgm:prSet custT="1"/>
      <dgm:spPr/>
      <dgm:t>
        <a:bodyPr/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2800" kern="1200">
              <a:latin typeface="+mj-lt"/>
              <a:ea typeface="Calibri"/>
              <a:cs typeface="Calibri"/>
            </a:rPr>
            <a:t>Metodikos parengimas ir mažinimas rizikingų projektų</a:t>
          </a:r>
        </a:p>
      </dgm:t>
    </dgm:pt>
    <dgm:pt modelId="{315BD20B-A27E-443F-9B98-CCEF58312427}" type="parTrans" cxnId="{D93C6659-A43E-43F2-9254-9D523A5A10A2}">
      <dgm:prSet/>
      <dgm:spPr/>
      <dgm:t>
        <a:bodyPr/>
        <a:lstStyle/>
        <a:p>
          <a:endParaRPr lang="lt-LT">
            <a:latin typeface="+mj-lt"/>
          </a:endParaRPr>
        </a:p>
      </dgm:t>
    </dgm:pt>
    <dgm:pt modelId="{B56724CA-3323-4CE2-8E57-F66FEC3D8577}" type="sibTrans" cxnId="{D93C6659-A43E-43F2-9254-9D523A5A10A2}">
      <dgm:prSet/>
      <dgm:spPr/>
      <dgm:t>
        <a:bodyPr/>
        <a:lstStyle/>
        <a:p>
          <a:endParaRPr lang="lt-LT">
            <a:latin typeface="+mj-lt"/>
          </a:endParaRPr>
        </a:p>
      </dgm:t>
    </dgm:pt>
    <dgm:pt modelId="{2D2BCB90-DB8E-4624-BA97-9CE41F1DBC6A}">
      <dgm:prSet custT="1"/>
      <dgm:spPr/>
      <dgm:t>
        <a:bodyPr/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2800" kern="1200">
              <a:latin typeface="+mj-lt"/>
              <a:ea typeface="Calibri"/>
              <a:cs typeface="Calibri"/>
            </a:rPr>
            <a:t>Išankstinis informavimas apie patikros atlikimą</a:t>
          </a:r>
        </a:p>
      </dgm:t>
    </dgm:pt>
    <dgm:pt modelId="{A94BF462-0968-4B9A-B09F-2FD087874FC2}" type="parTrans" cxnId="{A6F26820-89A6-4CBA-9E21-53C4CAF5B813}">
      <dgm:prSet/>
      <dgm:spPr/>
      <dgm:t>
        <a:bodyPr/>
        <a:lstStyle/>
        <a:p>
          <a:endParaRPr lang="lt-LT">
            <a:latin typeface="+mj-lt"/>
          </a:endParaRPr>
        </a:p>
      </dgm:t>
    </dgm:pt>
    <dgm:pt modelId="{30F18B6A-D9C7-477C-85A6-72F96A955A6C}" type="sibTrans" cxnId="{A6F26820-89A6-4CBA-9E21-53C4CAF5B813}">
      <dgm:prSet/>
      <dgm:spPr/>
      <dgm:t>
        <a:bodyPr/>
        <a:lstStyle/>
        <a:p>
          <a:endParaRPr lang="lt-LT">
            <a:latin typeface="+mj-lt"/>
          </a:endParaRPr>
        </a:p>
      </dgm:t>
    </dgm:pt>
    <dgm:pt modelId="{9ED04E36-7AC0-495B-BD86-7B634096FAA4}">
      <dgm:prSet custT="1"/>
      <dgm:spPr/>
      <dgm:t>
        <a:bodyPr/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2800" kern="1200">
              <a:latin typeface="+mj-lt"/>
              <a:ea typeface="Calibri"/>
              <a:cs typeface="Calibri"/>
            </a:rPr>
            <a:t>Individualus kiekvieno pareiškėjo informavimas Portale</a:t>
          </a:r>
        </a:p>
      </dgm:t>
    </dgm:pt>
    <dgm:pt modelId="{2F82EE01-54F8-4D30-BC5D-C77131E4EDAE}" type="parTrans" cxnId="{870FA208-271B-435E-A61C-CF4EBE096828}">
      <dgm:prSet/>
      <dgm:spPr/>
      <dgm:t>
        <a:bodyPr/>
        <a:lstStyle/>
        <a:p>
          <a:endParaRPr lang="lt-LT">
            <a:latin typeface="+mj-lt"/>
          </a:endParaRPr>
        </a:p>
      </dgm:t>
    </dgm:pt>
    <dgm:pt modelId="{B1781519-D9CD-4F65-AEB6-80B0AF29EEBF}" type="sibTrans" cxnId="{870FA208-271B-435E-A61C-CF4EBE096828}">
      <dgm:prSet/>
      <dgm:spPr/>
      <dgm:t>
        <a:bodyPr/>
        <a:lstStyle/>
        <a:p>
          <a:endParaRPr lang="lt-LT">
            <a:latin typeface="+mj-lt"/>
          </a:endParaRPr>
        </a:p>
      </dgm:t>
    </dgm:pt>
    <dgm:pt modelId="{A0D37A5C-F35B-493C-8DE1-C5154FDFE67A}" type="pres">
      <dgm:prSet presAssocID="{B521D471-EEAB-4D70-90E8-531B2D096F4F}" presName="Name0" presStyleCnt="0">
        <dgm:presLayoutVars>
          <dgm:chMax val="7"/>
          <dgm:chPref val="7"/>
          <dgm:dir/>
        </dgm:presLayoutVars>
      </dgm:prSet>
      <dgm:spPr/>
    </dgm:pt>
    <dgm:pt modelId="{E9E642DC-E5CB-4588-98B8-83BC06ABF082}" type="pres">
      <dgm:prSet presAssocID="{B521D471-EEAB-4D70-90E8-531B2D096F4F}" presName="Name1" presStyleCnt="0"/>
      <dgm:spPr/>
    </dgm:pt>
    <dgm:pt modelId="{AF832598-90E3-4289-AE19-24FD71363D37}" type="pres">
      <dgm:prSet presAssocID="{B521D471-EEAB-4D70-90E8-531B2D096F4F}" presName="cycle" presStyleCnt="0"/>
      <dgm:spPr/>
    </dgm:pt>
    <dgm:pt modelId="{C469F5F8-5162-4A92-980F-AEAE398AE118}" type="pres">
      <dgm:prSet presAssocID="{B521D471-EEAB-4D70-90E8-531B2D096F4F}" presName="srcNode" presStyleLbl="node1" presStyleIdx="0" presStyleCnt="6"/>
      <dgm:spPr/>
    </dgm:pt>
    <dgm:pt modelId="{ED470D31-F0EF-4896-98CC-DA07FF9C76D1}" type="pres">
      <dgm:prSet presAssocID="{B521D471-EEAB-4D70-90E8-531B2D096F4F}" presName="conn" presStyleLbl="parChTrans1D2" presStyleIdx="0" presStyleCnt="1" custLinFactNeighborX="-995" custLinFactNeighborY="1791"/>
      <dgm:spPr>
        <a:xfrm>
          <a:off x="-5654914" y="-745061"/>
          <a:ext cx="6732707" cy="6732707"/>
        </a:xfrm>
        <a:prstGeom prst="blockArc">
          <a:avLst>
            <a:gd name="adj1" fmla="val 18900000"/>
            <a:gd name="adj2" fmla="val 2700000"/>
            <a:gd name="adj3" fmla="val 321"/>
          </a:avLst>
        </a:prstGeom>
      </dgm:spPr>
    </dgm:pt>
    <dgm:pt modelId="{D5E5D5FF-4EA8-4932-97D7-032EB10EBAB5}" type="pres">
      <dgm:prSet presAssocID="{B521D471-EEAB-4D70-90E8-531B2D096F4F}" presName="extraNode" presStyleLbl="node1" presStyleIdx="0" presStyleCnt="6"/>
      <dgm:spPr/>
    </dgm:pt>
    <dgm:pt modelId="{8EBDE79B-DCD7-4FFC-AA3D-77BDD322814B}" type="pres">
      <dgm:prSet presAssocID="{B521D471-EEAB-4D70-90E8-531B2D096F4F}" presName="dstNode" presStyleLbl="node1" presStyleIdx="0" presStyleCnt="6"/>
      <dgm:spPr/>
    </dgm:pt>
    <dgm:pt modelId="{F6013375-3CD4-406C-932D-921F245C4FA0}" type="pres">
      <dgm:prSet presAssocID="{C676FCFD-CADD-421F-A2B8-84D239B81FD8}" presName="text_1" presStyleLbl="node1" presStyleIdx="0" presStyleCnt="6">
        <dgm:presLayoutVars>
          <dgm:bulletEnabled val="1"/>
        </dgm:presLayoutVars>
      </dgm:prSet>
      <dgm:spPr/>
    </dgm:pt>
    <dgm:pt modelId="{E3DB98ED-D5D0-4582-A7B6-666B1E64D933}" type="pres">
      <dgm:prSet presAssocID="{C676FCFD-CADD-421F-A2B8-84D239B81FD8}" presName="accent_1" presStyleCnt="0"/>
      <dgm:spPr/>
    </dgm:pt>
    <dgm:pt modelId="{07D6B7A1-A94B-4D97-88EA-7EABE7486D6F}" type="pres">
      <dgm:prSet presAssocID="{C676FCFD-CADD-421F-A2B8-84D239B81FD8}" presName="accentRepeatNode" presStyleLbl="solidFgAcc1" presStyleIdx="0" presStyleCnt="6"/>
      <dgm:spPr/>
    </dgm:pt>
    <dgm:pt modelId="{FE73F225-A782-4CF9-9B06-46E568EADEF4}" type="pres">
      <dgm:prSet presAssocID="{4DC8B74D-93B8-423F-9C9F-294ABBAF206E}" presName="text_2" presStyleLbl="node1" presStyleIdx="1" presStyleCnt="6">
        <dgm:presLayoutVars>
          <dgm:bulletEnabled val="1"/>
        </dgm:presLayoutVars>
      </dgm:prSet>
      <dgm:spPr/>
    </dgm:pt>
    <dgm:pt modelId="{20B59044-2D80-44B0-880F-519647F7B82B}" type="pres">
      <dgm:prSet presAssocID="{4DC8B74D-93B8-423F-9C9F-294ABBAF206E}" presName="accent_2" presStyleCnt="0"/>
      <dgm:spPr/>
    </dgm:pt>
    <dgm:pt modelId="{E66BAFC4-B5A9-49C9-B628-867D4D38F9CC}" type="pres">
      <dgm:prSet presAssocID="{4DC8B74D-93B8-423F-9C9F-294ABBAF206E}" presName="accentRepeatNode" presStyleLbl="solidFgAcc1" presStyleIdx="1" presStyleCnt="6"/>
      <dgm:spPr/>
    </dgm:pt>
    <dgm:pt modelId="{C9B7B5B4-B96D-4357-BF2E-2993ED2A66B8}" type="pres">
      <dgm:prSet presAssocID="{D4BCF3B7-EFF7-4AEC-A298-312FABA7C457}" presName="text_3" presStyleLbl="node1" presStyleIdx="2" presStyleCnt="6">
        <dgm:presLayoutVars>
          <dgm:bulletEnabled val="1"/>
        </dgm:presLayoutVars>
      </dgm:prSet>
      <dgm:spPr/>
    </dgm:pt>
    <dgm:pt modelId="{A859CC8D-8CAD-4F00-84F3-E112101B0DF4}" type="pres">
      <dgm:prSet presAssocID="{D4BCF3B7-EFF7-4AEC-A298-312FABA7C457}" presName="accent_3" presStyleCnt="0"/>
      <dgm:spPr/>
    </dgm:pt>
    <dgm:pt modelId="{D32DBADC-2759-4E7C-A388-A1E2F4EF4F1F}" type="pres">
      <dgm:prSet presAssocID="{D4BCF3B7-EFF7-4AEC-A298-312FABA7C457}" presName="accentRepeatNode" presStyleLbl="solidFgAcc1" presStyleIdx="2" presStyleCnt="6"/>
      <dgm:spPr/>
    </dgm:pt>
    <dgm:pt modelId="{632332B7-622D-4D12-87A1-B6AB2654E749}" type="pres">
      <dgm:prSet presAssocID="{530B4CD4-1EE0-4B6B-A63E-06AF08300803}" presName="text_4" presStyleLbl="node1" presStyleIdx="3" presStyleCnt="6">
        <dgm:presLayoutVars>
          <dgm:bulletEnabled val="1"/>
        </dgm:presLayoutVars>
      </dgm:prSet>
      <dgm:spPr/>
    </dgm:pt>
    <dgm:pt modelId="{C580AA4D-183A-4562-9A16-994A6FF61C64}" type="pres">
      <dgm:prSet presAssocID="{530B4CD4-1EE0-4B6B-A63E-06AF08300803}" presName="accent_4" presStyleCnt="0"/>
      <dgm:spPr/>
    </dgm:pt>
    <dgm:pt modelId="{001269F0-6B67-4166-81F9-744FB7B177FB}" type="pres">
      <dgm:prSet presAssocID="{530B4CD4-1EE0-4B6B-A63E-06AF08300803}" presName="accentRepeatNode" presStyleLbl="solidFgAcc1" presStyleIdx="3" presStyleCnt="6"/>
      <dgm:spPr/>
    </dgm:pt>
    <dgm:pt modelId="{8F5E319C-AEF3-4272-B0BB-5939531E899C}" type="pres">
      <dgm:prSet presAssocID="{2D2BCB90-DB8E-4624-BA97-9CE41F1DBC6A}" presName="text_5" presStyleLbl="node1" presStyleIdx="4" presStyleCnt="6">
        <dgm:presLayoutVars>
          <dgm:bulletEnabled val="1"/>
        </dgm:presLayoutVars>
      </dgm:prSet>
      <dgm:spPr/>
    </dgm:pt>
    <dgm:pt modelId="{CBE15983-F036-492F-9283-A42464785E5E}" type="pres">
      <dgm:prSet presAssocID="{2D2BCB90-DB8E-4624-BA97-9CE41F1DBC6A}" presName="accent_5" presStyleCnt="0"/>
      <dgm:spPr/>
    </dgm:pt>
    <dgm:pt modelId="{AEA0F3A2-C589-4EA3-9894-CB0D50445EC8}" type="pres">
      <dgm:prSet presAssocID="{2D2BCB90-DB8E-4624-BA97-9CE41F1DBC6A}" presName="accentRepeatNode" presStyleLbl="solidFgAcc1" presStyleIdx="4" presStyleCnt="6"/>
      <dgm:spPr/>
    </dgm:pt>
    <dgm:pt modelId="{2F7D2134-6AB9-4B3F-A7B7-ED246249CDE4}" type="pres">
      <dgm:prSet presAssocID="{9ED04E36-7AC0-495B-BD86-7B634096FAA4}" presName="text_6" presStyleLbl="node1" presStyleIdx="5" presStyleCnt="6">
        <dgm:presLayoutVars>
          <dgm:bulletEnabled val="1"/>
        </dgm:presLayoutVars>
      </dgm:prSet>
      <dgm:spPr/>
    </dgm:pt>
    <dgm:pt modelId="{71513AF6-2A52-4685-9A48-2B267AFD7659}" type="pres">
      <dgm:prSet presAssocID="{9ED04E36-7AC0-495B-BD86-7B634096FAA4}" presName="accent_6" presStyleCnt="0"/>
      <dgm:spPr/>
    </dgm:pt>
    <dgm:pt modelId="{800C122A-7197-47BF-A482-3BB4491D8DFA}" type="pres">
      <dgm:prSet presAssocID="{9ED04E36-7AC0-495B-BD86-7B634096FAA4}" presName="accentRepeatNode" presStyleLbl="solidFgAcc1" presStyleIdx="5" presStyleCnt="6"/>
      <dgm:spPr/>
    </dgm:pt>
  </dgm:ptLst>
  <dgm:cxnLst>
    <dgm:cxn modelId="{870FA208-271B-435E-A61C-CF4EBE096828}" srcId="{B521D471-EEAB-4D70-90E8-531B2D096F4F}" destId="{9ED04E36-7AC0-495B-BD86-7B634096FAA4}" srcOrd="5" destOrd="0" parTransId="{2F82EE01-54F8-4D30-BC5D-C77131E4EDAE}" sibTransId="{B1781519-D9CD-4F65-AEB6-80B0AF29EEBF}"/>
    <dgm:cxn modelId="{62B10D12-FD18-4B01-9294-542F37AA5DC5}" srcId="{B521D471-EEAB-4D70-90E8-531B2D096F4F}" destId="{4DC8B74D-93B8-423F-9C9F-294ABBAF206E}" srcOrd="1" destOrd="0" parTransId="{8372D524-E751-4AD7-8E7B-432EF85934BD}" sibTransId="{66DA9E1B-AA2E-478D-ACA2-684311F65087}"/>
    <dgm:cxn modelId="{A6F26820-89A6-4CBA-9E21-53C4CAF5B813}" srcId="{B521D471-EEAB-4D70-90E8-531B2D096F4F}" destId="{2D2BCB90-DB8E-4624-BA97-9CE41F1DBC6A}" srcOrd="4" destOrd="0" parTransId="{A94BF462-0968-4B9A-B09F-2FD087874FC2}" sibTransId="{30F18B6A-D9C7-477C-85A6-72F96A955A6C}"/>
    <dgm:cxn modelId="{0F79A925-84C9-4F8F-9D10-F9AE1BCAF106}" type="presOf" srcId="{C676FCFD-CADD-421F-A2B8-84D239B81FD8}" destId="{F6013375-3CD4-406C-932D-921F245C4FA0}" srcOrd="0" destOrd="0" presId="urn:microsoft.com/office/officeart/2008/layout/VerticalCurvedList"/>
    <dgm:cxn modelId="{337A992D-E1BC-4AD2-BE2E-956A782F4343}" type="presOf" srcId="{AC0AA3A1-E2A9-4517-A245-A86D9C2F44B5}" destId="{ED470D31-F0EF-4896-98CC-DA07FF9C76D1}" srcOrd="0" destOrd="0" presId="urn:microsoft.com/office/officeart/2008/layout/VerticalCurvedList"/>
    <dgm:cxn modelId="{9B87663B-CBA0-4B86-AC69-04D117504387}" type="presOf" srcId="{2D2BCB90-DB8E-4624-BA97-9CE41F1DBC6A}" destId="{8F5E319C-AEF3-4272-B0BB-5939531E899C}" srcOrd="0" destOrd="0" presId="urn:microsoft.com/office/officeart/2008/layout/VerticalCurvedList"/>
    <dgm:cxn modelId="{0FE9F450-5624-4DC0-9ED8-8DE238229095}" srcId="{B521D471-EEAB-4D70-90E8-531B2D096F4F}" destId="{D4BCF3B7-EFF7-4AEC-A298-312FABA7C457}" srcOrd="2" destOrd="0" parTransId="{8A385919-F3B8-4D74-A62D-85A456937E96}" sibTransId="{D69A9CFF-92B1-47BF-B693-B2A5674CF4BF}"/>
    <dgm:cxn modelId="{AE146D58-3343-4B38-A7FE-A5A954C0EB83}" srcId="{B521D471-EEAB-4D70-90E8-531B2D096F4F}" destId="{C676FCFD-CADD-421F-A2B8-84D239B81FD8}" srcOrd="0" destOrd="0" parTransId="{C0A631CD-6C1F-4108-BA42-E4A3D6AAA392}" sibTransId="{AC0AA3A1-E2A9-4517-A245-A86D9C2F44B5}"/>
    <dgm:cxn modelId="{D93C6659-A43E-43F2-9254-9D523A5A10A2}" srcId="{B521D471-EEAB-4D70-90E8-531B2D096F4F}" destId="{530B4CD4-1EE0-4B6B-A63E-06AF08300803}" srcOrd="3" destOrd="0" parTransId="{315BD20B-A27E-443F-9B98-CCEF58312427}" sibTransId="{B56724CA-3323-4CE2-8E57-F66FEC3D8577}"/>
    <dgm:cxn modelId="{564A81A2-FDF0-4D4E-828E-F26344D14077}" type="presOf" srcId="{530B4CD4-1EE0-4B6B-A63E-06AF08300803}" destId="{632332B7-622D-4D12-87A1-B6AB2654E749}" srcOrd="0" destOrd="0" presId="urn:microsoft.com/office/officeart/2008/layout/VerticalCurvedList"/>
    <dgm:cxn modelId="{0DFC42A8-AB2E-4C1B-93C2-69EF8A912C8D}" type="presOf" srcId="{4DC8B74D-93B8-423F-9C9F-294ABBAF206E}" destId="{FE73F225-A782-4CF9-9B06-46E568EADEF4}" srcOrd="0" destOrd="0" presId="urn:microsoft.com/office/officeart/2008/layout/VerticalCurvedList"/>
    <dgm:cxn modelId="{5EA059BE-1C81-44A3-BE29-60347EDB8995}" type="presOf" srcId="{B521D471-EEAB-4D70-90E8-531B2D096F4F}" destId="{A0D37A5C-F35B-493C-8DE1-C5154FDFE67A}" srcOrd="0" destOrd="0" presId="urn:microsoft.com/office/officeart/2008/layout/VerticalCurvedList"/>
    <dgm:cxn modelId="{222041CE-2D65-42FE-9CF9-23FA76348E57}" type="presOf" srcId="{D4BCF3B7-EFF7-4AEC-A298-312FABA7C457}" destId="{C9B7B5B4-B96D-4357-BF2E-2993ED2A66B8}" srcOrd="0" destOrd="0" presId="urn:microsoft.com/office/officeart/2008/layout/VerticalCurvedList"/>
    <dgm:cxn modelId="{312E47ED-9A4A-4DA6-9AAB-D00D4D55CCDD}" type="presOf" srcId="{9ED04E36-7AC0-495B-BD86-7B634096FAA4}" destId="{2F7D2134-6AB9-4B3F-A7B7-ED246249CDE4}" srcOrd="0" destOrd="0" presId="urn:microsoft.com/office/officeart/2008/layout/VerticalCurvedList"/>
    <dgm:cxn modelId="{577785E8-385D-41ED-82EF-3A2E8097840F}" type="presParOf" srcId="{A0D37A5C-F35B-493C-8DE1-C5154FDFE67A}" destId="{E9E642DC-E5CB-4588-98B8-83BC06ABF082}" srcOrd="0" destOrd="0" presId="urn:microsoft.com/office/officeart/2008/layout/VerticalCurvedList"/>
    <dgm:cxn modelId="{E8A563D3-E587-4A6A-9FB1-B7986CE4F491}" type="presParOf" srcId="{E9E642DC-E5CB-4588-98B8-83BC06ABF082}" destId="{AF832598-90E3-4289-AE19-24FD71363D37}" srcOrd="0" destOrd="0" presId="urn:microsoft.com/office/officeart/2008/layout/VerticalCurvedList"/>
    <dgm:cxn modelId="{1B4218A4-AA10-4E4D-BDEA-D7B92B345C6D}" type="presParOf" srcId="{AF832598-90E3-4289-AE19-24FD71363D37}" destId="{C469F5F8-5162-4A92-980F-AEAE398AE118}" srcOrd="0" destOrd="0" presId="urn:microsoft.com/office/officeart/2008/layout/VerticalCurvedList"/>
    <dgm:cxn modelId="{B7CC5860-B820-41E4-AC57-8D7DC8A007C2}" type="presParOf" srcId="{AF832598-90E3-4289-AE19-24FD71363D37}" destId="{ED470D31-F0EF-4896-98CC-DA07FF9C76D1}" srcOrd="1" destOrd="0" presId="urn:microsoft.com/office/officeart/2008/layout/VerticalCurvedList"/>
    <dgm:cxn modelId="{DBBC1EEC-0C29-458A-A182-2DC8AF6063A2}" type="presParOf" srcId="{AF832598-90E3-4289-AE19-24FD71363D37}" destId="{D5E5D5FF-4EA8-4932-97D7-032EB10EBAB5}" srcOrd="2" destOrd="0" presId="urn:microsoft.com/office/officeart/2008/layout/VerticalCurvedList"/>
    <dgm:cxn modelId="{2DED984E-D614-4147-A4AB-15791BC7ECB9}" type="presParOf" srcId="{AF832598-90E3-4289-AE19-24FD71363D37}" destId="{8EBDE79B-DCD7-4FFC-AA3D-77BDD322814B}" srcOrd="3" destOrd="0" presId="urn:microsoft.com/office/officeart/2008/layout/VerticalCurvedList"/>
    <dgm:cxn modelId="{6EB815AD-79EE-4596-BDA3-AF827454CDF2}" type="presParOf" srcId="{E9E642DC-E5CB-4588-98B8-83BC06ABF082}" destId="{F6013375-3CD4-406C-932D-921F245C4FA0}" srcOrd="1" destOrd="0" presId="urn:microsoft.com/office/officeart/2008/layout/VerticalCurvedList"/>
    <dgm:cxn modelId="{8B349F1A-6A9B-4151-B28C-8AF3A6518093}" type="presParOf" srcId="{E9E642DC-E5CB-4588-98B8-83BC06ABF082}" destId="{E3DB98ED-D5D0-4582-A7B6-666B1E64D933}" srcOrd="2" destOrd="0" presId="urn:microsoft.com/office/officeart/2008/layout/VerticalCurvedList"/>
    <dgm:cxn modelId="{FA89EFC9-EAC4-46E4-86BA-663A895A66F5}" type="presParOf" srcId="{E3DB98ED-D5D0-4582-A7B6-666B1E64D933}" destId="{07D6B7A1-A94B-4D97-88EA-7EABE7486D6F}" srcOrd="0" destOrd="0" presId="urn:microsoft.com/office/officeart/2008/layout/VerticalCurvedList"/>
    <dgm:cxn modelId="{6DB8E289-E630-4419-AD06-0462C07F7E26}" type="presParOf" srcId="{E9E642DC-E5CB-4588-98B8-83BC06ABF082}" destId="{FE73F225-A782-4CF9-9B06-46E568EADEF4}" srcOrd="3" destOrd="0" presId="urn:microsoft.com/office/officeart/2008/layout/VerticalCurvedList"/>
    <dgm:cxn modelId="{8EB61499-02CC-4F6D-804E-370CC42C4021}" type="presParOf" srcId="{E9E642DC-E5CB-4588-98B8-83BC06ABF082}" destId="{20B59044-2D80-44B0-880F-519647F7B82B}" srcOrd="4" destOrd="0" presId="urn:microsoft.com/office/officeart/2008/layout/VerticalCurvedList"/>
    <dgm:cxn modelId="{4FA2AF8E-4516-4C46-B8C6-0EB08618233A}" type="presParOf" srcId="{20B59044-2D80-44B0-880F-519647F7B82B}" destId="{E66BAFC4-B5A9-49C9-B628-867D4D38F9CC}" srcOrd="0" destOrd="0" presId="urn:microsoft.com/office/officeart/2008/layout/VerticalCurvedList"/>
    <dgm:cxn modelId="{6C085AEC-5DF7-4BE8-BF7C-A8EAC3A96D41}" type="presParOf" srcId="{E9E642DC-E5CB-4588-98B8-83BC06ABF082}" destId="{C9B7B5B4-B96D-4357-BF2E-2993ED2A66B8}" srcOrd="5" destOrd="0" presId="urn:microsoft.com/office/officeart/2008/layout/VerticalCurvedList"/>
    <dgm:cxn modelId="{2F3AF356-7DFF-40F8-8F56-B854A2B0D2F5}" type="presParOf" srcId="{E9E642DC-E5CB-4588-98B8-83BC06ABF082}" destId="{A859CC8D-8CAD-4F00-84F3-E112101B0DF4}" srcOrd="6" destOrd="0" presId="urn:microsoft.com/office/officeart/2008/layout/VerticalCurvedList"/>
    <dgm:cxn modelId="{A518CB67-1AB6-48D9-9A27-86C80756D686}" type="presParOf" srcId="{A859CC8D-8CAD-4F00-84F3-E112101B0DF4}" destId="{D32DBADC-2759-4E7C-A388-A1E2F4EF4F1F}" srcOrd="0" destOrd="0" presId="urn:microsoft.com/office/officeart/2008/layout/VerticalCurvedList"/>
    <dgm:cxn modelId="{7E402D72-CA10-4460-AB27-E8A0C9B7F3C1}" type="presParOf" srcId="{E9E642DC-E5CB-4588-98B8-83BC06ABF082}" destId="{632332B7-622D-4D12-87A1-B6AB2654E749}" srcOrd="7" destOrd="0" presId="urn:microsoft.com/office/officeart/2008/layout/VerticalCurvedList"/>
    <dgm:cxn modelId="{FC5A4214-B7D5-41DB-86F3-B26306D8E47F}" type="presParOf" srcId="{E9E642DC-E5CB-4588-98B8-83BC06ABF082}" destId="{C580AA4D-183A-4562-9A16-994A6FF61C64}" srcOrd="8" destOrd="0" presId="urn:microsoft.com/office/officeart/2008/layout/VerticalCurvedList"/>
    <dgm:cxn modelId="{D4D45413-DADB-4C1E-B73F-EF4ADDC67A0B}" type="presParOf" srcId="{C580AA4D-183A-4562-9A16-994A6FF61C64}" destId="{001269F0-6B67-4166-81F9-744FB7B177FB}" srcOrd="0" destOrd="0" presId="urn:microsoft.com/office/officeart/2008/layout/VerticalCurvedList"/>
    <dgm:cxn modelId="{7CA4E632-9ACD-4ECA-B647-A2ADF5EA355D}" type="presParOf" srcId="{E9E642DC-E5CB-4588-98B8-83BC06ABF082}" destId="{8F5E319C-AEF3-4272-B0BB-5939531E899C}" srcOrd="9" destOrd="0" presId="urn:microsoft.com/office/officeart/2008/layout/VerticalCurvedList"/>
    <dgm:cxn modelId="{7D893FD4-67F6-45DE-8434-B789834FA5D5}" type="presParOf" srcId="{E9E642DC-E5CB-4588-98B8-83BC06ABF082}" destId="{CBE15983-F036-492F-9283-A42464785E5E}" srcOrd="10" destOrd="0" presId="urn:microsoft.com/office/officeart/2008/layout/VerticalCurvedList"/>
    <dgm:cxn modelId="{B8E424C2-6975-4BB0-8DBB-05AFF5C571C6}" type="presParOf" srcId="{CBE15983-F036-492F-9283-A42464785E5E}" destId="{AEA0F3A2-C589-4EA3-9894-CB0D50445EC8}" srcOrd="0" destOrd="0" presId="urn:microsoft.com/office/officeart/2008/layout/VerticalCurvedList"/>
    <dgm:cxn modelId="{0EDCABF7-7D59-46E1-A1AA-99C0EE8B54B5}" type="presParOf" srcId="{E9E642DC-E5CB-4588-98B8-83BC06ABF082}" destId="{2F7D2134-6AB9-4B3F-A7B7-ED246249CDE4}" srcOrd="11" destOrd="0" presId="urn:microsoft.com/office/officeart/2008/layout/VerticalCurvedList"/>
    <dgm:cxn modelId="{6EDAF548-E7C7-44EB-B966-6A7C780DF705}" type="presParOf" srcId="{E9E642DC-E5CB-4588-98B8-83BC06ABF082}" destId="{71513AF6-2A52-4685-9A48-2B267AFD7659}" srcOrd="12" destOrd="0" presId="urn:microsoft.com/office/officeart/2008/layout/VerticalCurvedList"/>
    <dgm:cxn modelId="{9337EAD7-1D96-43A3-8A26-BD28399085DB}" type="presParOf" srcId="{71513AF6-2A52-4685-9A48-2B267AFD7659}" destId="{800C122A-7197-47BF-A482-3BB4491D8DFA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521D471-EEAB-4D70-90E8-531B2D096F4F}" type="doc">
      <dgm:prSet loTypeId="urn:microsoft.com/office/officeart/2005/8/layout/hList6" loCatId="list" qsTypeId="urn:microsoft.com/office/officeart/2005/8/quickstyle/simple3" qsCatId="simple" csTypeId="urn:microsoft.com/office/officeart/2005/8/colors/accent6_2" csCatId="accent6" phldr="1"/>
      <dgm:spPr/>
      <dgm:t>
        <a:bodyPr/>
        <a:lstStyle/>
        <a:p>
          <a:endParaRPr lang="lt-LT"/>
        </a:p>
      </dgm:t>
    </dgm:pt>
    <dgm:pt modelId="{C676FCFD-CADD-421F-A2B8-84D239B81FD8}">
      <dgm:prSet custT="1"/>
      <dgm:spPr/>
      <dgm:t>
        <a:bodyPr/>
        <a:lstStyle/>
        <a:p>
          <a:pPr marL="0"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2600" kern="1200">
              <a:latin typeface="+mj-lt"/>
              <a:ea typeface="Calibri"/>
              <a:cs typeface="Calibri"/>
            </a:rPr>
            <a:t>Klausimynų sutrumpinimas siekiant efektyvesnio patikrų atlikimo</a:t>
          </a:r>
        </a:p>
        <a:p>
          <a:pPr marL="0" lvl="0" algn="l" defTabSz="12446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lt-LT" sz="2800" kern="1200">
            <a:latin typeface="+mj-lt"/>
            <a:ea typeface="Calibri"/>
            <a:cs typeface="Calibri"/>
          </a:endParaRPr>
        </a:p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200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+mj-lt"/>
              <a:ea typeface="Calibri"/>
              <a:cs typeface="Calibri"/>
            </a:rPr>
            <a:t>KPP klausimynas:</a:t>
          </a:r>
        </a:p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200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+mj-lt"/>
              <a:ea typeface="Calibri"/>
              <a:cs typeface="Calibri"/>
            </a:rPr>
            <a:t>nuo 51 iki 29 klausimų</a:t>
          </a:r>
        </a:p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200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+mj-lt"/>
              <a:ea typeface="Calibri"/>
              <a:cs typeface="Calibri"/>
            </a:rPr>
            <a:t>SP klausimynas:</a:t>
          </a:r>
        </a:p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200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+mj-lt"/>
              <a:ea typeface="Calibri"/>
              <a:cs typeface="Calibri"/>
            </a:rPr>
            <a:t>nuo 34 iki 27 klausimų</a:t>
          </a:r>
        </a:p>
      </dgm:t>
    </dgm:pt>
    <dgm:pt modelId="{C0A631CD-6C1F-4108-BA42-E4A3D6AAA392}" type="parTrans" cxnId="{AE146D58-3343-4B38-A7FE-A5A954C0EB83}">
      <dgm:prSet/>
      <dgm:spPr/>
      <dgm:t>
        <a:bodyPr/>
        <a:lstStyle/>
        <a:p>
          <a:endParaRPr lang="lt-LT"/>
        </a:p>
      </dgm:t>
    </dgm:pt>
    <dgm:pt modelId="{AC0AA3A1-E2A9-4517-A245-A86D9C2F44B5}" type="sibTrans" cxnId="{AE146D58-3343-4B38-A7FE-A5A954C0EB83}">
      <dgm:prSet/>
      <dgm:spPr/>
      <dgm:t>
        <a:bodyPr/>
        <a:lstStyle/>
        <a:p>
          <a:endParaRPr lang="lt-LT"/>
        </a:p>
      </dgm:t>
    </dgm:pt>
    <dgm:pt modelId="{4DC8B74D-93B8-423F-9C9F-294ABBAF206E}">
      <dgm:prSet custT="1"/>
      <dgm:spPr>
        <a:gradFill rotWithShape="0">
          <a:gsLst>
            <a:gs pos="0">
              <a:srgbClr val="70AD47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rgbClr>
            </a:gs>
            <a:gs pos="50000">
              <a:srgbClr val="70AD47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rgbClr>
            </a:gs>
            <a:gs pos="100000">
              <a:srgbClr val="70AD47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 spcFirstLastPara="0" vert="horz" wrap="square" lIns="177800" tIns="0" rIns="177800" bIns="0" numCol="1" spcCol="1270" anchor="ctr" anchorCtr="0"/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2600" kern="1200">
              <a:solidFill>
                <a:prstClr val="black"/>
              </a:solidFill>
              <a:latin typeface="Arial" panose="020B0604020202020204"/>
              <a:ea typeface="Calibri"/>
              <a:cs typeface="Calibri"/>
            </a:rPr>
            <a:t>Pareiškėjų informavimas apie visas atliktas patikras </a:t>
          </a:r>
        </a:p>
        <a:p>
          <a:pPr marL="0" lvl="0" indent="0" algn="l" defTabSz="7112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lt-LT" sz="2800" kern="1200">
            <a:solidFill>
              <a:prstClr val="black"/>
            </a:solidFill>
            <a:latin typeface="Arial" panose="020B0604020202020204"/>
            <a:ea typeface="Calibri"/>
            <a:cs typeface="Calibri"/>
          </a:endParaRPr>
        </a:p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2000" kern="1200">
              <a:solidFill>
                <a:prstClr val="black"/>
              </a:solidFill>
              <a:latin typeface="Arial" panose="020B0604020202020204"/>
              <a:ea typeface="Calibri"/>
              <a:cs typeface="Calibri"/>
            </a:rPr>
            <a:t>Pareiškėjai SMS arba el. paštu bus informuojami apie visas atliktas teigiamas patikras</a:t>
          </a:r>
        </a:p>
      </dgm:t>
    </dgm:pt>
    <dgm:pt modelId="{8372D524-E751-4AD7-8E7B-432EF85934BD}" type="parTrans" cxnId="{62B10D12-FD18-4B01-9294-542F37AA5DC5}">
      <dgm:prSet/>
      <dgm:spPr/>
      <dgm:t>
        <a:bodyPr/>
        <a:lstStyle/>
        <a:p>
          <a:endParaRPr lang="lt-LT"/>
        </a:p>
      </dgm:t>
    </dgm:pt>
    <dgm:pt modelId="{66DA9E1B-AA2E-478D-ACA2-684311F65087}" type="sibTrans" cxnId="{62B10D12-FD18-4B01-9294-542F37AA5DC5}">
      <dgm:prSet/>
      <dgm:spPr/>
      <dgm:t>
        <a:bodyPr/>
        <a:lstStyle/>
        <a:p>
          <a:endParaRPr lang="lt-LT"/>
        </a:p>
      </dgm:t>
    </dgm:pt>
    <dgm:pt modelId="{AA9F7C33-CF1A-4CA6-AF01-164C3671582B}">
      <dgm:prSet custT="1"/>
      <dgm:spPr/>
      <dgm:t>
        <a:bodyPr/>
        <a:lstStyle/>
        <a:p>
          <a:pPr marL="0"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2600" kern="1200">
              <a:latin typeface="+mj-lt"/>
              <a:ea typeface="Calibri"/>
              <a:cs typeface="Calibri"/>
            </a:rPr>
            <a:t>Konsultavimas dėl patikrų atlikimo</a:t>
          </a:r>
        </a:p>
        <a:p>
          <a:pPr marL="0" lvl="0" algn="l" defTabSz="10668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lt-LT" sz="2400" kern="1200">
            <a:latin typeface="+mj-lt"/>
            <a:ea typeface="Calibri"/>
            <a:cs typeface="Calibri"/>
          </a:endParaRPr>
        </a:p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lt-LT" sz="2000" kern="1200">
            <a:solidFill>
              <a:prstClr val="black"/>
            </a:solidFill>
            <a:latin typeface="+mj-lt"/>
            <a:ea typeface="Calibri"/>
            <a:cs typeface="Calibri"/>
          </a:endParaRPr>
        </a:p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2000" kern="1200">
              <a:solidFill>
                <a:prstClr val="black"/>
              </a:solidFill>
              <a:latin typeface="+mj-lt"/>
              <a:ea typeface="Calibri"/>
              <a:cs typeface="Calibri"/>
            </a:rPr>
            <a:t>Pareiškėjai bus konsultuojami patikrų atlikimo klausimais visuose rajonų savivaldybėse</a:t>
          </a:r>
        </a:p>
      </dgm:t>
    </dgm:pt>
    <dgm:pt modelId="{B40EF90F-59B0-43FE-ADB2-4548FDE810BF}" type="parTrans" cxnId="{9F0759F8-B49C-4BFB-91D2-527E04A0C6F8}">
      <dgm:prSet/>
      <dgm:spPr/>
      <dgm:t>
        <a:bodyPr/>
        <a:lstStyle/>
        <a:p>
          <a:endParaRPr lang="lt-LT"/>
        </a:p>
      </dgm:t>
    </dgm:pt>
    <dgm:pt modelId="{E7DEC96B-F365-4C87-B42F-47F1E23FA18D}" type="sibTrans" cxnId="{9F0759F8-B49C-4BFB-91D2-527E04A0C6F8}">
      <dgm:prSet/>
      <dgm:spPr/>
      <dgm:t>
        <a:bodyPr/>
        <a:lstStyle/>
        <a:p>
          <a:endParaRPr lang="lt-LT"/>
        </a:p>
      </dgm:t>
    </dgm:pt>
    <dgm:pt modelId="{661ACFD9-3D79-449F-BF47-5F5132ACB95A}" type="pres">
      <dgm:prSet presAssocID="{B521D471-EEAB-4D70-90E8-531B2D096F4F}" presName="Name0" presStyleCnt="0">
        <dgm:presLayoutVars>
          <dgm:dir/>
          <dgm:resizeHandles val="exact"/>
        </dgm:presLayoutVars>
      </dgm:prSet>
      <dgm:spPr/>
    </dgm:pt>
    <dgm:pt modelId="{5312B934-9AC3-4BCA-8861-34CDCFB85D9C}" type="pres">
      <dgm:prSet presAssocID="{C676FCFD-CADD-421F-A2B8-84D239B81FD8}" presName="node" presStyleLbl="node1" presStyleIdx="0" presStyleCnt="3">
        <dgm:presLayoutVars>
          <dgm:bulletEnabled val="1"/>
        </dgm:presLayoutVars>
      </dgm:prSet>
      <dgm:spPr/>
    </dgm:pt>
    <dgm:pt modelId="{001CD135-A287-4FD0-8A83-ADDBF8BA5C68}" type="pres">
      <dgm:prSet presAssocID="{AC0AA3A1-E2A9-4517-A245-A86D9C2F44B5}" presName="sibTrans" presStyleCnt="0"/>
      <dgm:spPr/>
    </dgm:pt>
    <dgm:pt modelId="{4C5AE797-6AA4-4790-9438-52206A820062}" type="pres">
      <dgm:prSet presAssocID="{4DC8B74D-93B8-423F-9C9F-294ABBAF206E}" presName="node" presStyleLbl="node1" presStyleIdx="1" presStyleCnt="3">
        <dgm:presLayoutVars>
          <dgm:bulletEnabled val="1"/>
        </dgm:presLayoutVars>
      </dgm:prSet>
      <dgm:spPr>
        <a:xfrm rot="16200000">
          <a:off x="2852897" y="910594"/>
          <a:ext cx="5320860" cy="3499670"/>
        </a:xfrm>
        <a:prstGeom prst="flowChartManualOperation">
          <a:avLst/>
        </a:prstGeom>
      </dgm:spPr>
    </dgm:pt>
    <dgm:pt modelId="{F631B898-B8EC-4AF2-9802-C00A429D510C}" type="pres">
      <dgm:prSet presAssocID="{66DA9E1B-AA2E-478D-ACA2-684311F65087}" presName="sibTrans" presStyleCnt="0"/>
      <dgm:spPr/>
    </dgm:pt>
    <dgm:pt modelId="{363EF805-4610-4C1E-BD63-6B308AA6F77F}" type="pres">
      <dgm:prSet presAssocID="{AA9F7C33-CF1A-4CA6-AF01-164C3671582B}" presName="node" presStyleLbl="node1" presStyleIdx="2" presStyleCnt="3">
        <dgm:presLayoutVars>
          <dgm:bulletEnabled val="1"/>
        </dgm:presLayoutVars>
      </dgm:prSet>
      <dgm:spPr/>
    </dgm:pt>
  </dgm:ptLst>
  <dgm:cxnLst>
    <dgm:cxn modelId="{62B10D12-FD18-4B01-9294-542F37AA5DC5}" srcId="{B521D471-EEAB-4D70-90E8-531B2D096F4F}" destId="{4DC8B74D-93B8-423F-9C9F-294ABBAF206E}" srcOrd="1" destOrd="0" parTransId="{8372D524-E751-4AD7-8E7B-432EF85934BD}" sibTransId="{66DA9E1B-AA2E-478D-ACA2-684311F65087}"/>
    <dgm:cxn modelId="{307F133B-E0E8-4659-A4C8-2057A389262D}" type="presOf" srcId="{B521D471-EEAB-4D70-90E8-531B2D096F4F}" destId="{661ACFD9-3D79-449F-BF47-5F5132ACB95A}" srcOrd="0" destOrd="0" presId="urn:microsoft.com/office/officeart/2005/8/layout/hList6"/>
    <dgm:cxn modelId="{AE146D58-3343-4B38-A7FE-A5A954C0EB83}" srcId="{B521D471-EEAB-4D70-90E8-531B2D096F4F}" destId="{C676FCFD-CADD-421F-A2B8-84D239B81FD8}" srcOrd="0" destOrd="0" parTransId="{C0A631CD-6C1F-4108-BA42-E4A3D6AAA392}" sibTransId="{AC0AA3A1-E2A9-4517-A245-A86D9C2F44B5}"/>
    <dgm:cxn modelId="{ED720B9F-7621-4548-88CA-D995CB47F52F}" type="presOf" srcId="{4DC8B74D-93B8-423F-9C9F-294ABBAF206E}" destId="{4C5AE797-6AA4-4790-9438-52206A820062}" srcOrd="0" destOrd="0" presId="urn:microsoft.com/office/officeart/2005/8/layout/hList6"/>
    <dgm:cxn modelId="{3667E4B2-45F5-480E-AFA2-70ACA80916BF}" type="presOf" srcId="{C676FCFD-CADD-421F-A2B8-84D239B81FD8}" destId="{5312B934-9AC3-4BCA-8861-34CDCFB85D9C}" srcOrd="0" destOrd="0" presId="urn:microsoft.com/office/officeart/2005/8/layout/hList6"/>
    <dgm:cxn modelId="{4E6035D8-2B10-4BB2-AD2B-5D81BFA41565}" type="presOf" srcId="{AA9F7C33-CF1A-4CA6-AF01-164C3671582B}" destId="{363EF805-4610-4C1E-BD63-6B308AA6F77F}" srcOrd="0" destOrd="0" presId="urn:microsoft.com/office/officeart/2005/8/layout/hList6"/>
    <dgm:cxn modelId="{9F0759F8-B49C-4BFB-91D2-527E04A0C6F8}" srcId="{B521D471-EEAB-4D70-90E8-531B2D096F4F}" destId="{AA9F7C33-CF1A-4CA6-AF01-164C3671582B}" srcOrd="2" destOrd="0" parTransId="{B40EF90F-59B0-43FE-ADB2-4548FDE810BF}" sibTransId="{E7DEC96B-F365-4C87-B42F-47F1E23FA18D}"/>
    <dgm:cxn modelId="{C9E83777-471F-49F3-8B9E-3C4CE6459222}" type="presParOf" srcId="{661ACFD9-3D79-449F-BF47-5F5132ACB95A}" destId="{5312B934-9AC3-4BCA-8861-34CDCFB85D9C}" srcOrd="0" destOrd="0" presId="urn:microsoft.com/office/officeart/2005/8/layout/hList6"/>
    <dgm:cxn modelId="{BD155CFD-71D4-43FF-9DB8-1105A2519DCB}" type="presParOf" srcId="{661ACFD9-3D79-449F-BF47-5F5132ACB95A}" destId="{001CD135-A287-4FD0-8A83-ADDBF8BA5C68}" srcOrd="1" destOrd="0" presId="urn:microsoft.com/office/officeart/2005/8/layout/hList6"/>
    <dgm:cxn modelId="{AB49EDFC-D92F-482F-A415-0AA299BEC469}" type="presParOf" srcId="{661ACFD9-3D79-449F-BF47-5F5132ACB95A}" destId="{4C5AE797-6AA4-4790-9438-52206A820062}" srcOrd="2" destOrd="0" presId="urn:microsoft.com/office/officeart/2005/8/layout/hList6"/>
    <dgm:cxn modelId="{BB85D5F8-3BDA-45C3-BD04-DC469F899B89}" type="presParOf" srcId="{661ACFD9-3D79-449F-BF47-5F5132ACB95A}" destId="{F631B898-B8EC-4AF2-9802-C00A429D510C}" srcOrd="3" destOrd="0" presId="urn:microsoft.com/office/officeart/2005/8/layout/hList6"/>
    <dgm:cxn modelId="{311D8C9F-A023-407D-89FA-3D2CB7E1A3CD}" type="presParOf" srcId="{661ACFD9-3D79-449F-BF47-5F5132ACB95A}" destId="{363EF805-4610-4C1E-BD63-6B308AA6F77F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521D471-EEAB-4D70-90E8-531B2D096F4F}" type="doc">
      <dgm:prSet loTypeId="urn:microsoft.com/office/officeart/2005/8/layout/hList6" loCatId="list" qsTypeId="urn:microsoft.com/office/officeart/2005/8/quickstyle/simple3" qsCatId="simple" csTypeId="urn:microsoft.com/office/officeart/2005/8/colors/accent6_2" csCatId="accent6" phldr="1"/>
      <dgm:spPr/>
      <dgm:t>
        <a:bodyPr/>
        <a:lstStyle/>
        <a:p>
          <a:endParaRPr lang="lt-LT"/>
        </a:p>
      </dgm:t>
    </dgm:pt>
    <dgm:pt modelId="{C676FCFD-CADD-421F-A2B8-84D239B81FD8}">
      <dgm:prSet custT="1"/>
      <dgm:spPr/>
      <dgm:t>
        <a:bodyPr/>
        <a:lstStyle/>
        <a:p>
          <a:pPr marL="0"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2600" kern="1200">
              <a:latin typeface="+mj-lt"/>
              <a:ea typeface="Calibri"/>
              <a:cs typeface="Calibri"/>
            </a:rPr>
            <a:t>Metodikos parengimas ir mažinimas rizikingų projektų</a:t>
          </a:r>
        </a:p>
        <a:p>
          <a:pPr marL="0"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lt-LT" sz="2800" kern="1200">
            <a:latin typeface="+mj-lt"/>
            <a:ea typeface="Calibri"/>
            <a:cs typeface="Calibri"/>
          </a:endParaRPr>
        </a:p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2000" kern="1200">
              <a:latin typeface="+mj-lt"/>
              <a:ea typeface="Calibri"/>
              <a:cs typeface="Calibri"/>
            </a:rPr>
            <a:t>Rizikingumo požymių suteikimo ir nuėmimo projektams metodikos parengimas, siekiant mažinti rizikingų projektų patikrų vietoje skaičių</a:t>
          </a:r>
          <a:endParaRPr lang="lt-LT" sz="2000" kern="120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+mj-lt"/>
            <a:ea typeface="Calibri"/>
            <a:cs typeface="Calibri"/>
          </a:endParaRPr>
        </a:p>
      </dgm:t>
    </dgm:pt>
    <dgm:pt modelId="{C0A631CD-6C1F-4108-BA42-E4A3D6AAA392}" type="parTrans" cxnId="{AE146D58-3343-4B38-A7FE-A5A954C0EB83}">
      <dgm:prSet/>
      <dgm:spPr/>
      <dgm:t>
        <a:bodyPr/>
        <a:lstStyle/>
        <a:p>
          <a:endParaRPr lang="lt-LT">
            <a:latin typeface="+mj-lt"/>
          </a:endParaRPr>
        </a:p>
      </dgm:t>
    </dgm:pt>
    <dgm:pt modelId="{AC0AA3A1-E2A9-4517-A245-A86D9C2F44B5}" type="sibTrans" cxnId="{AE146D58-3343-4B38-A7FE-A5A954C0EB83}">
      <dgm:prSet/>
      <dgm:spPr/>
      <dgm:t>
        <a:bodyPr/>
        <a:lstStyle/>
        <a:p>
          <a:endParaRPr lang="lt-LT">
            <a:latin typeface="+mj-lt"/>
          </a:endParaRPr>
        </a:p>
      </dgm:t>
    </dgm:pt>
    <dgm:pt modelId="{4DC8B74D-93B8-423F-9C9F-294ABBAF206E}">
      <dgm:prSet custT="1"/>
      <dgm:spPr/>
      <dgm:t>
        <a:bodyPr/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2600" kern="1200">
              <a:latin typeface="+mj-lt"/>
              <a:ea typeface="Calibri"/>
              <a:cs typeface="Calibri"/>
            </a:rPr>
            <a:t>Išankstinis informavimas apie patikros atlikimą</a:t>
          </a:r>
        </a:p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lt-LT" sz="2800" kern="1200">
            <a:latin typeface="+mj-lt"/>
            <a:ea typeface="Calibri"/>
            <a:cs typeface="Calibri"/>
          </a:endParaRPr>
        </a:p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2000" kern="1200">
              <a:latin typeface="+mj-lt"/>
              <a:ea typeface="Calibri"/>
              <a:cs typeface="Calibri"/>
            </a:rPr>
            <a:t>Rizikingų pareiškėjų išankstinis informavimas apie investicinės paramos patikras vietoje  </a:t>
          </a:r>
        </a:p>
      </dgm:t>
    </dgm:pt>
    <dgm:pt modelId="{8372D524-E751-4AD7-8E7B-432EF85934BD}" type="parTrans" cxnId="{62B10D12-FD18-4B01-9294-542F37AA5DC5}">
      <dgm:prSet/>
      <dgm:spPr/>
      <dgm:t>
        <a:bodyPr/>
        <a:lstStyle/>
        <a:p>
          <a:endParaRPr lang="lt-LT">
            <a:latin typeface="+mj-lt"/>
          </a:endParaRPr>
        </a:p>
      </dgm:t>
    </dgm:pt>
    <dgm:pt modelId="{66DA9E1B-AA2E-478D-ACA2-684311F65087}" type="sibTrans" cxnId="{62B10D12-FD18-4B01-9294-542F37AA5DC5}">
      <dgm:prSet/>
      <dgm:spPr/>
      <dgm:t>
        <a:bodyPr/>
        <a:lstStyle/>
        <a:p>
          <a:endParaRPr lang="lt-LT">
            <a:latin typeface="+mj-lt"/>
          </a:endParaRPr>
        </a:p>
      </dgm:t>
    </dgm:pt>
    <dgm:pt modelId="{AA9F7C33-CF1A-4CA6-AF01-164C3671582B}">
      <dgm:prSet custT="1"/>
      <dgm:spPr/>
      <dgm:t>
        <a:bodyPr/>
        <a:lstStyle/>
        <a:p>
          <a:pPr marL="0"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2600" kern="1200" dirty="0">
              <a:latin typeface="+mj-lt"/>
              <a:ea typeface="Calibri"/>
              <a:cs typeface="Calibri"/>
            </a:rPr>
            <a:t>Individualus kiekvieno pareiškėjo informavimas Portale</a:t>
          </a:r>
        </a:p>
        <a:p>
          <a:pPr marL="0"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lt-LT" sz="2400" kern="1200" dirty="0">
            <a:latin typeface="+mj-lt"/>
            <a:ea typeface="Calibri"/>
            <a:cs typeface="Calibri"/>
          </a:endParaRPr>
        </a:p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lt-LT" sz="2000" kern="1200" dirty="0">
            <a:latin typeface="+mj-lt"/>
            <a:ea typeface="Calibri"/>
            <a:cs typeface="Calibri"/>
          </a:endParaRPr>
        </a:p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2000" kern="1200" dirty="0">
              <a:latin typeface="+mj-lt"/>
              <a:ea typeface="Calibri"/>
              <a:cs typeface="Calibri"/>
            </a:rPr>
            <a:t>Individualus kiekvieno pareiškėjo informavimas apie nuimtus rizikingumo požymius bei požymio ar projektas rizikingas ir kodėl rodymas Portale</a:t>
          </a:r>
          <a:endParaRPr lang="lt-LT" sz="2000" kern="1200" dirty="0">
            <a:solidFill>
              <a:prstClr val="black"/>
            </a:solidFill>
            <a:latin typeface="+mj-lt"/>
            <a:ea typeface="Calibri"/>
            <a:cs typeface="Calibri"/>
          </a:endParaRPr>
        </a:p>
      </dgm:t>
    </dgm:pt>
    <dgm:pt modelId="{B40EF90F-59B0-43FE-ADB2-4548FDE810BF}" type="parTrans" cxnId="{9F0759F8-B49C-4BFB-91D2-527E04A0C6F8}">
      <dgm:prSet/>
      <dgm:spPr/>
      <dgm:t>
        <a:bodyPr/>
        <a:lstStyle/>
        <a:p>
          <a:endParaRPr lang="lt-LT">
            <a:latin typeface="+mj-lt"/>
          </a:endParaRPr>
        </a:p>
      </dgm:t>
    </dgm:pt>
    <dgm:pt modelId="{E7DEC96B-F365-4C87-B42F-47F1E23FA18D}" type="sibTrans" cxnId="{9F0759F8-B49C-4BFB-91D2-527E04A0C6F8}">
      <dgm:prSet/>
      <dgm:spPr/>
      <dgm:t>
        <a:bodyPr/>
        <a:lstStyle/>
        <a:p>
          <a:endParaRPr lang="lt-LT">
            <a:latin typeface="+mj-lt"/>
          </a:endParaRPr>
        </a:p>
      </dgm:t>
    </dgm:pt>
    <dgm:pt modelId="{661ACFD9-3D79-449F-BF47-5F5132ACB95A}" type="pres">
      <dgm:prSet presAssocID="{B521D471-EEAB-4D70-90E8-531B2D096F4F}" presName="Name0" presStyleCnt="0">
        <dgm:presLayoutVars>
          <dgm:dir/>
          <dgm:resizeHandles val="exact"/>
        </dgm:presLayoutVars>
      </dgm:prSet>
      <dgm:spPr/>
    </dgm:pt>
    <dgm:pt modelId="{5312B934-9AC3-4BCA-8861-34CDCFB85D9C}" type="pres">
      <dgm:prSet presAssocID="{C676FCFD-CADD-421F-A2B8-84D239B81FD8}" presName="node" presStyleLbl="node1" presStyleIdx="0" presStyleCnt="3">
        <dgm:presLayoutVars>
          <dgm:bulletEnabled val="1"/>
        </dgm:presLayoutVars>
      </dgm:prSet>
      <dgm:spPr/>
    </dgm:pt>
    <dgm:pt modelId="{001CD135-A287-4FD0-8A83-ADDBF8BA5C68}" type="pres">
      <dgm:prSet presAssocID="{AC0AA3A1-E2A9-4517-A245-A86D9C2F44B5}" presName="sibTrans" presStyleCnt="0"/>
      <dgm:spPr/>
    </dgm:pt>
    <dgm:pt modelId="{4C5AE797-6AA4-4790-9438-52206A820062}" type="pres">
      <dgm:prSet presAssocID="{4DC8B74D-93B8-423F-9C9F-294ABBAF206E}" presName="node" presStyleLbl="node1" presStyleIdx="1" presStyleCnt="3" custLinFactX="98068" custLinFactNeighborX="100000" custLinFactNeighborY="0">
        <dgm:presLayoutVars>
          <dgm:bulletEnabled val="1"/>
        </dgm:presLayoutVars>
      </dgm:prSet>
      <dgm:spPr/>
    </dgm:pt>
    <dgm:pt modelId="{F631B898-B8EC-4AF2-9802-C00A429D510C}" type="pres">
      <dgm:prSet presAssocID="{66DA9E1B-AA2E-478D-ACA2-684311F65087}" presName="sibTrans" presStyleCnt="0"/>
      <dgm:spPr/>
    </dgm:pt>
    <dgm:pt modelId="{363EF805-4610-4C1E-BD63-6B308AA6F77F}" type="pres">
      <dgm:prSet presAssocID="{AA9F7C33-CF1A-4CA6-AF01-164C3671582B}" presName="node" presStyleLbl="node1" presStyleIdx="2" presStyleCnt="3" custLinFactX="-100000" custLinFactNeighborX="-109557" custLinFactNeighborY="0">
        <dgm:presLayoutVars>
          <dgm:bulletEnabled val="1"/>
        </dgm:presLayoutVars>
      </dgm:prSet>
      <dgm:spPr/>
    </dgm:pt>
  </dgm:ptLst>
  <dgm:cxnLst>
    <dgm:cxn modelId="{62B10D12-FD18-4B01-9294-542F37AA5DC5}" srcId="{B521D471-EEAB-4D70-90E8-531B2D096F4F}" destId="{4DC8B74D-93B8-423F-9C9F-294ABBAF206E}" srcOrd="1" destOrd="0" parTransId="{8372D524-E751-4AD7-8E7B-432EF85934BD}" sibTransId="{66DA9E1B-AA2E-478D-ACA2-684311F65087}"/>
    <dgm:cxn modelId="{307F133B-E0E8-4659-A4C8-2057A389262D}" type="presOf" srcId="{B521D471-EEAB-4D70-90E8-531B2D096F4F}" destId="{661ACFD9-3D79-449F-BF47-5F5132ACB95A}" srcOrd="0" destOrd="0" presId="urn:microsoft.com/office/officeart/2005/8/layout/hList6"/>
    <dgm:cxn modelId="{AE146D58-3343-4B38-A7FE-A5A954C0EB83}" srcId="{B521D471-EEAB-4D70-90E8-531B2D096F4F}" destId="{C676FCFD-CADD-421F-A2B8-84D239B81FD8}" srcOrd="0" destOrd="0" parTransId="{C0A631CD-6C1F-4108-BA42-E4A3D6AAA392}" sibTransId="{AC0AA3A1-E2A9-4517-A245-A86D9C2F44B5}"/>
    <dgm:cxn modelId="{ED720B9F-7621-4548-88CA-D995CB47F52F}" type="presOf" srcId="{4DC8B74D-93B8-423F-9C9F-294ABBAF206E}" destId="{4C5AE797-6AA4-4790-9438-52206A820062}" srcOrd="0" destOrd="0" presId="urn:microsoft.com/office/officeart/2005/8/layout/hList6"/>
    <dgm:cxn modelId="{3667E4B2-45F5-480E-AFA2-70ACA80916BF}" type="presOf" srcId="{C676FCFD-CADD-421F-A2B8-84D239B81FD8}" destId="{5312B934-9AC3-4BCA-8861-34CDCFB85D9C}" srcOrd="0" destOrd="0" presId="urn:microsoft.com/office/officeart/2005/8/layout/hList6"/>
    <dgm:cxn modelId="{4E6035D8-2B10-4BB2-AD2B-5D81BFA41565}" type="presOf" srcId="{AA9F7C33-CF1A-4CA6-AF01-164C3671582B}" destId="{363EF805-4610-4C1E-BD63-6B308AA6F77F}" srcOrd="0" destOrd="0" presId="urn:microsoft.com/office/officeart/2005/8/layout/hList6"/>
    <dgm:cxn modelId="{9F0759F8-B49C-4BFB-91D2-527E04A0C6F8}" srcId="{B521D471-EEAB-4D70-90E8-531B2D096F4F}" destId="{AA9F7C33-CF1A-4CA6-AF01-164C3671582B}" srcOrd="2" destOrd="0" parTransId="{B40EF90F-59B0-43FE-ADB2-4548FDE810BF}" sibTransId="{E7DEC96B-F365-4C87-B42F-47F1E23FA18D}"/>
    <dgm:cxn modelId="{C9E83777-471F-49F3-8B9E-3C4CE6459222}" type="presParOf" srcId="{661ACFD9-3D79-449F-BF47-5F5132ACB95A}" destId="{5312B934-9AC3-4BCA-8861-34CDCFB85D9C}" srcOrd="0" destOrd="0" presId="urn:microsoft.com/office/officeart/2005/8/layout/hList6"/>
    <dgm:cxn modelId="{BD155CFD-71D4-43FF-9DB8-1105A2519DCB}" type="presParOf" srcId="{661ACFD9-3D79-449F-BF47-5F5132ACB95A}" destId="{001CD135-A287-4FD0-8A83-ADDBF8BA5C68}" srcOrd="1" destOrd="0" presId="urn:microsoft.com/office/officeart/2005/8/layout/hList6"/>
    <dgm:cxn modelId="{AB49EDFC-D92F-482F-A415-0AA299BEC469}" type="presParOf" srcId="{661ACFD9-3D79-449F-BF47-5F5132ACB95A}" destId="{4C5AE797-6AA4-4790-9438-52206A820062}" srcOrd="2" destOrd="0" presId="urn:microsoft.com/office/officeart/2005/8/layout/hList6"/>
    <dgm:cxn modelId="{BB85D5F8-3BDA-45C3-BD04-DC469F899B89}" type="presParOf" srcId="{661ACFD9-3D79-449F-BF47-5F5132ACB95A}" destId="{F631B898-B8EC-4AF2-9802-C00A429D510C}" srcOrd="3" destOrd="0" presId="urn:microsoft.com/office/officeart/2005/8/layout/hList6"/>
    <dgm:cxn modelId="{311D8C9F-A023-407D-89FA-3D2CB7E1A3CD}" type="presParOf" srcId="{661ACFD9-3D79-449F-BF47-5F5132ACB95A}" destId="{363EF805-4610-4C1E-BD63-6B308AA6F77F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CF34DFE-B2B8-4EBD-8EF6-17E3C32F2945}" type="doc">
      <dgm:prSet loTypeId="urn:microsoft.com/office/officeart/2005/8/layout/list1" loCatId="list" qsTypeId="urn:microsoft.com/office/officeart/2005/8/quickstyle/simple3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B9609866-AFA4-4536-BC38-AB46732B8DF8}">
      <dgm:prSet phldrT="[Text]" custT="1"/>
      <dgm:spPr/>
      <dgm:t>
        <a:bodyPr/>
        <a:lstStyle/>
        <a:p>
          <a:pPr>
            <a:buClr>
              <a:schemeClr val="tx1"/>
            </a:buClr>
          </a:pPr>
          <a:r>
            <a:rPr lang="lt-LT" sz="2200"/>
            <a:t>2021 m. Vyriausybės nutarimu MGA/SPP patikros pavestos atlikti VMVT</a:t>
          </a:r>
          <a:endParaRPr lang="en-US" sz="2200"/>
        </a:p>
      </dgm:t>
    </dgm:pt>
    <dgm:pt modelId="{63B59855-4D5E-47F8-A391-26DA78EE2502}" type="parTrans" cxnId="{A688F585-5C33-474E-A3C6-FFDCBDB9D2C1}">
      <dgm:prSet/>
      <dgm:spPr/>
      <dgm:t>
        <a:bodyPr/>
        <a:lstStyle/>
        <a:p>
          <a:endParaRPr lang="en-US"/>
        </a:p>
      </dgm:t>
    </dgm:pt>
    <dgm:pt modelId="{2A92F4EA-463E-40CF-93E8-B679286FEDF4}" type="sibTrans" cxnId="{A688F585-5C33-474E-A3C6-FFDCBDB9D2C1}">
      <dgm:prSet/>
      <dgm:spPr/>
      <dgm:t>
        <a:bodyPr/>
        <a:lstStyle/>
        <a:p>
          <a:endParaRPr lang="en-US"/>
        </a:p>
      </dgm:t>
    </dgm:pt>
    <dgm:pt modelId="{B423EB96-374F-466B-84BE-AAB9F2FA5293}">
      <dgm:prSet phldrT="[Text]" custT="1"/>
      <dgm:spPr/>
      <dgm:t>
        <a:bodyPr/>
        <a:lstStyle/>
        <a:p>
          <a:pPr>
            <a:buClr>
              <a:schemeClr val="tx1"/>
            </a:buClr>
          </a:pPr>
          <a:r>
            <a:rPr lang="lt-LT" sz="2200"/>
            <a:t>Dar mažiau fizinių patikrų:  2025 pakeista atrankų metodika dėl pareiškėjų, kurie neįsileidžia į patikras</a:t>
          </a:r>
          <a:endParaRPr lang="en-US" sz="2200"/>
        </a:p>
      </dgm:t>
    </dgm:pt>
    <dgm:pt modelId="{C739FA59-8F9F-4CD4-8CB2-C7189BD2D501}" type="parTrans" cxnId="{92ADBFEE-7E1F-49F0-9188-BBBEFC8E4AFF}">
      <dgm:prSet/>
      <dgm:spPr/>
      <dgm:t>
        <a:bodyPr/>
        <a:lstStyle/>
        <a:p>
          <a:endParaRPr lang="en-US"/>
        </a:p>
      </dgm:t>
    </dgm:pt>
    <dgm:pt modelId="{C7F910E7-C88A-4243-B63B-A37DB375285D}" type="sibTrans" cxnId="{92ADBFEE-7E1F-49F0-9188-BBBEFC8E4AFF}">
      <dgm:prSet/>
      <dgm:spPr/>
      <dgm:t>
        <a:bodyPr/>
        <a:lstStyle/>
        <a:p>
          <a:endParaRPr lang="en-US"/>
        </a:p>
      </dgm:t>
    </dgm:pt>
    <dgm:pt modelId="{B4ACD352-ECC2-4B8D-94C0-4C616351A28C}">
      <dgm:prSet phldrT="[Text]" custT="1"/>
      <dgm:spPr/>
      <dgm:t>
        <a:bodyPr/>
        <a:lstStyle/>
        <a:p>
          <a:pPr>
            <a:buClr>
              <a:schemeClr val="tx1"/>
            </a:buClr>
          </a:pPr>
          <a:r>
            <a:rPr lang="lt-LT" sz="2200" dirty="0"/>
            <a:t>Galimybė atlikti patikrą nuotoliu - naudojant NMA </a:t>
          </a:r>
          <a:r>
            <a:rPr lang="lt-LT" sz="2200" dirty="0" err="1"/>
            <a:t>Agro</a:t>
          </a:r>
          <a:endParaRPr lang="en-US" sz="2200" dirty="0"/>
        </a:p>
      </dgm:t>
    </dgm:pt>
    <dgm:pt modelId="{90F16B48-B895-44FF-9EDA-B763E555EC15}" type="parTrans" cxnId="{48A88017-89C2-48D3-9133-51DD651A2387}">
      <dgm:prSet/>
      <dgm:spPr/>
      <dgm:t>
        <a:bodyPr/>
        <a:lstStyle/>
        <a:p>
          <a:endParaRPr lang="en-US"/>
        </a:p>
      </dgm:t>
    </dgm:pt>
    <dgm:pt modelId="{265851B2-C3C6-4AFB-A6B3-0F9478037DC6}" type="sibTrans" cxnId="{48A88017-89C2-48D3-9133-51DD651A2387}">
      <dgm:prSet/>
      <dgm:spPr/>
      <dgm:t>
        <a:bodyPr/>
        <a:lstStyle/>
        <a:p>
          <a:endParaRPr lang="en-US"/>
        </a:p>
      </dgm:t>
    </dgm:pt>
    <dgm:pt modelId="{8707C1FC-0502-4D9A-A807-B033A46BD06A}" type="pres">
      <dgm:prSet presAssocID="{BCF34DFE-B2B8-4EBD-8EF6-17E3C32F2945}" presName="linear" presStyleCnt="0">
        <dgm:presLayoutVars>
          <dgm:dir/>
          <dgm:animLvl val="lvl"/>
          <dgm:resizeHandles val="exact"/>
        </dgm:presLayoutVars>
      </dgm:prSet>
      <dgm:spPr/>
    </dgm:pt>
    <dgm:pt modelId="{CA4182E5-1EDD-45CA-B5E6-8DB67B35FD4E}" type="pres">
      <dgm:prSet presAssocID="{B9609866-AFA4-4536-BC38-AB46732B8DF8}" presName="parentLin" presStyleCnt="0"/>
      <dgm:spPr/>
    </dgm:pt>
    <dgm:pt modelId="{6E28D2FE-3FBE-43AD-A745-F00C03FE4512}" type="pres">
      <dgm:prSet presAssocID="{B9609866-AFA4-4536-BC38-AB46732B8DF8}" presName="parentLeftMargin" presStyleLbl="node1" presStyleIdx="0" presStyleCnt="3"/>
      <dgm:spPr/>
    </dgm:pt>
    <dgm:pt modelId="{6EF4A133-4646-4DD4-B766-1C3EE4FE633A}" type="pres">
      <dgm:prSet presAssocID="{B9609866-AFA4-4536-BC38-AB46732B8DF8}" presName="parentText" presStyleLbl="node1" presStyleIdx="0" presStyleCnt="3" custScaleX="109376" custScaleY="90604" custLinFactNeighborX="-500" custLinFactNeighborY="9799">
        <dgm:presLayoutVars>
          <dgm:chMax val="0"/>
          <dgm:bulletEnabled val="1"/>
        </dgm:presLayoutVars>
      </dgm:prSet>
      <dgm:spPr/>
    </dgm:pt>
    <dgm:pt modelId="{2CE7AE7F-9275-4000-9577-B3E76ACC26C3}" type="pres">
      <dgm:prSet presAssocID="{B9609866-AFA4-4536-BC38-AB46732B8DF8}" presName="negativeSpace" presStyleCnt="0"/>
      <dgm:spPr/>
    </dgm:pt>
    <dgm:pt modelId="{11523DA2-2527-4753-A5BC-9B79DBF2A41A}" type="pres">
      <dgm:prSet presAssocID="{B9609866-AFA4-4536-BC38-AB46732B8DF8}" presName="childText" presStyleLbl="conFgAcc1" presStyleIdx="0" presStyleCnt="3">
        <dgm:presLayoutVars>
          <dgm:bulletEnabled val="1"/>
        </dgm:presLayoutVars>
      </dgm:prSet>
      <dgm:spPr/>
    </dgm:pt>
    <dgm:pt modelId="{E524A72D-5284-48B6-BA5F-FEC86303287D}" type="pres">
      <dgm:prSet presAssocID="{2A92F4EA-463E-40CF-93E8-B679286FEDF4}" presName="spaceBetweenRectangles" presStyleCnt="0"/>
      <dgm:spPr/>
    </dgm:pt>
    <dgm:pt modelId="{B6933BF0-6CF2-4169-B85A-C7B37389CFAE}" type="pres">
      <dgm:prSet presAssocID="{B423EB96-374F-466B-84BE-AAB9F2FA5293}" presName="parentLin" presStyleCnt="0"/>
      <dgm:spPr/>
    </dgm:pt>
    <dgm:pt modelId="{E9F8C1C3-EA9D-4A68-8975-C99DD6EC6417}" type="pres">
      <dgm:prSet presAssocID="{B423EB96-374F-466B-84BE-AAB9F2FA5293}" presName="parentLeftMargin" presStyleLbl="node1" presStyleIdx="0" presStyleCnt="3"/>
      <dgm:spPr/>
    </dgm:pt>
    <dgm:pt modelId="{5A45545C-7A35-4374-96D8-8A14D32B8FDB}" type="pres">
      <dgm:prSet presAssocID="{B423EB96-374F-466B-84BE-AAB9F2FA5293}" presName="parentText" presStyleLbl="node1" presStyleIdx="1" presStyleCnt="3" custScaleX="108797" custScaleY="91562">
        <dgm:presLayoutVars>
          <dgm:chMax val="0"/>
          <dgm:bulletEnabled val="1"/>
        </dgm:presLayoutVars>
      </dgm:prSet>
      <dgm:spPr/>
    </dgm:pt>
    <dgm:pt modelId="{519FACB8-1C5F-4C26-B3F0-4465FEEABF83}" type="pres">
      <dgm:prSet presAssocID="{B423EB96-374F-466B-84BE-AAB9F2FA5293}" presName="negativeSpace" presStyleCnt="0"/>
      <dgm:spPr/>
    </dgm:pt>
    <dgm:pt modelId="{5B8E87EC-382C-48DB-957B-139B3C7C67B6}" type="pres">
      <dgm:prSet presAssocID="{B423EB96-374F-466B-84BE-AAB9F2FA5293}" presName="childText" presStyleLbl="conFgAcc1" presStyleIdx="1" presStyleCnt="3">
        <dgm:presLayoutVars>
          <dgm:bulletEnabled val="1"/>
        </dgm:presLayoutVars>
      </dgm:prSet>
      <dgm:spPr/>
    </dgm:pt>
    <dgm:pt modelId="{D076E160-54D6-44AA-BAD7-4815367E5343}" type="pres">
      <dgm:prSet presAssocID="{C7F910E7-C88A-4243-B63B-A37DB375285D}" presName="spaceBetweenRectangles" presStyleCnt="0"/>
      <dgm:spPr/>
    </dgm:pt>
    <dgm:pt modelId="{56D7E777-11B3-4E8A-88D8-FDF68345A9E2}" type="pres">
      <dgm:prSet presAssocID="{B4ACD352-ECC2-4B8D-94C0-4C616351A28C}" presName="parentLin" presStyleCnt="0"/>
      <dgm:spPr/>
    </dgm:pt>
    <dgm:pt modelId="{792D4665-FAF5-4DE0-9284-F537467766E3}" type="pres">
      <dgm:prSet presAssocID="{B4ACD352-ECC2-4B8D-94C0-4C616351A28C}" presName="parentLeftMargin" presStyleLbl="node1" presStyleIdx="1" presStyleCnt="3"/>
      <dgm:spPr/>
    </dgm:pt>
    <dgm:pt modelId="{E4FE316B-6FE3-4935-ADF6-C5498975F457}" type="pres">
      <dgm:prSet presAssocID="{B4ACD352-ECC2-4B8D-94C0-4C616351A28C}" presName="parentText" presStyleLbl="node1" presStyleIdx="2" presStyleCnt="3" custScaleX="110128" custScaleY="74543">
        <dgm:presLayoutVars>
          <dgm:chMax val="0"/>
          <dgm:bulletEnabled val="1"/>
        </dgm:presLayoutVars>
      </dgm:prSet>
      <dgm:spPr/>
    </dgm:pt>
    <dgm:pt modelId="{D53A54D7-A219-41AA-ADC0-7F033D0A43DA}" type="pres">
      <dgm:prSet presAssocID="{B4ACD352-ECC2-4B8D-94C0-4C616351A28C}" presName="negativeSpace" presStyleCnt="0"/>
      <dgm:spPr/>
    </dgm:pt>
    <dgm:pt modelId="{D9CDDDDB-48E8-4317-BE6C-5C4F079370F3}" type="pres">
      <dgm:prSet presAssocID="{B4ACD352-ECC2-4B8D-94C0-4C616351A28C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48A88017-89C2-48D3-9133-51DD651A2387}" srcId="{BCF34DFE-B2B8-4EBD-8EF6-17E3C32F2945}" destId="{B4ACD352-ECC2-4B8D-94C0-4C616351A28C}" srcOrd="2" destOrd="0" parTransId="{90F16B48-B895-44FF-9EDA-B763E555EC15}" sibTransId="{265851B2-C3C6-4AFB-A6B3-0F9478037DC6}"/>
    <dgm:cxn modelId="{AB910248-21F6-42AE-9A67-AC8C44A5E5A0}" type="presOf" srcId="{B4ACD352-ECC2-4B8D-94C0-4C616351A28C}" destId="{E4FE316B-6FE3-4935-ADF6-C5498975F457}" srcOrd="1" destOrd="0" presId="urn:microsoft.com/office/officeart/2005/8/layout/list1"/>
    <dgm:cxn modelId="{9F915374-2A13-4F8E-A0A3-A5B675EC06D2}" type="presOf" srcId="{B423EB96-374F-466B-84BE-AAB9F2FA5293}" destId="{E9F8C1C3-EA9D-4A68-8975-C99DD6EC6417}" srcOrd="0" destOrd="0" presId="urn:microsoft.com/office/officeart/2005/8/layout/list1"/>
    <dgm:cxn modelId="{A688F585-5C33-474E-A3C6-FFDCBDB9D2C1}" srcId="{BCF34DFE-B2B8-4EBD-8EF6-17E3C32F2945}" destId="{B9609866-AFA4-4536-BC38-AB46732B8DF8}" srcOrd="0" destOrd="0" parTransId="{63B59855-4D5E-47F8-A391-26DA78EE2502}" sibTransId="{2A92F4EA-463E-40CF-93E8-B679286FEDF4}"/>
    <dgm:cxn modelId="{AE85AF8B-2EFE-48B9-A21E-306E781D2D53}" type="presOf" srcId="{B423EB96-374F-466B-84BE-AAB9F2FA5293}" destId="{5A45545C-7A35-4374-96D8-8A14D32B8FDB}" srcOrd="1" destOrd="0" presId="urn:microsoft.com/office/officeart/2005/8/layout/list1"/>
    <dgm:cxn modelId="{E487D0CE-EA77-4AAD-A6DA-0522AEE994EE}" type="presOf" srcId="{B4ACD352-ECC2-4B8D-94C0-4C616351A28C}" destId="{792D4665-FAF5-4DE0-9284-F537467766E3}" srcOrd="0" destOrd="0" presId="urn:microsoft.com/office/officeart/2005/8/layout/list1"/>
    <dgm:cxn modelId="{970C3FD6-9DC3-4453-B447-974725BDC2F1}" type="presOf" srcId="{B9609866-AFA4-4536-BC38-AB46732B8DF8}" destId="{6E28D2FE-3FBE-43AD-A745-F00C03FE4512}" srcOrd="0" destOrd="0" presId="urn:microsoft.com/office/officeart/2005/8/layout/list1"/>
    <dgm:cxn modelId="{C840EBE0-B0E9-4116-A023-6B389D436F1D}" type="presOf" srcId="{BCF34DFE-B2B8-4EBD-8EF6-17E3C32F2945}" destId="{8707C1FC-0502-4D9A-A807-B033A46BD06A}" srcOrd="0" destOrd="0" presId="urn:microsoft.com/office/officeart/2005/8/layout/list1"/>
    <dgm:cxn modelId="{92ADBFEE-7E1F-49F0-9188-BBBEFC8E4AFF}" srcId="{BCF34DFE-B2B8-4EBD-8EF6-17E3C32F2945}" destId="{B423EB96-374F-466B-84BE-AAB9F2FA5293}" srcOrd="1" destOrd="0" parTransId="{C739FA59-8F9F-4CD4-8CB2-C7189BD2D501}" sibTransId="{C7F910E7-C88A-4243-B63B-A37DB375285D}"/>
    <dgm:cxn modelId="{05DC0CEF-26B4-4E3C-91AF-10AB9B8376CC}" type="presOf" srcId="{B9609866-AFA4-4536-BC38-AB46732B8DF8}" destId="{6EF4A133-4646-4DD4-B766-1C3EE4FE633A}" srcOrd="1" destOrd="0" presId="urn:microsoft.com/office/officeart/2005/8/layout/list1"/>
    <dgm:cxn modelId="{C98618CC-E70E-4F75-8A7E-2C9D489DA4EB}" type="presParOf" srcId="{8707C1FC-0502-4D9A-A807-B033A46BD06A}" destId="{CA4182E5-1EDD-45CA-B5E6-8DB67B35FD4E}" srcOrd="0" destOrd="0" presId="urn:microsoft.com/office/officeart/2005/8/layout/list1"/>
    <dgm:cxn modelId="{F6D147F6-AEF0-4E9E-8E95-E64A9BDB1E60}" type="presParOf" srcId="{CA4182E5-1EDD-45CA-B5E6-8DB67B35FD4E}" destId="{6E28D2FE-3FBE-43AD-A745-F00C03FE4512}" srcOrd="0" destOrd="0" presId="urn:microsoft.com/office/officeart/2005/8/layout/list1"/>
    <dgm:cxn modelId="{1A9952E2-B899-45E0-A653-08F696F43815}" type="presParOf" srcId="{CA4182E5-1EDD-45CA-B5E6-8DB67B35FD4E}" destId="{6EF4A133-4646-4DD4-B766-1C3EE4FE633A}" srcOrd="1" destOrd="0" presId="urn:microsoft.com/office/officeart/2005/8/layout/list1"/>
    <dgm:cxn modelId="{0C440332-64D9-47AD-A6E3-2B7C1CACE1EB}" type="presParOf" srcId="{8707C1FC-0502-4D9A-A807-B033A46BD06A}" destId="{2CE7AE7F-9275-4000-9577-B3E76ACC26C3}" srcOrd="1" destOrd="0" presId="urn:microsoft.com/office/officeart/2005/8/layout/list1"/>
    <dgm:cxn modelId="{71F120F4-58B2-49F8-85A4-7AC3C50BE3D7}" type="presParOf" srcId="{8707C1FC-0502-4D9A-A807-B033A46BD06A}" destId="{11523DA2-2527-4753-A5BC-9B79DBF2A41A}" srcOrd="2" destOrd="0" presId="urn:microsoft.com/office/officeart/2005/8/layout/list1"/>
    <dgm:cxn modelId="{1F1E5482-8C68-4480-93AF-03B1ED411497}" type="presParOf" srcId="{8707C1FC-0502-4D9A-A807-B033A46BD06A}" destId="{E524A72D-5284-48B6-BA5F-FEC86303287D}" srcOrd="3" destOrd="0" presId="urn:microsoft.com/office/officeart/2005/8/layout/list1"/>
    <dgm:cxn modelId="{6E83370F-D064-4988-ADBF-6B27C5167658}" type="presParOf" srcId="{8707C1FC-0502-4D9A-A807-B033A46BD06A}" destId="{B6933BF0-6CF2-4169-B85A-C7B37389CFAE}" srcOrd="4" destOrd="0" presId="urn:microsoft.com/office/officeart/2005/8/layout/list1"/>
    <dgm:cxn modelId="{0E4C8F04-E6BB-4577-97DA-DEC2AE101902}" type="presParOf" srcId="{B6933BF0-6CF2-4169-B85A-C7B37389CFAE}" destId="{E9F8C1C3-EA9D-4A68-8975-C99DD6EC6417}" srcOrd="0" destOrd="0" presId="urn:microsoft.com/office/officeart/2005/8/layout/list1"/>
    <dgm:cxn modelId="{924C3B3F-1030-4B7A-8A30-B5FF25D7C183}" type="presParOf" srcId="{B6933BF0-6CF2-4169-B85A-C7B37389CFAE}" destId="{5A45545C-7A35-4374-96D8-8A14D32B8FDB}" srcOrd="1" destOrd="0" presId="urn:microsoft.com/office/officeart/2005/8/layout/list1"/>
    <dgm:cxn modelId="{DFFEECFC-C1BD-4076-9E5C-7538CDB9B4E7}" type="presParOf" srcId="{8707C1FC-0502-4D9A-A807-B033A46BD06A}" destId="{519FACB8-1C5F-4C26-B3F0-4465FEEABF83}" srcOrd="5" destOrd="0" presId="urn:microsoft.com/office/officeart/2005/8/layout/list1"/>
    <dgm:cxn modelId="{728DF6EE-1F8F-419C-AEBF-C74A56BDEEFF}" type="presParOf" srcId="{8707C1FC-0502-4D9A-A807-B033A46BD06A}" destId="{5B8E87EC-382C-48DB-957B-139B3C7C67B6}" srcOrd="6" destOrd="0" presId="urn:microsoft.com/office/officeart/2005/8/layout/list1"/>
    <dgm:cxn modelId="{E9440F8E-5DFF-41DF-9D42-31D5161F5F20}" type="presParOf" srcId="{8707C1FC-0502-4D9A-A807-B033A46BD06A}" destId="{D076E160-54D6-44AA-BAD7-4815367E5343}" srcOrd="7" destOrd="0" presId="urn:microsoft.com/office/officeart/2005/8/layout/list1"/>
    <dgm:cxn modelId="{AB12E520-B31C-4965-8B8C-DA8A58C71913}" type="presParOf" srcId="{8707C1FC-0502-4D9A-A807-B033A46BD06A}" destId="{56D7E777-11B3-4E8A-88D8-FDF68345A9E2}" srcOrd="8" destOrd="0" presId="urn:microsoft.com/office/officeart/2005/8/layout/list1"/>
    <dgm:cxn modelId="{E7F6F1C2-2902-4515-8FAE-BBB8F7FB8304}" type="presParOf" srcId="{56D7E777-11B3-4E8A-88D8-FDF68345A9E2}" destId="{792D4665-FAF5-4DE0-9284-F537467766E3}" srcOrd="0" destOrd="0" presId="urn:microsoft.com/office/officeart/2005/8/layout/list1"/>
    <dgm:cxn modelId="{18D8B3AD-8CAE-45D7-A1EE-B8850C5766CD}" type="presParOf" srcId="{56D7E777-11B3-4E8A-88D8-FDF68345A9E2}" destId="{E4FE316B-6FE3-4935-ADF6-C5498975F457}" srcOrd="1" destOrd="0" presId="urn:microsoft.com/office/officeart/2005/8/layout/list1"/>
    <dgm:cxn modelId="{C3572755-7189-4881-BCE1-9DC129A95E56}" type="presParOf" srcId="{8707C1FC-0502-4D9A-A807-B033A46BD06A}" destId="{D53A54D7-A219-41AA-ADC0-7F033D0A43DA}" srcOrd="9" destOrd="0" presId="urn:microsoft.com/office/officeart/2005/8/layout/list1"/>
    <dgm:cxn modelId="{62CC3AD5-BBCC-4F89-B643-05AD8392D6CE}" type="presParOf" srcId="{8707C1FC-0502-4D9A-A807-B033A46BD06A}" destId="{D9CDDDDB-48E8-4317-BE6C-5C4F079370F3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CFA157A-3471-4676-8F70-AC5541F65740}" type="doc">
      <dgm:prSet loTypeId="urn:microsoft.com/office/officeart/2005/8/layout/list1" loCatId="list" qsTypeId="urn:microsoft.com/office/officeart/2005/8/quickstyle/simple3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23461424-30C7-4FD6-8B0F-318A13AD3797}">
      <dgm:prSet phldrT="[Text]"/>
      <dgm:spPr/>
      <dgm:t>
        <a:bodyPr/>
        <a:lstStyle/>
        <a:p>
          <a:r>
            <a:rPr lang="lt-LT" dirty="0"/>
            <a:t>EKOAGROS</a:t>
          </a:r>
          <a:endParaRPr lang="en-US" dirty="0"/>
        </a:p>
      </dgm:t>
    </dgm:pt>
    <dgm:pt modelId="{2F718D89-52D8-4507-9BE8-1B2242B52D79}" type="parTrans" cxnId="{98E98D98-1D6A-49D7-A430-452B0BA550FF}">
      <dgm:prSet/>
      <dgm:spPr/>
      <dgm:t>
        <a:bodyPr/>
        <a:lstStyle/>
        <a:p>
          <a:endParaRPr lang="en-US"/>
        </a:p>
      </dgm:t>
    </dgm:pt>
    <dgm:pt modelId="{688ED705-EE8C-4C1D-BF86-3A38BCE18D23}" type="sibTrans" cxnId="{98E98D98-1D6A-49D7-A430-452B0BA550FF}">
      <dgm:prSet/>
      <dgm:spPr/>
      <dgm:t>
        <a:bodyPr/>
        <a:lstStyle/>
        <a:p>
          <a:endParaRPr lang="en-US"/>
        </a:p>
      </dgm:t>
    </dgm:pt>
    <dgm:pt modelId="{E65C3FB6-0F18-432E-A2FE-09333B9E5732}">
      <dgm:prSet phldrT="[Text]" custT="1"/>
      <dgm:spPr/>
      <dgm:t>
        <a:bodyPr/>
        <a:lstStyle/>
        <a:p>
          <a:r>
            <a:rPr lang="lt-LT" sz="2000" dirty="0"/>
            <a:t>Nedubliuojami patikros vietoje metu sutampantys klausimai </a:t>
          </a:r>
          <a:endParaRPr lang="en-US" sz="2000" dirty="0"/>
        </a:p>
      </dgm:t>
    </dgm:pt>
    <dgm:pt modelId="{ACC0D757-8151-4E2B-B7C2-CA24A226A55B}" type="parTrans" cxnId="{6960E458-6316-4C47-8ACF-3CBDF24A0228}">
      <dgm:prSet/>
      <dgm:spPr/>
      <dgm:t>
        <a:bodyPr/>
        <a:lstStyle/>
        <a:p>
          <a:endParaRPr lang="en-US"/>
        </a:p>
      </dgm:t>
    </dgm:pt>
    <dgm:pt modelId="{825AEAA5-74CF-44A4-ACF7-1D2C6678642B}" type="sibTrans" cxnId="{6960E458-6316-4C47-8ACF-3CBDF24A0228}">
      <dgm:prSet/>
      <dgm:spPr/>
      <dgm:t>
        <a:bodyPr/>
        <a:lstStyle/>
        <a:p>
          <a:endParaRPr lang="en-US"/>
        </a:p>
      </dgm:t>
    </dgm:pt>
    <dgm:pt modelId="{5386ED21-CFA2-4E9F-A1CA-AA5A191835F7}">
      <dgm:prSet phldrT="[Text]"/>
      <dgm:spPr/>
      <dgm:t>
        <a:bodyPr/>
        <a:lstStyle/>
        <a:p>
          <a:r>
            <a:rPr lang="lt-LT" dirty="0"/>
            <a:t>VATŽŪM</a:t>
          </a:r>
          <a:endParaRPr lang="en-US" dirty="0"/>
        </a:p>
      </dgm:t>
    </dgm:pt>
    <dgm:pt modelId="{20CB9945-17A3-401E-A435-C69A813F4F86}" type="parTrans" cxnId="{5ADBE9BB-7702-4C02-8DF6-9EF21E348F4A}">
      <dgm:prSet/>
      <dgm:spPr/>
      <dgm:t>
        <a:bodyPr/>
        <a:lstStyle/>
        <a:p>
          <a:endParaRPr lang="en-US"/>
        </a:p>
      </dgm:t>
    </dgm:pt>
    <dgm:pt modelId="{A80A586A-E4E4-4904-A032-12445E604D45}" type="sibTrans" cxnId="{5ADBE9BB-7702-4C02-8DF6-9EF21E348F4A}">
      <dgm:prSet/>
      <dgm:spPr/>
      <dgm:t>
        <a:bodyPr/>
        <a:lstStyle/>
        <a:p>
          <a:endParaRPr lang="en-US"/>
        </a:p>
      </dgm:t>
    </dgm:pt>
    <dgm:pt modelId="{BFB9E95F-B6D3-4D72-9212-D24A0FF676EB}">
      <dgm:prSet phldrT="[Text]" custT="1"/>
      <dgm:spPr/>
      <dgm:t>
        <a:bodyPr/>
        <a:lstStyle/>
        <a:p>
          <a:r>
            <a:rPr lang="lt-LT" sz="2400" dirty="0"/>
            <a:t>Nedubliuojami apsilankymai ūkiuose</a:t>
          </a:r>
          <a:endParaRPr lang="en-US" sz="2400" dirty="0"/>
        </a:p>
      </dgm:t>
    </dgm:pt>
    <dgm:pt modelId="{719CD2D5-C322-4DAB-BFE3-317F7A9EEA5D}" type="parTrans" cxnId="{E0B4728C-D95C-4EA2-BA6F-3ADE70288B56}">
      <dgm:prSet/>
      <dgm:spPr/>
      <dgm:t>
        <a:bodyPr/>
        <a:lstStyle/>
        <a:p>
          <a:endParaRPr lang="en-US"/>
        </a:p>
      </dgm:t>
    </dgm:pt>
    <dgm:pt modelId="{490C7563-AFCA-486A-BCEC-A99DB76E9A8E}" type="sibTrans" cxnId="{E0B4728C-D95C-4EA2-BA6F-3ADE70288B56}">
      <dgm:prSet/>
      <dgm:spPr/>
      <dgm:t>
        <a:bodyPr/>
        <a:lstStyle/>
        <a:p>
          <a:endParaRPr lang="en-US"/>
        </a:p>
      </dgm:t>
    </dgm:pt>
    <dgm:pt modelId="{DC058194-BCB5-40FA-A015-9F69011E4F7F}">
      <dgm:prSet phldrT="[Text]" custT="1"/>
      <dgm:spPr/>
      <dgm:t>
        <a:bodyPr/>
        <a:lstStyle/>
        <a:p>
          <a:r>
            <a:rPr lang="lt-LT" sz="2400" dirty="0"/>
            <a:t>Informacijos apie produktų purkštuvų pažymėjimų gavimas elektroniniu būdu</a:t>
          </a:r>
          <a:endParaRPr lang="en-US" sz="2400" dirty="0"/>
        </a:p>
      </dgm:t>
    </dgm:pt>
    <dgm:pt modelId="{C1C9E2AC-2D0B-46A6-8D62-302568225B2E}" type="parTrans" cxnId="{E3335604-140F-4C45-9F40-9569457E4337}">
      <dgm:prSet/>
      <dgm:spPr/>
      <dgm:t>
        <a:bodyPr/>
        <a:lstStyle/>
        <a:p>
          <a:endParaRPr lang="lt-LT"/>
        </a:p>
      </dgm:t>
    </dgm:pt>
    <dgm:pt modelId="{6DCA3C32-5A6F-43A4-9A18-04D92C47E8EA}" type="sibTrans" cxnId="{E3335604-140F-4C45-9F40-9569457E4337}">
      <dgm:prSet/>
      <dgm:spPr/>
      <dgm:t>
        <a:bodyPr/>
        <a:lstStyle/>
        <a:p>
          <a:endParaRPr lang="lt-LT"/>
        </a:p>
      </dgm:t>
    </dgm:pt>
    <dgm:pt modelId="{87F43FA2-B371-41A3-815C-D4517250D9B8}">
      <dgm:prSet phldrT="[Text]" custT="1"/>
      <dgm:spPr/>
      <dgm:t>
        <a:bodyPr/>
        <a:lstStyle/>
        <a:p>
          <a:r>
            <a:rPr lang="lt-LT" sz="2400" dirty="0"/>
            <a:t>Diskutuojama kokius valdymo reikalavimo pažeidimus galėtume laikyti mažareikšmiais ir leisti pasitaisyti</a:t>
          </a:r>
          <a:endParaRPr lang="en-US" sz="2400" dirty="0"/>
        </a:p>
      </dgm:t>
    </dgm:pt>
    <dgm:pt modelId="{89C4B98D-8506-4A17-A592-B6170017868D}" type="parTrans" cxnId="{970DE91B-EF80-4708-9505-1B988E0AC7B1}">
      <dgm:prSet/>
      <dgm:spPr/>
      <dgm:t>
        <a:bodyPr/>
        <a:lstStyle/>
        <a:p>
          <a:endParaRPr lang="lt-LT"/>
        </a:p>
      </dgm:t>
    </dgm:pt>
    <dgm:pt modelId="{812A473C-5346-4333-B418-90A2D55FF637}" type="sibTrans" cxnId="{970DE91B-EF80-4708-9505-1B988E0AC7B1}">
      <dgm:prSet/>
      <dgm:spPr/>
      <dgm:t>
        <a:bodyPr/>
        <a:lstStyle/>
        <a:p>
          <a:endParaRPr lang="lt-LT"/>
        </a:p>
      </dgm:t>
    </dgm:pt>
    <dgm:pt modelId="{66AAB35A-A2D0-4739-86E7-FC0E4041192E}" type="pres">
      <dgm:prSet presAssocID="{5CFA157A-3471-4676-8F70-AC5541F65740}" presName="linear" presStyleCnt="0">
        <dgm:presLayoutVars>
          <dgm:dir/>
          <dgm:animLvl val="lvl"/>
          <dgm:resizeHandles val="exact"/>
        </dgm:presLayoutVars>
      </dgm:prSet>
      <dgm:spPr/>
    </dgm:pt>
    <dgm:pt modelId="{AB15C0EE-07C4-4133-AA94-172D9E60FB9C}" type="pres">
      <dgm:prSet presAssocID="{23461424-30C7-4FD6-8B0F-318A13AD3797}" presName="parentLin" presStyleCnt="0"/>
      <dgm:spPr/>
    </dgm:pt>
    <dgm:pt modelId="{1681C760-2EF5-4452-AFA5-776C335CD367}" type="pres">
      <dgm:prSet presAssocID="{23461424-30C7-4FD6-8B0F-318A13AD3797}" presName="parentLeftMargin" presStyleLbl="node1" presStyleIdx="0" presStyleCnt="2"/>
      <dgm:spPr/>
    </dgm:pt>
    <dgm:pt modelId="{F803D74D-59F6-4576-8D91-A6D0A16C0F75}" type="pres">
      <dgm:prSet presAssocID="{23461424-30C7-4FD6-8B0F-318A13AD3797}" presName="parentText" presStyleLbl="node1" presStyleIdx="0" presStyleCnt="2" custScaleY="151131">
        <dgm:presLayoutVars>
          <dgm:chMax val="0"/>
          <dgm:bulletEnabled val="1"/>
        </dgm:presLayoutVars>
      </dgm:prSet>
      <dgm:spPr/>
    </dgm:pt>
    <dgm:pt modelId="{48044AC2-4A19-4ED5-95E0-C3707080AFB6}" type="pres">
      <dgm:prSet presAssocID="{23461424-30C7-4FD6-8B0F-318A13AD3797}" presName="negativeSpace" presStyleCnt="0"/>
      <dgm:spPr/>
    </dgm:pt>
    <dgm:pt modelId="{6470EC22-5A77-440E-8B6E-013727F35F5C}" type="pres">
      <dgm:prSet presAssocID="{23461424-30C7-4FD6-8B0F-318A13AD3797}" presName="childText" presStyleLbl="conFgAcc1" presStyleIdx="0" presStyleCnt="2">
        <dgm:presLayoutVars>
          <dgm:bulletEnabled val="1"/>
        </dgm:presLayoutVars>
      </dgm:prSet>
      <dgm:spPr/>
    </dgm:pt>
    <dgm:pt modelId="{1829572D-3F89-42F0-8853-CF416417CD91}" type="pres">
      <dgm:prSet presAssocID="{688ED705-EE8C-4C1D-BF86-3A38BCE18D23}" presName="spaceBetweenRectangles" presStyleCnt="0"/>
      <dgm:spPr/>
    </dgm:pt>
    <dgm:pt modelId="{D6E1D539-69BC-4585-BEB9-1378C2890C6E}" type="pres">
      <dgm:prSet presAssocID="{5386ED21-CFA2-4E9F-A1CA-AA5A191835F7}" presName="parentLin" presStyleCnt="0"/>
      <dgm:spPr/>
    </dgm:pt>
    <dgm:pt modelId="{80B5B1C4-244A-4961-8A83-8587DDA172BE}" type="pres">
      <dgm:prSet presAssocID="{5386ED21-CFA2-4E9F-A1CA-AA5A191835F7}" presName="parentLeftMargin" presStyleLbl="node1" presStyleIdx="0" presStyleCnt="2"/>
      <dgm:spPr/>
    </dgm:pt>
    <dgm:pt modelId="{146CAB80-A723-4ECF-A523-48DAFA821819}" type="pres">
      <dgm:prSet presAssocID="{5386ED21-CFA2-4E9F-A1CA-AA5A191835F7}" presName="parentText" presStyleLbl="node1" presStyleIdx="1" presStyleCnt="2" custScaleY="161368">
        <dgm:presLayoutVars>
          <dgm:chMax val="0"/>
          <dgm:bulletEnabled val="1"/>
        </dgm:presLayoutVars>
      </dgm:prSet>
      <dgm:spPr/>
    </dgm:pt>
    <dgm:pt modelId="{D8C30CB8-2C57-4DF7-B54B-76FFF9C38E10}" type="pres">
      <dgm:prSet presAssocID="{5386ED21-CFA2-4E9F-A1CA-AA5A191835F7}" presName="negativeSpace" presStyleCnt="0"/>
      <dgm:spPr/>
    </dgm:pt>
    <dgm:pt modelId="{AE50304B-A347-4398-8282-F8367E88E984}" type="pres">
      <dgm:prSet presAssocID="{5386ED21-CFA2-4E9F-A1CA-AA5A191835F7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E3335604-140F-4C45-9F40-9569457E4337}" srcId="{5386ED21-CFA2-4E9F-A1CA-AA5A191835F7}" destId="{DC058194-BCB5-40FA-A015-9F69011E4F7F}" srcOrd="1" destOrd="0" parTransId="{C1C9E2AC-2D0B-46A6-8D62-302568225B2E}" sibTransId="{6DCA3C32-5A6F-43A4-9A18-04D92C47E8EA}"/>
    <dgm:cxn modelId="{970DE91B-EF80-4708-9505-1B988E0AC7B1}" srcId="{5386ED21-CFA2-4E9F-A1CA-AA5A191835F7}" destId="{87F43FA2-B371-41A3-815C-D4517250D9B8}" srcOrd="2" destOrd="0" parTransId="{89C4B98D-8506-4A17-A592-B6170017868D}" sibTransId="{812A473C-5346-4333-B418-90A2D55FF637}"/>
    <dgm:cxn modelId="{8D56C051-58C7-41A4-BB53-EF2F6FFF5DCC}" type="presOf" srcId="{DC058194-BCB5-40FA-A015-9F69011E4F7F}" destId="{AE50304B-A347-4398-8282-F8367E88E984}" srcOrd="0" destOrd="1" presId="urn:microsoft.com/office/officeart/2005/8/layout/list1"/>
    <dgm:cxn modelId="{6960E458-6316-4C47-8ACF-3CBDF24A0228}" srcId="{23461424-30C7-4FD6-8B0F-318A13AD3797}" destId="{E65C3FB6-0F18-432E-A2FE-09333B9E5732}" srcOrd="0" destOrd="0" parTransId="{ACC0D757-8151-4E2B-B7C2-CA24A226A55B}" sibTransId="{825AEAA5-74CF-44A4-ACF7-1D2C6678642B}"/>
    <dgm:cxn modelId="{0E083A8A-2376-45DD-9E8B-31BEB386237B}" type="presOf" srcId="{5386ED21-CFA2-4E9F-A1CA-AA5A191835F7}" destId="{146CAB80-A723-4ECF-A523-48DAFA821819}" srcOrd="1" destOrd="0" presId="urn:microsoft.com/office/officeart/2005/8/layout/list1"/>
    <dgm:cxn modelId="{E0B4728C-D95C-4EA2-BA6F-3ADE70288B56}" srcId="{5386ED21-CFA2-4E9F-A1CA-AA5A191835F7}" destId="{BFB9E95F-B6D3-4D72-9212-D24A0FF676EB}" srcOrd="0" destOrd="0" parTransId="{719CD2D5-C322-4DAB-BFE3-317F7A9EEA5D}" sibTransId="{490C7563-AFCA-486A-BCEC-A99DB76E9A8E}"/>
    <dgm:cxn modelId="{98E98D98-1D6A-49D7-A430-452B0BA550FF}" srcId="{5CFA157A-3471-4676-8F70-AC5541F65740}" destId="{23461424-30C7-4FD6-8B0F-318A13AD3797}" srcOrd="0" destOrd="0" parTransId="{2F718D89-52D8-4507-9BE8-1B2242B52D79}" sibTransId="{688ED705-EE8C-4C1D-BF86-3A38BCE18D23}"/>
    <dgm:cxn modelId="{EFB9369B-9ED3-4AED-9CCE-EC3371395815}" type="presOf" srcId="{87F43FA2-B371-41A3-815C-D4517250D9B8}" destId="{AE50304B-A347-4398-8282-F8367E88E984}" srcOrd="0" destOrd="2" presId="urn:microsoft.com/office/officeart/2005/8/layout/list1"/>
    <dgm:cxn modelId="{6B43D69D-8B7F-444A-8867-774FFAC748EC}" type="presOf" srcId="{E65C3FB6-0F18-432E-A2FE-09333B9E5732}" destId="{6470EC22-5A77-440E-8B6E-013727F35F5C}" srcOrd="0" destOrd="0" presId="urn:microsoft.com/office/officeart/2005/8/layout/list1"/>
    <dgm:cxn modelId="{218AC6AB-36E0-4DFF-B5AD-B3B8549EC0D0}" type="presOf" srcId="{BFB9E95F-B6D3-4D72-9212-D24A0FF676EB}" destId="{AE50304B-A347-4398-8282-F8367E88E984}" srcOrd="0" destOrd="0" presId="urn:microsoft.com/office/officeart/2005/8/layout/list1"/>
    <dgm:cxn modelId="{5F3986AE-FA21-4522-A614-439C7EAAB8D9}" type="presOf" srcId="{23461424-30C7-4FD6-8B0F-318A13AD3797}" destId="{1681C760-2EF5-4452-AFA5-776C335CD367}" srcOrd="0" destOrd="0" presId="urn:microsoft.com/office/officeart/2005/8/layout/list1"/>
    <dgm:cxn modelId="{5ADBE9BB-7702-4C02-8DF6-9EF21E348F4A}" srcId="{5CFA157A-3471-4676-8F70-AC5541F65740}" destId="{5386ED21-CFA2-4E9F-A1CA-AA5A191835F7}" srcOrd="1" destOrd="0" parTransId="{20CB9945-17A3-401E-A435-C69A813F4F86}" sibTransId="{A80A586A-E4E4-4904-A032-12445E604D45}"/>
    <dgm:cxn modelId="{51027CEC-0727-4BB6-B012-A51F6D13CC97}" type="presOf" srcId="{5386ED21-CFA2-4E9F-A1CA-AA5A191835F7}" destId="{80B5B1C4-244A-4961-8A83-8587DDA172BE}" srcOrd="0" destOrd="0" presId="urn:microsoft.com/office/officeart/2005/8/layout/list1"/>
    <dgm:cxn modelId="{AA2016F7-8050-4B72-B5A6-277435824F68}" type="presOf" srcId="{23461424-30C7-4FD6-8B0F-318A13AD3797}" destId="{F803D74D-59F6-4576-8D91-A6D0A16C0F75}" srcOrd="1" destOrd="0" presId="urn:microsoft.com/office/officeart/2005/8/layout/list1"/>
    <dgm:cxn modelId="{94CD5EFD-A9E7-4749-8A54-A97AFEF6D396}" type="presOf" srcId="{5CFA157A-3471-4676-8F70-AC5541F65740}" destId="{66AAB35A-A2D0-4739-86E7-FC0E4041192E}" srcOrd="0" destOrd="0" presId="urn:microsoft.com/office/officeart/2005/8/layout/list1"/>
    <dgm:cxn modelId="{5C67F7DB-3197-422C-B153-A13DDF34CC10}" type="presParOf" srcId="{66AAB35A-A2D0-4739-86E7-FC0E4041192E}" destId="{AB15C0EE-07C4-4133-AA94-172D9E60FB9C}" srcOrd="0" destOrd="0" presId="urn:microsoft.com/office/officeart/2005/8/layout/list1"/>
    <dgm:cxn modelId="{E9FF61A0-6E0A-44EB-AD31-C7E689F4A470}" type="presParOf" srcId="{AB15C0EE-07C4-4133-AA94-172D9E60FB9C}" destId="{1681C760-2EF5-4452-AFA5-776C335CD367}" srcOrd="0" destOrd="0" presId="urn:microsoft.com/office/officeart/2005/8/layout/list1"/>
    <dgm:cxn modelId="{7B83B54D-8AE4-41BF-886D-191899820E24}" type="presParOf" srcId="{AB15C0EE-07C4-4133-AA94-172D9E60FB9C}" destId="{F803D74D-59F6-4576-8D91-A6D0A16C0F75}" srcOrd="1" destOrd="0" presId="urn:microsoft.com/office/officeart/2005/8/layout/list1"/>
    <dgm:cxn modelId="{AFAF3BE0-2C42-48E5-90C0-21C19D8A021C}" type="presParOf" srcId="{66AAB35A-A2D0-4739-86E7-FC0E4041192E}" destId="{48044AC2-4A19-4ED5-95E0-C3707080AFB6}" srcOrd="1" destOrd="0" presId="urn:microsoft.com/office/officeart/2005/8/layout/list1"/>
    <dgm:cxn modelId="{EFCC289A-4D7C-4365-80AC-441F6B86FBCB}" type="presParOf" srcId="{66AAB35A-A2D0-4739-86E7-FC0E4041192E}" destId="{6470EC22-5A77-440E-8B6E-013727F35F5C}" srcOrd="2" destOrd="0" presId="urn:microsoft.com/office/officeart/2005/8/layout/list1"/>
    <dgm:cxn modelId="{DFE11B70-3CBF-4098-8199-6A007367EA81}" type="presParOf" srcId="{66AAB35A-A2D0-4739-86E7-FC0E4041192E}" destId="{1829572D-3F89-42F0-8853-CF416417CD91}" srcOrd="3" destOrd="0" presId="urn:microsoft.com/office/officeart/2005/8/layout/list1"/>
    <dgm:cxn modelId="{5CE54FDA-2A5E-4D15-9DD7-A1187865FFCD}" type="presParOf" srcId="{66AAB35A-A2D0-4739-86E7-FC0E4041192E}" destId="{D6E1D539-69BC-4585-BEB9-1378C2890C6E}" srcOrd="4" destOrd="0" presId="urn:microsoft.com/office/officeart/2005/8/layout/list1"/>
    <dgm:cxn modelId="{2718246A-0BED-452E-BF79-88F904513F20}" type="presParOf" srcId="{D6E1D539-69BC-4585-BEB9-1378C2890C6E}" destId="{80B5B1C4-244A-4961-8A83-8587DDA172BE}" srcOrd="0" destOrd="0" presId="urn:microsoft.com/office/officeart/2005/8/layout/list1"/>
    <dgm:cxn modelId="{68994B3C-9A4A-4A5C-ADD4-C2EC75D619B6}" type="presParOf" srcId="{D6E1D539-69BC-4585-BEB9-1378C2890C6E}" destId="{146CAB80-A723-4ECF-A523-48DAFA821819}" srcOrd="1" destOrd="0" presId="urn:microsoft.com/office/officeart/2005/8/layout/list1"/>
    <dgm:cxn modelId="{33E8C900-692E-47B1-8100-CE64615C2957}" type="presParOf" srcId="{66AAB35A-A2D0-4739-86E7-FC0E4041192E}" destId="{D8C30CB8-2C57-4DF7-B54B-76FFF9C38E10}" srcOrd="5" destOrd="0" presId="urn:microsoft.com/office/officeart/2005/8/layout/list1"/>
    <dgm:cxn modelId="{425E5EE3-CD5B-4302-BAB9-CAFD03CBABEC}" type="presParOf" srcId="{66AAB35A-A2D0-4739-86E7-FC0E4041192E}" destId="{AE50304B-A347-4398-8282-F8367E88E984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405DC84-12BF-4E04-B099-398915476BFB}" type="doc">
      <dgm:prSet loTypeId="urn:microsoft.com/office/officeart/2005/8/layout/list1" loCatId="list" qsTypeId="urn:microsoft.com/office/officeart/2005/8/quickstyle/simple3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9453D959-4650-4184-9129-3A40D666C416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lt-LT" sz="2200"/>
            <a:t>NMA patikrų rezultatų teikimas ŽUDC dėl apleistų plotų sluoksnio tikslumo</a:t>
          </a:r>
          <a:endParaRPr lang="en-US" sz="2200"/>
        </a:p>
      </dgm:t>
    </dgm:pt>
    <dgm:pt modelId="{2052C977-E1AF-4DE0-8142-DEA50DF7ACCC}" type="parTrans" cxnId="{C9B4D000-2F99-4E67-AFFE-1559D231B5B1}">
      <dgm:prSet/>
      <dgm:spPr/>
      <dgm:t>
        <a:bodyPr/>
        <a:lstStyle/>
        <a:p>
          <a:endParaRPr lang="en-US"/>
        </a:p>
      </dgm:t>
    </dgm:pt>
    <dgm:pt modelId="{42E366C8-4450-4CCB-AE1C-014837592386}" type="sibTrans" cxnId="{C9B4D000-2F99-4E67-AFFE-1559D231B5B1}">
      <dgm:prSet/>
      <dgm:spPr/>
      <dgm:t>
        <a:bodyPr/>
        <a:lstStyle/>
        <a:p>
          <a:endParaRPr lang="en-US"/>
        </a:p>
      </dgm:t>
    </dgm:pt>
    <dgm:pt modelId="{51FD7EE8-DF3D-443F-AE73-AF1BF336B1EB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lt-LT" sz="2200" err="1"/>
            <a:t>Ortofoto</a:t>
          </a:r>
          <a:r>
            <a:rPr lang="lt-LT" sz="2200"/>
            <a:t> automatinio klasifikavimo galimybė </a:t>
          </a:r>
          <a:endParaRPr lang="en-US" sz="2200"/>
        </a:p>
      </dgm:t>
    </dgm:pt>
    <dgm:pt modelId="{A40268BA-6B03-4594-A763-09B3FB8AA2AF}" type="parTrans" cxnId="{4810B4E1-19BD-4F1A-9BFB-96CE39AF6232}">
      <dgm:prSet/>
      <dgm:spPr/>
      <dgm:t>
        <a:bodyPr/>
        <a:lstStyle/>
        <a:p>
          <a:endParaRPr lang="en-US"/>
        </a:p>
      </dgm:t>
    </dgm:pt>
    <dgm:pt modelId="{8D979ECA-3A6D-49C6-B125-1F97EBA8A261}" type="sibTrans" cxnId="{4810B4E1-19BD-4F1A-9BFB-96CE39AF6232}">
      <dgm:prSet/>
      <dgm:spPr/>
      <dgm:t>
        <a:bodyPr/>
        <a:lstStyle/>
        <a:p>
          <a:endParaRPr lang="en-US"/>
        </a:p>
      </dgm:t>
    </dgm:pt>
    <dgm:pt modelId="{F8AA8F86-21E1-41E4-BE2F-12CD20B6B55C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lt-LT" sz="2200"/>
            <a:t>ALNSIS duomenų/patikrų vietoje duomenų teikimas NŽT apie nešienautus bei paramai netinkamus plotus valstybinės žemės išnuomotuose plotuose</a:t>
          </a:r>
          <a:endParaRPr lang="en-US" sz="2200"/>
        </a:p>
      </dgm:t>
    </dgm:pt>
    <dgm:pt modelId="{1ED43736-EC78-4C1F-96E3-92B3AEACFDEB}" type="parTrans" cxnId="{354A8E2D-5282-4459-8C5D-D04A1DF3AE65}">
      <dgm:prSet/>
      <dgm:spPr/>
      <dgm:t>
        <a:bodyPr/>
        <a:lstStyle/>
        <a:p>
          <a:endParaRPr lang="en-US"/>
        </a:p>
      </dgm:t>
    </dgm:pt>
    <dgm:pt modelId="{BD3D780D-5F22-4958-B978-13E99DA523D5}" type="sibTrans" cxnId="{354A8E2D-5282-4459-8C5D-D04A1DF3AE65}">
      <dgm:prSet/>
      <dgm:spPr/>
      <dgm:t>
        <a:bodyPr/>
        <a:lstStyle/>
        <a:p>
          <a:endParaRPr lang="en-US"/>
        </a:p>
      </dgm:t>
    </dgm:pt>
    <dgm:pt modelId="{45831879-0AF9-432C-8E20-F07B198D1FA2}" type="pres">
      <dgm:prSet presAssocID="{D405DC84-12BF-4E04-B099-398915476BFB}" presName="linear" presStyleCnt="0">
        <dgm:presLayoutVars>
          <dgm:dir/>
          <dgm:animLvl val="lvl"/>
          <dgm:resizeHandles val="exact"/>
        </dgm:presLayoutVars>
      </dgm:prSet>
      <dgm:spPr/>
    </dgm:pt>
    <dgm:pt modelId="{2DF17A88-20F6-4064-AB7B-99D779C56190}" type="pres">
      <dgm:prSet presAssocID="{9453D959-4650-4184-9129-3A40D666C416}" presName="parentLin" presStyleCnt="0"/>
      <dgm:spPr/>
    </dgm:pt>
    <dgm:pt modelId="{CB82E220-84E8-4DDD-A5BF-725F470BB933}" type="pres">
      <dgm:prSet presAssocID="{9453D959-4650-4184-9129-3A40D666C416}" presName="parentLeftMargin" presStyleLbl="node1" presStyleIdx="0" presStyleCnt="3"/>
      <dgm:spPr/>
    </dgm:pt>
    <dgm:pt modelId="{C5981510-377B-47A9-8F98-9E8F9861CB10}" type="pres">
      <dgm:prSet presAssocID="{9453D959-4650-4184-9129-3A40D666C416}" presName="parentText" presStyleLbl="node1" presStyleIdx="0" presStyleCnt="3" custScaleX="107735" custScaleY="125423" custLinFactNeighborX="25381" custLinFactNeighborY="9176">
        <dgm:presLayoutVars>
          <dgm:chMax val="0"/>
          <dgm:bulletEnabled val="1"/>
        </dgm:presLayoutVars>
      </dgm:prSet>
      <dgm:spPr/>
    </dgm:pt>
    <dgm:pt modelId="{BA0EB761-CAE1-4B3A-B58A-752253BA2798}" type="pres">
      <dgm:prSet presAssocID="{9453D959-4650-4184-9129-3A40D666C416}" presName="negativeSpace" presStyleCnt="0"/>
      <dgm:spPr/>
    </dgm:pt>
    <dgm:pt modelId="{DA9452F1-12F0-4941-A087-A6011655F77C}" type="pres">
      <dgm:prSet presAssocID="{9453D959-4650-4184-9129-3A40D666C416}" presName="childText" presStyleLbl="conFgAcc1" presStyleIdx="0" presStyleCnt="3">
        <dgm:presLayoutVars>
          <dgm:bulletEnabled val="1"/>
        </dgm:presLayoutVars>
      </dgm:prSet>
      <dgm:spPr/>
    </dgm:pt>
    <dgm:pt modelId="{4E848B25-A357-433E-A1A4-29FDDBE0BB99}" type="pres">
      <dgm:prSet presAssocID="{42E366C8-4450-4CCB-AE1C-014837592386}" presName="spaceBetweenRectangles" presStyleCnt="0"/>
      <dgm:spPr/>
    </dgm:pt>
    <dgm:pt modelId="{EE1F49D2-03BB-4A35-957B-A1D2D1659468}" type="pres">
      <dgm:prSet presAssocID="{51FD7EE8-DF3D-443F-AE73-AF1BF336B1EB}" presName="parentLin" presStyleCnt="0"/>
      <dgm:spPr/>
    </dgm:pt>
    <dgm:pt modelId="{7998FCAF-A6B9-4F5D-AC3E-612B9FBDD6A2}" type="pres">
      <dgm:prSet presAssocID="{51FD7EE8-DF3D-443F-AE73-AF1BF336B1EB}" presName="parentLeftMargin" presStyleLbl="node1" presStyleIdx="0" presStyleCnt="3"/>
      <dgm:spPr/>
    </dgm:pt>
    <dgm:pt modelId="{5DEBD383-99B8-4E04-BA9F-2E20D6C1D95C}" type="pres">
      <dgm:prSet presAssocID="{51FD7EE8-DF3D-443F-AE73-AF1BF336B1EB}" presName="parentText" presStyleLbl="node1" presStyleIdx="1" presStyleCnt="3" custScaleX="106985" custScaleY="128507" custLinFactNeighborX="37225" custLinFactNeighborY="8666">
        <dgm:presLayoutVars>
          <dgm:chMax val="0"/>
          <dgm:bulletEnabled val="1"/>
        </dgm:presLayoutVars>
      </dgm:prSet>
      <dgm:spPr/>
    </dgm:pt>
    <dgm:pt modelId="{3C698BF0-0292-47AE-BF2C-B30F4D3B791B}" type="pres">
      <dgm:prSet presAssocID="{51FD7EE8-DF3D-443F-AE73-AF1BF336B1EB}" presName="negativeSpace" presStyleCnt="0"/>
      <dgm:spPr/>
    </dgm:pt>
    <dgm:pt modelId="{7B24494E-B286-46D8-832C-5606AC02365A}" type="pres">
      <dgm:prSet presAssocID="{51FD7EE8-DF3D-443F-AE73-AF1BF336B1EB}" presName="childText" presStyleLbl="conFgAcc1" presStyleIdx="1" presStyleCnt="3">
        <dgm:presLayoutVars>
          <dgm:bulletEnabled val="1"/>
        </dgm:presLayoutVars>
      </dgm:prSet>
      <dgm:spPr/>
    </dgm:pt>
    <dgm:pt modelId="{8A5C3086-5753-4E08-B2BE-81D71A294DA8}" type="pres">
      <dgm:prSet presAssocID="{8D979ECA-3A6D-49C6-B125-1F97EBA8A261}" presName="spaceBetweenRectangles" presStyleCnt="0"/>
      <dgm:spPr/>
    </dgm:pt>
    <dgm:pt modelId="{C469EEEA-761F-43F9-98EA-614EBB1D2BF5}" type="pres">
      <dgm:prSet presAssocID="{F8AA8F86-21E1-41E4-BE2F-12CD20B6B55C}" presName="parentLin" presStyleCnt="0"/>
      <dgm:spPr/>
    </dgm:pt>
    <dgm:pt modelId="{764C4B7F-73A8-4586-92D1-E427F790AD29}" type="pres">
      <dgm:prSet presAssocID="{F8AA8F86-21E1-41E4-BE2F-12CD20B6B55C}" presName="parentLeftMargin" presStyleLbl="node1" presStyleIdx="1" presStyleCnt="3"/>
      <dgm:spPr/>
    </dgm:pt>
    <dgm:pt modelId="{DCB6A8EF-ABF0-41AF-A750-0BB85A3EE785}" type="pres">
      <dgm:prSet presAssocID="{F8AA8F86-21E1-41E4-BE2F-12CD20B6B55C}" presName="parentText" presStyleLbl="node1" presStyleIdx="2" presStyleCnt="3" custScaleX="107493" custScaleY="123590" custLinFactNeighborX="37225" custLinFactNeighborY="17359">
        <dgm:presLayoutVars>
          <dgm:chMax val="0"/>
          <dgm:bulletEnabled val="1"/>
        </dgm:presLayoutVars>
      </dgm:prSet>
      <dgm:spPr/>
    </dgm:pt>
    <dgm:pt modelId="{6C2A34BC-C643-4BF6-925D-86E302AC9727}" type="pres">
      <dgm:prSet presAssocID="{F8AA8F86-21E1-41E4-BE2F-12CD20B6B55C}" presName="negativeSpace" presStyleCnt="0"/>
      <dgm:spPr/>
    </dgm:pt>
    <dgm:pt modelId="{391B3D8E-C8EC-4638-8CC2-4474A1F449F8}" type="pres">
      <dgm:prSet presAssocID="{F8AA8F86-21E1-41E4-BE2F-12CD20B6B55C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C9B4D000-2F99-4E67-AFFE-1559D231B5B1}" srcId="{D405DC84-12BF-4E04-B099-398915476BFB}" destId="{9453D959-4650-4184-9129-3A40D666C416}" srcOrd="0" destOrd="0" parTransId="{2052C977-E1AF-4DE0-8142-DEA50DF7ACCC}" sibTransId="{42E366C8-4450-4CCB-AE1C-014837592386}"/>
    <dgm:cxn modelId="{7B824B1D-EB6A-408D-89E6-DA2BF4D4F5BA}" type="presOf" srcId="{F8AA8F86-21E1-41E4-BE2F-12CD20B6B55C}" destId="{DCB6A8EF-ABF0-41AF-A750-0BB85A3EE785}" srcOrd="1" destOrd="0" presId="urn:microsoft.com/office/officeart/2005/8/layout/list1"/>
    <dgm:cxn modelId="{354A8E2D-5282-4459-8C5D-D04A1DF3AE65}" srcId="{D405DC84-12BF-4E04-B099-398915476BFB}" destId="{F8AA8F86-21E1-41E4-BE2F-12CD20B6B55C}" srcOrd="2" destOrd="0" parTransId="{1ED43736-EC78-4C1F-96E3-92B3AEACFDEB}" sibTransId="{BD3D780D-5F22-4958-B978-13E99DA523D5}"/>
    <dgm:cxn modelId="{E92A4E67-9700-44E5-864C-F59273E93100}" type="presOf" srcId="{51FD7EE8-DF3D-443F-AE73-AF1BF336B1EB}" destId="{7998FCAF-A6B9-4F5D-AC3E-612B9FBDD6A2}" srcOrd="0" destOrd="0" presId="urn:microsoft.com/office/officeart/2005/8/layout/list1"/>
    <dgm:cxn modelId="{64324568-5462-4801-8864-5B45D67F0473}" type="presOf" srcId="{51FD7EE8-DF3D-443F-AE73-AF1BF336B1EB}" destId="{5DEBD383-99B8-4E04-BA9F-2E20D6C1D95C}" srcOrd="1" destOrd="0" presId="urn:microsoft.com/office/officeart/2005/8/layout/list1"/>
    <dgm:cxn modelId="{4FB0D576-CF1F-4E24-9430-5F372B19C766}" type="presOf" srcId="{F8AA8F86-21E1-41E4-BE2F-12CD20B6B55C}" destId="{764C4B7F-73A8-4586-92D1-E427F790AD29}" srcOrd="0" destOrd="0" presId="urn:microsoft.com/office/officeart/2005/8/layout/list1"/>
    <dgm:cxn modelId="{70956781-E4EB-4333-BD6A-7416A23DC7C2}" type="presOf" srcId="{9453D959-4650-4184-9129-3A40D666C416}" destId="{CB82E220-84E8-4DDD-A5BF-725F470BB933}" srcOrd="0" destOrd="0" presId="urn:microsoft.com/office/officeart/2005/8/layout/list1"/>
    <dgm:cxn modelId="{B20EF7A9-CA97-401E-9FCA-F6FAD1403987}" type="presOf" srcId="{9453D959-4650-4184-9129-3A40D666C416}" destId="{C5981510-377B-47A9-8F98-9E8F9861CB10}" srcOrd="1" destOrd="0" presId="urn:microsoft.com/office/officeart/2005/8/layout/list1"/>
    <dgm:cxn modelId="{55BD9CB8-9851-48BD-BDC3-53C3F2A50BBB}" type="presOf" srcId="{D405DC84-12BF-4E04-B099-398915476BFB}" destId="{45831879-0AF9-432C-8E20-F07B198D1FA2}" srcOrd="0" destOrd="0" presId="urn:microsoft.com/office/officeart/2005/8/layout/list1"/>
    <dgm:cxn modelId="{4810B4E1-19BD-4F1A-9BFB-96CE39AF6232}" srcId="{D405DC84-12BF-4E04-B099-398915476BFB}" destId="{51FD7EE8-DF3D-443F-AE73-AF1BF336B1EB}" srcOrd="1" destOrd="0" parTransId="{A40268BA-6B03-4594-A763-09B3FB8AA2AF}" sibTransId="{8D979ECA-3A6D-49C6-B125-1F97EBA8A261}"/>
    <dgm:cxn modelId="{2712D09C-369B-47A7-B408-A5741231502A}" type="presParOf" srcId="{45831879-0AF9-432C-8E20-F07B198D1FA2}" destId="{2DF17A88-20F6-4064-AB7B-99D779C56190}" srcOrd="0" destOrd="0" presId="urn:microsoft.com/office/officeart/2005/8/layout/list1"/>
    <dgm:cxn modelId="{44140EA7-9F99-42B7-ADDA-AEA341D9D092}" type="presParOf" srcId="{2DF17A88-20F6-4064-AB7B-99D779C56190}" destId="{CB82E220-84E8-4DDD-A5BF-725F470BB933}" srcOrd="0" destOrd="0" presId="urn:microsoft.com/office/officeart/2005/8/layout/list1"/>
    <dgm:cxn modelId="{D37FF699-3288-44F1-9028-1F87FDB324B0}" type="presParOf" srcId="{2DF17A88-20F6-4064-AB7B-99D779C56190}" destId="{C5981510-377B-47A9-8F98-9E8F9861CB10}" srcOrd="1" destOrd="0" presId="urn:microsoft.com/office/officeart/2005/8/layout/list1"/>
    <dgm:cxn modelId="{C258ECA4-E590-46E6-933C-1EE6D2440AA1}" type="presParOf" srcId="{45831879-0AF9-432C-8E20-F07B198D1FA2}" destId="{BA0EB761-CAE1-4B3A-B58A-752253BA2798}" srcOrd="1" destOrd="0" presId="urn:microsoft.com/office/officeart/2005/8/layout/list1"/>
    <dgm:cxn modelId="{0C0F0354-5AA2-419E-A8CA-D0A7FC9761F9}" type="presParOf" srcId="{45831879-0AF9-432C-8E20-F07B198D1FA2}" destId="{DA9452F1-12F0-4941-A087-A6011655F77C}" srcOrd="2" destOrd="0" presId="urn:microsoft.com/office/officeart/2005/8/layout/list1"/>
    <dgm:cxn modelId="{571E0568-ACA2-4D1D-87DB-5F146FB514AA}" type="presParOf" srcId="{45831879-0AF9-432C-8E20-F07B198D1FA2}" destId="{4E848B25-A357-433E-A1A4-29FDDBE0BB99}" srcOrd="3" destOrd="0" presId="urn:microsoft.com/office/officeart/2005/8/layout/list1"/>
    <dgm:cxn modelId="{CD1A2D43-7ED4-46FF-A76F-0EFBF6732531}" type="presParOf" srcId="{45831879-0AF9-432C-8E20-F07B198D1FA2}" destId="{EE1F49D2-03BB-4A35-957B-A1D2D1659468}" srcOrd="4" destOrd="0" presId="urn:microsoft.com/office/officeart/2005/8/layout/list1"/>
    <dgm:cxn modelId="{7B6064ED-E913-4A15-BEA4-338B20473789}" type="presParOf" srcId="{EE1F49D2-03BB-4A35-957B-A1D2D1659468}" destId="{7998FCAF-A6B9-4F5D-AC3E-612B9FBDD6A2}" srcOrd="0" destOrd="0" presId="urn:microsoft.com/office/officeart/2005/8/layout/list1"/>
    <dgm:cxn modelId="{4198F02C-5A44-4C44-97B8-1E4146F270F5}" type="presParOf" srcId="{EE1F49D2-03BB-4A35-957B-A1D2D1659468}" destId="{5DEBD383-99B8-4E04-BA9F-2E20D6C1D95C}" srcOrd="1" destOrd="0" presId="urn:microsoft.com/office/officeart/2005/8/layout/list1"/>
    <dgm:cxn modelId="{193BE9E1-62A4-45F5-AC1E-22D73101D01B}" type="presParOf" srcId="{45831879-0AF9-432C-8E20-F07B198D1FA2}" destId="{3C698BF0-0292-47AE-BF2C-B30F4D3B791B}" srcOrd="5" destOrd="0" presId="urn:microsoft.com/office/officeart/2005/8/layout/list1"/>
    <dgm:cxn modelId="{123C454C-3CF6-47EB-AC53-CFD580B711D8}" type="presParOf" srcId="{45831879-0AF9-432C-8E20-F07B198D1FA2}" destId="{7B24494E-B286-46D8-832C-5606AC02365A}" srcOrd="6" destOrd="0" presId="urn:microsoft.com/office/officeart/2005/8/layout/list1"/>
    <dgm:cxn modelId="{F82DC86A-DCBF-4458-A607-7705B136FE5F}" type="presParOf" srcId="{45831879-0AF9-432C-8E20-F07B198D1FA2}" destId="{8A5C3086-5753-4E08-B2BE-81D71A294DA8}" srcOrd="7" destOrd="0" presId="urn:microsoft.com/office/officeart/2005/8/layout/list1"/>
    <dgm:cxn modelId="{57AA7C51-98CD-4032-BC8E-285E163EE316}" type="presParOf" srcId="{45831879-0AF9-432C-8E20-F07B198D1FA2}" destId="{C469EEEA-761F-43F9-98EA-614EBB1D2BF5}" srcOrd="8" destOrd="0" presId="urn:microsoft.com/office/officeart/2005/8/layout/list1"/>
    <dgm:cxn modelId="{1359A3A8-DD37-49C0-86F4-DB13868DBBFC}" type="presParOf" srcId="{C469EEEA-761F-43F9-98EA-614EBB1D2BF5}" destId="{764C4B7F-73A8-4586-92D1-E427F790AD29}" srcOrd="0" destOrd="0" presId="urn:microsoft.com/office/officeart/2005/8/layout/list1"/>
    <dgm:cxn modelId="{FC566371-59E3-4217-B30E-C44530F0A99A}" type="presParOf" srcId="{C469EEEA-761F-43F9-98EA-614EBB1D2BF5}" destId="{DCB6A8EF-ABF0-41AF-A750-0BB85A3EE785}" srcOrd="1" destOrd="0" presId="urn:microsoft.com/office/officeart/2005/8/layout/list1"/>
    <dgm:cxn modelId="{CF34D4BB-901B-43F1-8D38-08AFD354D2A8}" type="presParOf" srcId="{45831879-0AF9-432C-8E20-F07B198D1FA2}" destId="{6C2A34BC-C643-4BF6-925D-86E302AC9727}" srcOrd="9" destOrd="0" presId="urn:microsoft.com/office/officeart/2005/8/layout/list1"/>
    <dgm:cxn modelId="{FC33A93D-8F44-4122-AA09-B4002D1E7539}" type="presParOf" srcId="{45831879-0AF9-432C-8E20-F07B198D1FA2}" destId="{391B3D8E-C8EC-4638-8CC2-4474A1F449F8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AE856A8-4AAB-42E2-BC90-D6A254A268CF}" type="doc">
      <dgm:prSet loTypeId="urn:microsoft.com/office/officeart/2005/8/layout/vList2" loCatId="list" qsTypeId="urn:microsoft.com/office/officeart/2005/8/quickstyle/simple3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3D2EEB99-E0CA-403E-B150-CF40FC1CFB27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lt-LT" sz="2100"/>
            <a:t>NMA parengtas raštas ŽŪM, o AAD parengtas raštas Aplinkos ministerijai su siūlymu- šiaudų sluoksnį, kaip tinkamą rietuvei prie tvarto. </a:t>
          </a:r>
          <a:endParaRPr lang="en-US" sz="2100"/>
        </a:p>
      </dgm:t>
    </dgm:pt>
    <dgm:pt modelId="{2F5BB0B0-6929-438F-B7B8-3B41D7E72B7B}" type="parTrans" cxnId="{DDF80E6B-EAA6-4CDA-BB7A-34052357DDBF}">
      <dgm:prSet/>
      <dgm:spPr/>
      <dgm:t>
        <a:bodyPr/>
        <a:lstStyle/>
        <a:p>
          <a:endParaRPr lang="en-US"/>
        </a:p>
      </dgm:t>
    </dgm:pt>
    <dgm:pt modelId="{982A5F1C-8D55-4838-BC07-54210066B415}" type="sibTrans" cxnId="{DDF80E6B-EAA6-4CDA-BB7A-34052357DDBF}">
      <dgm:prSet/>
      <dgm:spPr/>
      <dgm:t>
        <a:bodyPr/>
        <a:lstStyle/>
        <a:p>
          <a:endParaRPr lang="en-US"/>
        </a:p>
      </dgm:t>
    </dgm:pt>
    <dgm:pt modelId="{CAA4B8A0-BAB8-451F-A132-06D9AEA19C81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lt-LT" sz="2200"/>
            <a:t>Diskutuojama su AAD, kokius valdymo reikalavimo pažeidimus galėtume laikyti mažareikšmiais ir leisti pasitaisyti.</a:t>
          </a:r>
          <a:endParaRPr lang="en-US" sz="2200"/>
        </a:p>
      </dgm:t>
    </dgm:pt>
    <dgm:pt modelId="{D3D0AAA7-9278-4DDF-95F9-F9311B4EC7E1}" type="parTrans" cxnId="{FA2A1C93-2E7E-4BFC-A398-BF8CA647355F}">
      <dgm:prSet/>
      <dgm:spPr/>
      <dgm:t>
        <a:bodyPr/>
        <a:lstStyle/>
        <a:p>
          <a:endParaRPr lang="en-US"/>
        </a:p>
      </dgm:t>
    </dgm:pt>
    <dgm:pt modelId="{B901D7E2-3AC3-42CC-95EC-B14274FB0A83}" type="sibTrans" cxnId="{FA2A1C93-2E7E-4BFC-A398-BF8CA647355F}">
      <dgm:prSet/>
      <dgm:spPr/>
      <dgm:t>
        <a:bodyPr/>
        <a:lstStyle/>
        <a:p>
          <a:endParaRPr lang="en-US"/>
        </a:p>
      </dgm:t>
    </dgm:pt>
    <dgm:pt modelId="{6CA57783-8FF0-4F4C-B1E3-450FCBF1AB9A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lt-LT" sz="2200"/>
            <a:t>Svarstoma galimybė, kad miškų įveisimo/priežiūros patikras atliktų viena institucija.</a:t>
          </a:r>
          <a:endParaRPr lang="en-US" sz="2200"/>
        </a:p>
      </dgm:t>
    </dgm:pt>
    <dgm:pt modelId="{DACF2DBC-8EBA-4DF3-9CBE-A1CEBD353742}" type="parTrans" cxnId="{354144F3-ADF4-4AD0-BB4F-3C77A3156666}">
      <dgm:prSet/>
      <dgm:spPr/>
      <dgm:t>
        <a:bodyPr/>
        <a:lstStyle/>
        <a:p>
          <a:endParaRPr lang="en-US"/>
        </a:p>
      </dgm:t>
    </dgm:pt>
    <dgm:pt modelId="{DDB78B93-A13C-4624-8F3E-B6409BF07606}" type="sibTrans" cxnId="{354144F3-ADF4-4AD0-BB4F-3C77A3156666}">
      <dgm:prSet/>
      <dgm:spPr/>
      <dgm:t>
        <a:bodyPr/>
        <a:lstStyle/>
        <a:p>
          <a:endParaRPr lang="en-US"/>
        </a:p>
      </dgm:t>
    </dgm:pt>
    <dgm:pt modelId="{2686996A-E84D-4856-B8B3-C5684110B82C}" type="pres">
      <dgm:prSet presAssocID="{FAE856A8-4AAB-42E2-BC90-D6A254A268CF}" presName="linear" presStyleCnt="0">
        <dgm:presLayoutVars>
          <dgm:animLvl val="lvl"/>
          <dgm:resizeHandles val="exact"/>
        </dgm:presLayoutVars>
      </dgm:prSet>
      <dgm:spPr/>
    </dgm:pt>
    <dgm:pt modelId="{240D1995-49F8-4077-86DA-653F7D9EDDBE}" type="pres">
      <dgm:prSet presAssocID="{3D2EEB99-E0CA-403E-B150-CF40FC1CFB27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6D6EEB4D-33BD-40D3-97AF-F4F6ED523DB4}" type="pres">
      <dgm:prSet presAssocID="{982A5F1C-8D55-4838-BC07-54210066B415}" presName="spacer" presStyleCnt="0"/>
      <dgm:spPr/>
    </dgm:pt>
    <dgm:pt modelId="{226926CB-18E0-4D20-9CC5-F27D845D30E9}" type="pres">
      <dgm:prSet presAssocID="{CAA4B8A0-BAB8-451F-A132-06D9AEA19C81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17B010F8-8AF0-41AE-9F52-DB4F3ED4C73A}" type="pres">
      <dgm:prSet presAssocID="{B901D7E2-3AC3-42CC-95EC-B14274FB0A83}" presName="spacer" presStyleCnt="0"/>
      <dgm:spPr/>
    </dgm:pt>
    <dgm:pt modelId="{37680640-A2B8-4149-AF82-0123631D38E2}" type="pres">
      <dgm:prSet presAssocID="{6CA57783-8FF0-4F4C-B1E3-450FCBF1AB9A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05B2DA18-D55F-45D7-BAF1-B0ABE223C86C}" type="presOf" srcId="{3D2EEB99-E0CA-403E-B150-CF40FC1CFB27}" destId="{240D1995-49F8-4077-86DA-653F7D9EDDBE}" srcOrd="0" destOrd="0" presId="urn:microsoft.com/office/officeart/2005/8/layout/vList2"/>
    <dgm:cxn modelId="{4514CF21-94AA-4D10-9BAA-AD6FE654A6A2}" type="presOf" srcId="{6CA57783-8FF0-4F4C-B1E3-450FCBF1AB9A}" destId="{37680640-A2B8-4149-AF82-0123631D38E2}" srcOrd="0" destOrd="0" presId="urn:microsoft.com/office/officeart/2005/8/layout/vList2"/>
    <dgm:cxn modelId="{DDF80E6B-EAA6-4CDA-BB7A-34052357DDBF}" srcId="{FAE856A8-4AAB-42E2-BC90-D6A254A268CF}" destId="{3D2EEB99-E0CA-403E-B150-CF40FC1CFB27}" srcOrd="0" destOrd="0" parTransId="{2F5BB0B0-6929-438F-B7B8-3B41D7E72B7B}" sibTransId="{982A5F1C-8D55-4838-BC07-54210066B415}"/>
    <dgm:cxn modelId="{FA2A1C93-2E7E-4BFC-A398-BF8CA647355F}" srcId="{FAE856A8-4AAB-42E2-BC90-D6A254A268CF}" destId="{CAA4B8A0-BAB8-451F-A132-06D9AEA19C81}" srcOrd="1" destOrd="0" parTransId="{D3D0AAA7-9278-4DDF-95F9-F9311B4EC7E1}" sibTransId="{B901D7E2-3AC3-42CC-95EC-B14274FB0A83}"/>
    <dgm:cxn modelId="{354144F3-ADF4-4AD0-BB4F-3C77A3156666}" srcId="{FAE856A8-4AAB-42E2-BC90-D6A254A268CF}" destId="{6CA57783-8FF0-4F4C-B1E3-450FCBF1AB9A}" srcOrd="2" destOrd="0" parTransId="{DACF2DBC-8EBA-4DF3-9CBE-A1CEBD353742}" sibTransId="{DDB78B93-A13C-4624-8F3E-B6409BF07606}"/>
    <dgm:cxn modelId="{876B70FC-7F25-45E8-8251-BF13C33525D3}" type="presOf" srcId="{CAA4B8A0-BAB8-451F-A132-06D9AEA19C81}" destId="{226926CB-18E0-4D20-9CC5-F27D845D30E9}" srcOrd="0" destOrd="0" presId="urn:microsoft.com/office/officeart/2005/8/layout/vList2"/>
    <dgm:cxn modelId="{14E4E4FF-35E7-4302-B5CC-30266BF1E087}" type="presOf" srcId="{FAE856A8-4AAB-42E2-BC90-D6A254A268CF}" destId="{2686996A-E84D-4856-B8B3-C5684110B82C}" srcOrd="0" destOrd="0" presId="urn:microsoft.com/office/officeart/2005/8/layout/vList2"/>
    <dgm:cxn modelId="{D0252F71-8D92-47DD-A3B3-548437844339}" type="presParOf" srcId="{2686996A-E84D-4856-B8B3-C5684110B82C}" destId="{240D1995-49F8-4077-86DA-653F7D9EDDBE}" srcOrd="0" destOrd="0" presId="urn:microsoft.com/office/officeart/2005/8/layout/vList2"/>
    <dgm:cxn modelId="{E1FB73B1-9D72-45AF-A731-5ECCC095275A}" type="presParOf" srcId="{2686996A-E84D-4856-B8B3-C5684110B82C}" destId="{6D6EEB4D-33BD-40D3-97AF-F4F6ED523DB4}" srcOrd="1" destOrd="0" presId="urn:microsoft.com/office/officeart/2005/8/layout/vList2"/>
    <dgm:cxn modelId="{48FDA22A-02EA-4652-86E7-2F64B80B6A21}" type="presParOf" srcId="{2686996A-E84D-4856-B8B3-C5684110B82C}" destId="{226926CB-18E0-4D20-9CC5-F27D845D30E9}" srcOrd="2" destOrd="0" presId="urn:microsoft.com/office/officeart/2005/8/layout/vList2"/>
    <dgm:cxn modelId="{8D86DC66-0996-4648-8B9B-E941BB7BBBD9}" type="presParOf" srcId="{2686996A-E84D-4856-B8B3-C5684110B82C}" destId="{17B010F8-8AF0-41AE-9F52-DB4F3ED4C73A}" srcOrd="3" destOrd="0" presId="urn:microsoft.com/office/officeart/2005/8/layout/vList2"/>
    <dgm:cxn modelId="{B27F7650-51E1-4952-AB2F-78D358C4B303}" type="presParOf" srcId="{2686996A-E84D-4856-B8B3-C5684110B82C}" destId="{37680640-A2B8-4149-AF82-0123631D38E2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470D31-F0EF-4896-98CC-DA07FF9C76D1}">
      <dsp:nvSpPr>
        <dsp:cNvPr id="0" name=""/>
        <dsp:cNvSpPr/>
      </dsp:nvSpPr>
      <dsp:spPr>
        <a:xfrm>
          <a:off x="-6016324" y="-792315"/>
          <a:ext cx="7162035" cy="7162035"/>
        </a:xfrm>
        <a:prstGeom prst="blockArc">
          <a:avLst>
            <a:gd name="adj1" fmla="val 18900000"/>
            <a:gd name="adj2" fmla="val 2700000"/>
            <a:gd name="adj3" fmla="val 321"/>
          </a:avLst>
        </a:prstGeom>
        <a:gradFill rotWithShape="0">
          <a:gsLst>
            <a:gs pos="77035">
              <a:srgbClr val="FFFFFF">
                <a:lumMod val="85000"/>
              </a:srgbClr>
            </a:gs>
            <a:gs pos="51350">
              <a:srgbClr val="ECF7E1"/>
            </a:gs>
            <a:gs pos="10000">
              <a:srgbClr val="92D050"/>
            </a:gs>
            <a:gs pos="53000">
              <a:srgbClr val="FFFFFF"/>
            </a:gs>
          </a:gsLst>
          <a:lin ang="16200000" scaled="0"/>
        </a:gradFill>
        <a:ln w="9525" cap="flat" cmpd="sng" algn="ctr">
          <a:solidFill>
            <a:srgbClr val="BBE0E3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02B046-D026-4925-A1B1-DD069C71AB28}">
      <dsp:nvSpPr>
        <dsp:cNvPr id="0" name=""/>
        <dsp:cNvSpPr/>
      </dsp:nvSpPr>
      <dsp:spPr>
        <a:xfrm>
          <a:off x="426719" y="322002"/>
          <a:ext cx="10524897" cy="560180"/>
        </a:xfrm>
        <a:prstGeom prst="rect">
          <a:avLst/>
        </a:prstGeom>
        <a:gradFill rotWithShape="0">
          <a:gsLst>
            <a:gs pos="77035">
              <a:srgbClr val="FFFFFF">
                <a:lumMod val="85000"/>
              </a:srgbClr>
            </a:gs>
            <a:gs pos="51350">
              <a:srgbClr val="ECF7E1"/>
            </a:gs>
            <a:gs pos="10000">
              <a:srgbClr val="92D050"/>
            </a:gs>
            <a:gs pos="53000">
              <a:srgbClr val="FFFFFF"/>
            </a:gs>
          </a:gsLst>
          <a:lin ang="16200000" scaled="0"/>
        </a:gradFill>
        <a:ln w="9525" cap="flat" cmpd="sng" algn="ctr">
          <a:solidFill>
            <a:srgbClr val="BBE0E3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7949" tIns="50800" rIns="50800" bIns="5080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2800" kern="1200" dirty="0">
              <a:solidFill>
                <a:prstClr val="black"/>
              </a:solidFill>
              <a:latin typeface="Arial" panose="020B0604020202020204"/>
              <a:ea typeface="+mn-ea"/>
              <a:cs typeface="Times New Roman"/>
            </a:rPr>
            <a:t>Siekis</a:t>
          </a:r>
          <a:r>
            <a:rPr lang="lt-LT" sz="2800" kern="1200" dirty="0">
              <a:solidFill>
                <a:schemeClr val="tx1"/>
              </a:solidFill>
              <a:latin typeface="+mn-lt"/>
            </a:rPr>
            <a:t> išvengti besidubliuojančių reikalavimų tikrinimo</a:t>
          </a:r>
        </a:p>
      </dsp:txBody>
      <dsp:txXfrm>
        <a:off x="426719" y="322002"/>
        <a:ext cx="10524897" cy="560180"/>
      </dsp:txXfrm>
    </dsp:sp>
    <dsp:sp modelId="{A6B46E1B-42B1-4D8C-A05C-3CB6D1F52956}">
      <dsp:nvSpPr>
        <dsp:cNvPr id="0" name=""/>
        <dsp:cNvSpPr/>
      </dsp:nvSpPr>
      <dsp:spPr>
        <a:xfrm>
          <a:off x="0" y="275764"/>
          <a:ext cx="700225" cy="700225"/>
        </a:xfrm>
        <a:prstGeom prst="ellipse">
          <a:avLst/>
        </a:prstGeom>
        <a:gradFill rotWithShape="0">
          <a:gsLst>
            <a:gs pos="77035">
              <a:srgbClr val="FFFFFF">
                <a:lumMod val="85000"/>
              </a:srgbClr>
            </a:gs>
            <a:gs pos="51350">
              <a:srgbClr val="ECF7E1"/>
            </a:gs>
            <a:gs pos="10000">
              <a:srgbClr val="92D050"/>
            </a:gs>
            <a:gs pos="53000">
              <a:srgbClr val="FFFFFF"/>
            </a:gs>
          </a:gsLst>
          <a:lin ang="16200000" scaled="0"/>
        </a:gradFill>
        <a:ln w="9525" cap="flat" cmpd="sng" algn="ctr">
          <a:solidFill>
            <a:srgbClr val="BBE0E3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86ECED7-F08E-42EF-B90A-60085310FBF5}">
      <dsp:nvSpPr>
        <dsp:cNvPr id="0" name=""/>
        <dsp:cNvSpPr/>
      </dsp:nvSpPr>
      <dsp:spPr>
        <a:xfrm>
          <a:off x="887506" y="1207070"/>
          <a:ext cx="10064111" cy="560180"/>
        </a:xfrm>
        <a:prstGeom prst="rect">
          <a:avLst/>
        </a:prstGeom>
        <a:gradFill rotWithShape="0">
          <a:gsLst>
            <a:gs pos="77035">
              <a:srgbClr val="FFFFFF">
                <a:lumMod val="85000"/>
              </a:srgbClr>
            </a:gs>
            <a:gs pos="51350">
              <a:srgbClr val="ECF7E1"/>
            </a:gs>
            <a:gs pos="10000">
              <a:srgbClr val="92D050"/>
            </a:gs>
            <a:gs pos="53000">
              <a:srgbClr val="FFFFFF"/>
            </a:gs>
          </a:gsLst>
          <a:lin ang="16200000" scaled="0"/>
        </a:gradFill>
        <a:ln w="9525" cap="flat" cmpd="sng" algn="ctr">
          <a:solidFill>
            <a:srgbClr val="BBE0E3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7949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lt-LT" sz="2800" kern="1200">
              <a:solidFill>
                <a:prstClr val="black"/>
              </a:solidFill>
              <a:latin typeface="Arial" panose="020B0604020202020204"/>
              <a:ea typeface="+mn-ea"/>
              <a:cs typeface="Times New Roman"/>
            </a:rPr>
            <a:t>Mažiausias įmanomas vizitų pas pareiškėjus skaičius</a:t>
          </a:r>
        </a:p>
      </dsp:txBody>
      <dsp:txXfrm>
        <a:off x="887506" y="1207070"/>
        <a:ext cx="10064111" cy="560180"/>
      </dsp:txXfrm>
    </dsp:sp>
    <dsp:sp modelId="{BD02E5DB-8482-456C-A981-9C2CBB62AF1A}">
      <dsp:nvSpPr>
        <dsp:cNvPr id="0" name=""/>
        <dsp:cNvSpPr/>
      </dsp:nvSpPr>
      <dsp:spPr>
        <a:xfrm>
          <a:off x="444851" y="1130765"/>
          <a:ext cx="700225" cy="700225"/>
        </a:xfrm>
        <a:prstGeom prst="ellipse">
          <a:avLst/>
        </a:prstGeom>
        <a:gradFill rotWithShape="0">
          <a:gsLst>
            <a:gs pos="77035">
              <a:srgbClr val="FFFFFF">
                <a:lumMod val="85000"/>
              </a:srgbClr>
            </a:gs>
            <a:gs pos="51350">
              <a:srgbClr val="ECF7E1"/>
            </a:gs>
            <a:gs pos="10000">
              <a:srgbClr val="92D050"/>
            </a:gs>
            <a:gs pos="53000">
              <a:srgbClr val="FFFFFF"/>
            </a:gs>
          </a:gsLst>
          <a:lin ang="16200000" scaled="0"/>
        </a:gradFill>
        <a:ln w="9525" cap="flat" cmpd="sng" algn="ctr">
          <a:solidFill>
            <a:srgbClr val="BBE0E3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B50696C-5109-4F40-95B2-F4D3F1D6D184}">
      <dsp:nvSpPr>
        <dsp:cNvPr id="0" name=""/>
        <dsp:cNvSpPr/>
      </dsp:nvSpPr>
      <dsp:spPr>
        <a:xfrm>
          <a:off x="1098212" y="2047234"/>
          <a:ext cx="9853405" cy="560180"/>
        </a:xfrm>
        <a:prstGeom prst="rect">
          <a:avLst/>
        </a:prstGeom>
        <a:gradFill rotWithShape="0">
          <a:gsLst>
            <a:gs pos="77035">
              <a:srgbClr val="FFFFFF">
                <a:lumMod val="85000"/>
              </a:srgbClr>
            </a:gs>
            <a:gs pos="51350">
              <a:srgbClr val="ECF7E1"/>
            </a:gs>
            <a:gs pos="10000">
              <a:srgbClr val="92D050"/>
            </a:gs>
            <a:gs pos="53000">
              <a:srgbClr val="FFFFFF"/>
            </a:gs>
          </a:gsLst>
          <a:lin ang="16200000" scaled="0"/>
        </a:gradFill>
        <a:ln w="9525" cap="flat" cmpd="sng" algn="ctr">
          <a:solidFill>
            <a:srgbClr val="BBE0E3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7949" tIns="50800" rIns="50800" bIns="508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2800" kern="1200">
              <a:solidFill>
                <a:prstClr val="black"/>
              </a:solidFill>
              <a:latin typeface="Arial" panose="020B0604020202020204"/>
              <a:ea typeface="+mn-ea"/>
              <a:cs typeface="Times New Roman"/>
            </a:rPr>
            <a:t>Kontroliuojančių institucijų skaičiaus mažinimas </a:t>
          </a:r>
        </a:p>
      </dsp:txBody>
      <dsp:txXfrm>
        <a:off x="1098212" y="2047234"/>
        <a:ext cx="9853405" cy="560180"/>
      </dsp:txXfrm>
    </dsp:sp>
    <dsp:sp modelId="{8D41B66D-75AC-484E-A4F5-AEEB74FA8DC4}">
      <dsp:nvSpPr>
        <dsp:cNvPr id="0" name=""/>
        <dsp:cNvSpPr/>
      </dsp:nvSpPr>
      <dsp:spPr>
        <a:xfrm>
          <a:off x="675444" y="1966959"/>
          <a:ext cx="700225" cy="700225"/>
        </a:xfrm>
        <a:prstGeom prst="ellipse">
          <a:avLst/>
        </a:prstGeom>
        <a:gradFill rotWithShape="0">
          <a:gsLst>
            <a:gs pos="77035">
              <a:srgbClr val="FFFFFF">
                <a:lumMod val="85000"/>
              </a:srgbClr>
            </a:gs>
            <a:gs pos="51350">
              <a:srgbClr val="ECF7E1"/>
            </a:gs>
            <a:gs pos="10000">
              <a:srgbClr val="92D050"/>
            </a:gs>
            <a:gs pos="53000">
              <a:srgbClr val="FFFFFF"/>
            </a:gs>
          </a:gsLst>
          <a:lin ang="16200000" scaled="0"/>
        </a:gradFill>
        <a:ln w="9525" cap="flat" cmpd="sng" algn="ctr">
          <a:solidFill>
            <a:srgbClr val="BBE0E3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E0E8A2D-0858-486E-A576-7D6670027392}">
      <dsp:nvSpPr>
        <dsp:cNvPr id="0" name=""/>
        <dsp:cNvSpPr/>
      </dsp:nvSpPr>
      <dsp:spPr>
        <a:xfrm>
          <a:off x="1098212" y="2960720"/>
          <a:ext cx="9853405" cy="560180"/>
        </a:xfrm>
        <a:prstGeom prst="rect">
          <a:avLst/>
        </a:prstGeom>
        <a:gradFill rotWithShape="0">
          <a:gsLst>
            <a:gs pos="77035">
              <a:srgbClr val="FFFFFF">
                <a:lumMod val="85000"/>
              </a:srgbClr>
            </a:gs>
            <a:gs pos="51350">
              <a:srgbClr val="ECF7E1"/>
            </a:gs>
            <a:gs pos="10000">
              <a:srgbClr val="92D050"/>
            </a:gs>
            <a:gs pos="53000">
              <a:srgbClr val="FFFFFF"/>
            </a:gs>
          </a:gsLst>
          <a:lin ang="16200000" scaled="0"/>
        </a:gradFill>
        <a:ln w="9525" cap="flat" cmpd="sng" algn="ctr">
          <a:solidFill>
            <a:srgbClr val="BBE0E3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7949" tIns="50800" rIns="50800" bIns="5080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2800" kern="1200">
              <a:solidFill>
                <a:prstClr val="black"/>
              </a:solidFill>
              <a:latin typeface="Arial" panose="020B0604020202020204"/>
              <a:ea typeface="+mn-ea"/>
              <a:cs typeface="Times New Roman"/>
            </a:rPr>
            <a:t>Bendro</a:t>
          </a:r>
          <a:r>
            <a:rPr lang="lt-LT" sz="2800" kern="1200">
              <a:solidFill>
                <a:schemeClr val="tx1"/>
              </a:solidFill>
              <a:latin typeface="+mn-lt"/>
              <a:cs typeface="Times New Roman"/>
            </a:rPr>
            <a:t> patikrų skaičiaus mažinimas</a:t>
          </a:r>
        </a:p>
      </dsp:txBody>
      <dsp:txXfrm>
        <a:off x="1098212" y="2960720"/>
        <a:ext cx="9853405" cy="560180"/>
      </dsp:txXfrm>
    </dsp:sp>
    <dsp:sp modelId="{91D078DC-C7CC-4D53-8479-6B8D77690EED}">
      <dsp:nvSpPr>
        <dsp:cNvPr id="0" name=""/>
        <dsp:cNvSpPr/>
      </dsp:nvSpPr>
      <dsp:spPr>
        <a:xfrm>
          <a:off x="730832" y="2863946"/>
          <a:ext cx="700225" cy="700225"/>
        </a:xfrm>
        <a:prstGeom prst="ellipse">
          <a:avLst/>
        </a:prstGeom>
        <a:gradFill rotWithShape="0">
          <a:gsLst>
            <a:gs pos="77035">
              <a:srgbClr val="FFFFFF">
                <a:lumMod val="85000"/>
              </a:srgbClr>
            </a:gs>
            <a:gs pos="51350">
              <a:srgbClr val="ECF7E1"/>
            </a:gs>
            <a:gs pos="10000">
              <a:srgbClr val="92D050"/>
            </a:gs>
            <a:gs pos="53000">
              <a:srgbClr val="FFFFFF"/>
            </a:gs>
          </a:gsLst>
          <a:lin ang="16200000" scaled="0"/>
        </a:gradFill>
        <a:ln w="9525" cap="flat" cmpd="sng" algn="ctr">
          <a:solidFill>
            <a:srgbClr val="BBE0E3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EF4EF38-1F9F-4582-8FE3-32D59EE554B8}">
      <dsp:nvSpPr>
        <dsp:cNvPr id="0" name=""/>
        <dsp:cNvSpPr/>
      </dsp:nvSpPr>
      <dsp:spPr>
        <a:xfrm>
          <a:off x="937222" y="3747633"/>
          <a:ext cx="10064111" cy="560180"/>
        </a:xfrm>
        <a:prstGeom prst="rect">
          <a:avLst/>
        </a:prstGeom>
        <a:gradFill rotWithShape="0">
          <a:gsLst>
            <a:gs pos="77035">
              <a:srgbClr val="FFFFFF">
                <a:lumMod val="85000"/>
              </a:srgbClr>
            </a:gs>
            <a:gs pos="51350">
              <a:srgbClr val="ECF7E1"/>
            </a:gs>
            <a:gs pos="10000">
              <a:srgbClr val="92D050"/>
            </a:gs>
            <a:gs pos="53000">
              <a:srgbClr val="FFFFFF"/>
            </a:gs>
          </a:gsLst>
          <a:lin ang="16200000" scaled="0"/>
        </a:gradFill>
        <a:ln w="9525" cap="flat" cmpd="sng" algn="ctr">
          <a:solidFill>
            <a:srgbClr val="BBE0E3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7949" tIns="50800" rIns="50800" bIns="50800" numCol="1" spcCol="1270" anchor="ctr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lt-LT" sz="2800" kern="1200">
              <a:solidFill>
                <a:schemeClr val="tx1"/>
              </a:solidFill>
              <a:latin typeface="+mn-lt"/>
              <a:cs typeface="Times New Roman"/>
            </a:rPr>
            <a:t>Sankcijų</a:t>
          </a:r>
          <a:r>
            <a:rPr lang="lt-LT" sz="2400" kern="1200">
              <a:solidFill>
                <a:schemeClr val="tx1"/>
              </a:solidFill>
              <a:latin typeface="+mn-lt"/>
              <a:cs typeface="Times New Roman"/>
            </a:rPr>
            <a:t> </a:t>
          </a:r>
          <a:r>
            <a:rPr lang="lt-LT" sz="2800" kern="1200">
              <a:solidFill>
                <a:prstClr val="black"/>
              </a:solidFill>
              <a:latin typeface="Arial" panose="020B0604020202020204"/>
              <a:ea typeface="+mn-ea"/>
              <a:cs typeface="Times New Roman"/>
            </a:rPr>
            <a:t>mažinimas</a:t>
          </a:r>
          <a:r>
            <a:rPr lang="lt-LT" sz="2400" kern="1200">
              <a:solidFill>
                <a:schemeClr val="tx1"/>
              </a:solidFill>
              <a:latin typeface="+mn-lt"/>
              <a:cs typeface="Times New Roman"/>
            </a:rPr>
            <a:t> </a:t>
          </a:r>
          <a:endParaRPr lang="lt-LT" sz="2400" kern="1200">
            <a:solidFill>
              <a:schemeClr val="tx1"/>
            </a:solidFill>
            <a:latin typeface="+mn-lt"/>
          </a:endParaRPr>
        </a:p>
      </dsp:txBody>
      <dsp:txXfrm>
        <a:off x="937222" y="3747633"/>
        <a:ext cx="10064111" cy="560180"/>
      </dsp:txXfrm>
    </dsp:sp>
    <dsp:sp modelId="{668CE6E3-F0F3-47C7-9441-3CC03B28950A}">
      <dsp:nvSpPr>
        <dsp:cNvPr id="0" name=""/>
        <dsp:cNvSpPr/>
      </dsp:nvSpPr>
      <dsp:spPr>
        <a:xfrm>
          <a:off x="547819" y="3663027"/>
          <a:ext cx="700225" cy="700225"/>
        </a:xfrm>
        <a:prstGeom prst="ellipse">
          <a:avLst/>
        </a:prstGeom>
        <a:gradFill rotWithShape="0">
          <a:gsLst>
            <a:gs pos="77035">
              <a:srgbClr val="FFFFFF">
                <a:lumMod val="85000"/>
              </a:srgbClr>
            </a:gs>
            <a:gs pos="51350">
              <a:srgbClr val="ECF7E1"/>
            </a:gs>
            <a:gs pos="10000">
              <a:srgbClr val="92D050"/>
            </a:gs>
            <a:gs pos="53000">
              <a:srgbClr val="FFFFFF"/>
            </a:gs>
          </a:gsLst>
          <a:lin ang="16200000" scaled="0"/>
        </a:gradFill>
        <a:ln w="9525" cap="flat" cmpd="sng" algn="ctr">
          <a:solidFill>
            <a:srgbClr val="BBE0E3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39CCFF2-DF4F-4163-9C4C-80E238DD3696}">
      <dsp:nvSpPr>
        <dsp:cNvPr id="0" name=""/>
        <dsp:cNvSpPr/>
      </dsp:nvSpPr>
      <dsp:spPr>
        <a:xfrm>
          <a:off x="455136" y="4637412"/>
          <a:ext cx="10524897" cy="560180"/>
        </a:xfrm>
        <a:prstGeom prst="rect">
          <a:avLst/>
        </a:prstGeom>
        <a:gradFill rotWithShape="0">
          <a:gsLst>
            <a:gs pos="77035">
              <a:srgbClr val="FFFFFF">
                <a:lumMod val="85000"/>
              </a:srgbClr>
            </a:gs>
            <a:gs pos="51350">
              <a:srgbClr val="ECF7E1"/>
            </a:gs>
            <a:gs pos="10000">
              <a:srgbClr val="92D050"/>
            </a:gs>
            <a:gs pos="53000">
              <a:srgbClr val="FFFFFF"/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75200" tIns="50800" rIns="50800" bIns="5080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2800" kern="1200">
              <a:solidFill>
                <a:srgbClr val="000000"/>
              </a:solidFill>
              <a:latin typeface="+mn-lt"/>
              <a:ea typeface="+mn-ea"/>
              <a:cs typeface="Times New Roman"/>
            </a:rPr>
            <a:t>Patikrų</a:t>
          </a:r>
          <a:r>
            <a:rPr lang="lt-LT" sz="2800" kern="1200">
              <a:latin typeface="+mn-lt"/>
            </a:rPr>
            <a:t> </a:t>
          </a:r>
          <a:r>
            <a:rPr lang="lt-LT" sz="2800" kern="1200">
              <a:solidFill>
                <a:schemeClr val="tx1"/>
              </a:solidFill>
              <a:latin typeface="+mn-lt"/>
            </a:rPr>
            <a:t>kokybės didinimas</a:t>
          </a:r>
        </a:p>
      </dsp:txBody>
      <dsp:txXfrm>
        <a:off x="455136" y="4637412"/>
        <a:ext cx="10524897" cy="560180"/>
      </dsp:txXfrm>
    </dsp:sp>
    <dsp:sp modelId="{E3E74CDC-066B-425C-B93D-111381D00096}">
      <dsp:nvSpPr>
        <dsp:cNvPr id="0" name=""/>
        <dsp:cNvSpPr/>
      </dsp:nvSpPr>
      <dsp:spPr>
        <a:xfrm>
          <a:off x="11983" y="4573319"/>
          <a:ext cx="700225" cy="700225"/>
        </a:xfrm>
        <a:prstGeom prst="ellipse">
          <a:avLst/>
        </a:prstGeom>
        <a:gradFill rotWithShape="0">
          <a:gsLst>
            <a:gs pos="77035">
              <a:srgbClr val="FFFFFF">
                <a:lumMod val="85000"/>
              </a:srgbClr>
            </a:gs>
            <a:gs pos="51350">
              <a:srgbClr val="ECF7E1"/>
            </a:gs>
            <a:gs pos="10000">
              <a:srgbClr val="92D050"/>
            </a:gs>
            <a:gs pos="53000">
              <a:srgbClr val="FFFFFF"/>
            </a:gs>
          </a:gsLst>
          <a:lin ang="16200000" scaled="0"/>
        </a:gradFill>
        <a:ln w="9525" cap="flat" cmpd="sng" algn="ctr">
          <a:solidFill>
            <a:srgbClr val="BBE0E3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D20260-A7DD-490A-A286-FE34FB059645}">
      <dsp:nvSpPr>
        <dsp:cNvPr id="0" name=""/>
        <dsp:cNvSpPr/>
      </dsp:nvSpPr>
      <dsp:spPr>
        <a:xfrm>
          <a:off x="2328922" y="2636900"/>
          <a:ext cx="1848559" cy="1586941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extrusionH="152250" prstMaterial="matte">
          <a:bevelT w="165100" prst="coolSlant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40640" rIns="0" bIns="40640" numCol="1" spcCol="1270" anchor="ctr" anchorCtr="0">
          <a:noAutofit/>
          <a:sp3d extrusionH="28000" prstMaterial="matte"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3200" kern="1200"/>
            <a:t>VMVT</a:t>
          </a:r>
          <a:endParaRPr lang="lt-LT" sz="1700" kern="1200"/>
        </a:p>
      </dsp:txBody>
      <dsp:txXfrm>
        <a:off x="2615214" y="2882674"/>
        <a:ext cx="1275975" cy="1095393"/>
      </dsp:txXfrm>
    </dsp:sp>
    <dsp:sp modelId="{3360F7A6-DFF2-4153-AEB3-ECA6986CF0CB}">
      <dsp:nvSpPr>
        <dsp:cNvPr id="0" name=""/>
        <dsp:cNvSpPr/>
      </dsp:nvSpPr>
      <dsp:spPr>
        <a:xfrm>
          <a:off x="2373342" y="3346703"/>
          <a:ext cx="215266" cy="18585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FC5DACE-6AC8-4513-AAC8-826F336ECC44}">
      <dsp:nvSpPr>
        <dsp:cNvPr id="0" name=""/>
        <dsp:cNvSpPr/>
      </dsp:nvSpPr>
      <dsp:spPr>
        <a:xfrm>
          <a:off x="738910" y="1759762"/>
          <a:ext cx="1848559" cy="1586941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9699EAE-4BCE-4A9A-BCDC-022114235824}">
      <dsp:nvSpPr>
        <dsp:cNvPr id="0" name=""/>
        <dsp:cNvSpPr/>
      </dsp:nvSpPr>
      <dsp:spPr>
        <a:xfrm>
          <a:off x="2004313" y="3135477"/>
          <a:ext cx="215266" cy="18585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F01B275-9488-4AE0-93F9-5B521B781D67}">
      <dsp:nvSpPr>
        <dsp:cNvPr id="0" name=""/>
        <dsp:cNvSpPr/>
      </dsp:nvSpPr>
      <dsp:spPr>
        <a:xfrm>
          <a:off x="3920072" y="1754276"/>
          <a:ext cx="1848559" cy="1586941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extrusionH="152250" prstMaterial="matte">
          <a:bevelT w="165100" prst="coolSlant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45720" rIns="0" bIns="45720" numCol="1" spcCol="1270" anchor="ctr" anchorCtr="0">
          <a:noAutofit/>
          <a:sp3d extrusionH="28000" prstMaterial="matte"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3600" kern="1200"/>
            <a:t>VAT</a:t>
          </a:r>
        </a:p>
      </dsp:txBody>
      <dsp:txXfrm>
        <a:off x="4206364" y="2000050"/>
        <a:ext cx="1275975" cy="1095393"/>
      </dsp:txXfrm>
    </dsp:sp>
    <dsp:sp modelId="{8A3645B6-9473-41ED-8AE1-F0B29F79E5A9}">
      <dsp:nvSpPr>
        <dsp:cNvPr id="0" name=""/>
        <dsp:cNvSpPr/>
      </dsp:nvSpPr>
      <dsp:spPr>
        <a:xfrm>
          <a:off x="5192309" y="3127247"/>
          <a:ext cx="215266" cy="18585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DE03AA2-A9AF-4CEF-AE03-9B2AD63BA445}">
      <dsp:nvSpPr>
        <dsp:cNvPr id="0" name=""/>
        <dsp:cNvSpPr/>
      </dsp:nvSpPr>
      <dsp:spPr>
        <a:xfrm>
          <a:off x="5510083" y="2633471"/>
          <a:ext cx="1848559" cy="1586941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553D6B9-0F34-4BBF-9FBF-E5E1C61365AC}">
      <dsp:nvSpPr>
        <dsp:cNvPr id="0" name=""/>
        <dsp:cNvSpPr/>
      </dsp:nvSpPr>
      <dsp:spPr>
        <a:xfrm>
          <a:off x="5554504" y="3339845"/>
          <a:ext cx="215266" cy="18585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894DEC1-13B6-4CDD-BA30-4AC5867F877B}">
      <dsp:nvSpPr>
        <dsp:cNvPr id="0" name=""/>
        <dsp:cNvSpPr/>
      </dsp:nvSpPr>
      <dsp:spPr>
        <a:xfrm>
          <a:off x="2328922" y="881938"/>
          <a:ext cx="1848559" cy="1586941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extrusionH="152250" prstMaterial="matte">
          <a:bevelT w="165100" prst="coolSlant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40640" rIns="0" bIns="40640" numCol="1" spcCol="1270" anchor="ctr" anchorCtr="0">
          <a:noAutofit/>
          <a:sp3d extrusionH="28000" prstMaterial="matte"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3200" kern="1200"/>
            <a:t>EKO</a:t>
          </a:r>
          <a:br>
            <a:rPr lang="lt-LT" sz="3200" kern="1200"/>
          </a:br>
          <a:r>
            <a:rPr lang="lt-LT" sz="3200" kern="1200"/>
            <a:t>AGROS</a:t>
          </a:r>
        </a:p>
      </dsp:txBody>
      <dsp:txXfrm>
        <a:off x="2615214" y="1127712"/>
        <a:ext cx="1275975" cy="1095393"/>
      </dsp:txXfrm>
    </dsp:sp>
    <dsp:sp modelId="{153494A9-7A4E-413B-AC42-5BBD299349C6}">
      <dsp:nvSpPr>
        <dsp:cNvPr id="0" name=""/>
        <dsp:cNvSpPr/>
      </dsp:nvSpPr>
      <dsp:spPr>
        <a:xfrm>
          <a:off x="3587491" y="903884"/>
          <a:ext cx="215266" cy="18585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DA01942-5D95-4010-8BBE-9BC6381044ED}">
      <dsp:nvSpPr>
        <dsp:cNvPr id="0" name=""/>
        <dsp:cNvSpPr/>
      </dsp:nvSpPr>
      <dsp:spPr>
        <a:xfrm>
          <a:off x="3920072" y="0"/>
          <a:ext cx="1848559" cy="1586941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CF336EA-02AC-4C05-889F-2472F0C9EFFD}">
      <dsp:nvSpPr>
        <dsp:cNvPr id="0" name=""/>
        <dsp:cNvSpPr/>
      </dsp:nvSpPr>
      <dsp:spPr>
        <a:xfrm>
          <a:off x="3972465" y="702944"/>
          <a:ext cx="215266" cy="18585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ED2814F-7CDB-46D9-BF6E-A2CFE37917A3}">
      <dsp:nvSpPr>
        <dsp:cNvPr id="0" name=""/>
        <dsp:cNvSpPr/>
      </dsp:nvSpPr>
      <dsp:spPr>
        <a:xfrm>
          <a:off x="5510083" y="879195"/>
          <a:ext cx="1848559" cy="1586941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extrusionH="152250" prstMaterial="matte">
          <a:bevelT w="165100" prst="coolSlant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45720" rIns="0" bIns="45720" numCol="1" spcCol="1270" anchor="ctr" anchorCtr="0">
          <a:noAutofit/>
          <a:sp3d extrusionH="28000" prstMaterial="matte"/>
        </a:bodyPr>
        <a:lstStyle/>
        <a:p>
          <a:pPr marL="0" lvl="0" indent="0" algn="ctr" defTabSz="1600200" rtl="0" eaLnBrk="1" latinLnBrk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3600" kern="1200"/>
            <a:t>NŽT</a:t>
          </a:r>
        </a:p>
      </dsp:txBody>
      <dsp:txXfrm>
        <a:off x="5796375" y="1124969"/>
        <a:ext cx="1275975" cy="1095393"/>
      </dsp:txXfrm>
    </dsp:sp>
    <dsp:sp modelId="{D3F69852-7ADF-4418-BBA7-75373620F253}">
      <dsp:nvSpPr>
        <dsp:cNvPr id="0" name=""/>
        <dsp:cNvSpPr/>
      </dsp:nvSpPr>
      <dsp:spPr>
        <a:xfrm>
          <a:off x="7109207" y="1582140"/>
          <a:ext cx="215266" cy="18585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252D1F4-CA04-4E71-A599-BD4911C5451D}">
      <dsp:nvSpPr>
        <dsp:cNvPr id="0" name=""/>
        <dsp:cNvSpPr/>
      </dsp:nvSpPr>
      <dsp:spPr>
        <a:xfrm>
          <a:off x="7100095" y="1771421"/>
          <a:ext cx="1848559" cy="1586941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ACFD147-059E-4F74-B1DD-0F53DD8842ED}">
      <dsp:nvSpPr>
        <dsp:cNvPr id="0" name=""/>
        <dsp:cNvSpPr/>
      </dsp:nvSpPr>
      <dsp:spPr>
        <a:xfrm>
          <a:off x="7460011" y="1799539"/>
          <a:ext cx="215266" cy="18585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8C2EBAF-A0C6-41DE-BBC2-4DDF046DBC46}">
      <dsp:nvSpPr>
        <dsp:cNvPr id="0" name=""/>
        <dsp:cNvSpPr/>
      </dsp:nvSpPr>
      <dsp:spPr>
        <a:xfrm>
          <a:off x="7100095" y="16459"/>
          <a:ext cx="1848559" cy="1586941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extrusionH="152250" prstMaterial="matte">
          <a:bevelT w="165100" prst="coolSlant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45720" rIns="0" bIns="45720" numCol="1" spcCol="1270" anchor="ctr" anchorCtr="0">
          <a:noAutofit/>
          <a:sp3d extrusionH="28000" prstMaterial="matte"/>
        </a:bodyPr>
        <a:lstStyle/>
        <a:p>
          <a:pPr marL="0" lvl="0" indent="0" algn="ctr" defTabSz="1600200" rtl="0" eaLnBrk="1" latinLnBrk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3600" kern="1200"/>
            <a:t>ŽŪA</a:t>
          </a:r>
        </a:p>
      </dsp:txBody>
      <dsp:txXfrm>
        <a:off x="7386387" y="262233"/>
        <a:ext cx="1275975" cy="1095393"/>
      </dsp:txXfrm>
    </dsp:sp>
    <dsp:sp modelId="{79CAFEAC-3AA1-49F1-BAC6-8247DEA19932}">
      <dsp:nvSpPr>
        <dsp:cNvPr id="0" name=""/>
        <dsp:cNvSpPr/>
      </dsp:nvSpPr>
      <dsp:spPr>
        <a:xfrm>
          <a:off x="8699218" y="728319"/>
          <a:ext cx="215266" cy="18585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254AA00-FAC5-485A-BBF6-2D6417F6234A}">
      <dsp:nvSpPr>
        <dsp:cNvPr id="0" name=""/>
        <dsp:cNvSpPr/>
      </dsp:nvSpPr>
      <dsp:spPr>
        <a:xfrm>
          <a:off x="8691245" y="902512"/>
          <a:ext cx="1848559" cy="1586941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946E194-15C3-4920-B5A0-AB1665AB6247}">
      <dsp:nvSpPr>
        <dsp:cNvPr id="0" name=""/>
        <dsp:cNvSpPr/>
      </dsp:nvSpPr>
      <dsp:spPr>
        <a:xfrm>
          <a:off x="9059135" y="937488"/>
          <a:ext cx="215266" cy="18585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87B0930-A523-428F-8946-21181F0EAA4C}">
      <dsp:nvSpPr>
        <dsp:cNvPr id="0" name=""/>
        <dsp:cNvSpPr/>
      </dsp:nvSpPr>
      <dsp:spPr>
        <a:xfrm>
          <a:off x="8691245" y="2654045"/>
          <a:ext cx="1848559" cy="1586941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extrusionH="152250" prstMaterial="matte">
          <a:bevelT w="165100" prst="coolSlant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45720" rIns="0" bIns="45720" numCol="1" spcCol="1270" anchor="ctr" anchorCtr="0">
          <a:noAutofit/>
          <a:sp3d extrusionH="28000" prstMaterial="matte"/>
        </a:bodyPr>
        <a:lstStyle/>
        <a:p>
          <a:pPr marL="0" lvl="0" indent="0" algn="ctr" defTabSz="1600200" rtl="0" eaLnBrk="1" latinLnBrk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3600" kern="1200"/>
            <a:t>AAD </a:t>
          </a:r>
        </a:p>
      </dsp:txBody>
      <dsp:txXfrm>
        <a:off x="8977537" y="2899819"/>
        <a:ext cx="1275975" cy="1095393"/>
      </dsp:txXfrm>
    </dsp:sp>
    <dsp:sp modelId="{38D9C75A-5BD8-44BD-BA94-326B7BC987AA}">
      <dsp:nvSpPr>
        <dsp:cNvPr id="0" name=""/>
        <dsp:cNvSpPr/>
      </dsp:nvSpPr>
      <dsp:spPr>
        <a:xfrm>
          <a:off x="9056857" y="4044162"/>
          <a:ext cx="215266" cy="18585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4BE9BEA-62E3-4101-8909-E7B5D2CE9B38}">
      <dsp:nvSpPr>
        <dsp:cNvPr id="0" name=""/>
        <dsp:cNvSpPr/>
      </dsp:nvSpPr>
      <dsp:spPr>
        <a:xfrm>
          <a:off x="7100095" y="3522954"/>
          <a:ext cx="1848559" cy="1586941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EE104B2-7048-483A-90E6-09465D6F95B9}">
      <dsp:nvSpPr>
        <dsp:cNvPr id="0" name=""/>
        <dsp:cNvSpPr/>
      </dsp:nvSpPr>
      <dsp:spPr>
        <a:xfrm>
          <a:off x="8714025" y="4219041"/>
          <a:ext cx="215266" cy="18585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06C23F4-E602-4EC6-BBB0-56A4F2FD1B44}">
      <dsp:nvSpPr>
        <dsp:cNvPr id="0" name=""/>
        <dsp:cNvSpPr/>
      </dsp:nvSpPr>
      <dsp:spPr>
        <a:xfrm>
          <a:off x="3918933" y="3512667"/>
          <a:ext cx="1848559" cy="1586941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extrusionH="152250" prstMaterial="matte">
          <a:bevelT w="165100" prst="coolSlant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40640" rIns="0" bIns="40640" numCol="1" spcCol="1270" anchor="ctr" anchorCtr="0">
          <a:noAutofit/>
          <a:sp3d extrusionH="28000" prstMaterial="matte"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3200" kern="1200"/>
            <a:t>VMT</a:t>
          </a:r>
          <a:endParaRPr lang="lt-LT" sz="1700" kern="1200"/>
        </a:p>
      </dsp:txBody>
      <dsp:txXfrm>
        <a:off x="4205225" y="3758441"/>
        <a:ext cx="1275975" cy="1095393"/>
      </dsp:txXfrm>
    </dsp:sp>
    <dsp:sp modelId="{B70EA326-D120-4A32-BF76-2B185E67D5B9}">
      <dsp:nvSpPr>
        <dsp:cNvPr id="0" name=""/>
        <dsp:cNvSpPr/>
      </dsp:nvSpPr>
      <dsp:spPr>
        <a:xfrm>
          <a:off x="3971326" y="4216298"/>
          <a:ext cx="215266" cy="18585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72D3148-3441-4FC8-965D-87618F554853}">
      <dsp:nvSpPr>
        <dsp:cNvPr id="0" name=""/>
        <dsp:cNvSpPr/>
      </dsp:nvSpPr>
      <dsp:spPr>
        <a:xfrm>
          <a:off x="2327783" y="4395292"/>
          <a:ext cx="1848559" cy="1586941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C5A8649-0676-4E3E-9BA7-BB55E0414846}">
      <dsp:nvSpPr>
        <dsp:cNvPr id="0" name=""/>
        <dsp:cNvSpPr/>
      </dsp:nvSpPr>
      <dsp:spPr>
        <a:xfrm>
          <a:off x="3586352" y="4417237"/>
          <a:ext cx="215266" cy="18585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7EDD017-53CD-4215-9D1B-C7F4DB2FFB84}">
      <dsp:nvSpPr>
        <dsp:cNvPr id="0" name=""/>
        <dsp:cNvSpPr/>
      </dsp:nvSpPr>
      <dsp:spPr>
        <a:xfrm>
          <a:off x="10273284" y="3543528"/>
          <a:ext cx="1848559" cy="1586941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extrusionH="152250" prstMaterial="matte">
          <a:bevelT w="165100" prst="coolSlant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45720" rIns="0" bIns="45720" numCol="1" spcCol="1270" anchor="ctr" anchorCtr="0">
          <a:noAutofit/>
          <a:sp3d extrusionH="28000" prstMaterial="matte"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3600" kern="1200"/>
            <a:t>VSTT</a:t>
          </a:r>
        </a:p>
      </dsp:txBody>
      <dsp:txXfrm>
        <a:off x="10559576" y="3789302"/>
        <a:ext cx="1275975" cy="1095393"/>
      </dsp:txXfrm>
    </dsp:sp>
    <dsp:sp modelId="{0049C890-0747-4BE1-ADFB-DD3B679BD706}">
      <dsp:nvSpPr>
        <dsp:cNvPr id="0" name=""/>
        <dsp:cNvSpPr/>
      </dsp:nvSpPr>
      <dsp:spPr>
        <a:xfrm>
          <a:off x="10640034" y="4933645"/>
          <a:ext cx="215266" cy="18585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F46C02F-D582-4FB8-BA4A-52FFABDE39DF}">
      <dsp:nvSpPr>
        <dsp:cNvPr id="0" name=""/>
        <dsp:cNvSpPr/>
      </dsp:nvSpPr>
      <dsp:spPr>
        <a:xfrm>
          <a:off x="8683272" y="4411751"/>
          <a:ext cx="1848559" cy="1586941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0F405CE-C66F-4633-9CA6-6590DD4923F9}">
      <dsp:nvSpPr>
        <dsp:cNvPr id="0" name=""/>
        <dsp:cNvSpPr/>
      </dsp:nvSpPr>
      <dsp:spPr>
        <a:xfrm>
          <a:off x="10297202" y="5108524"/>
          <a:ext cx="215266" cy="18585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CFC9F45-69E1-412B-B396-2042DFD13311}">
      <dsp:nvSpPr>
        <dsp:cNvPr id="0" name=""/>
        <dsp:cNvSpPr/>
      </dsp:nvSpPr>
      <dsp:spPr>
        <a:xfrm>
          <a:off x="10280118" y="34289"/>
          <a:ext cx="1848559" cy="1586941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extrusionH="152250" prstMaterial="matte">
          <a:bevelT w="165100" prst="coolSlant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45720" rIns="0" bIns="45720" numCol="1" spcCol="1270" anchor="ctr" anchorCtr="0">
          <a:noAutofit/>
          <a:sp3d extrusionH="28000" prstMaterial="matte"/>
        </a:bodyPr>
        <a:lstStyle/>
        <a:p>
          <a:pPr marL="0" lvl="0" indent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3600" kern="1200"/>
            <a:t>ŽŪDC</a:t>
          </a:r>
        </a:p>
      </dsp:txBody>
      <dsp:txXfrm>
        <a:off x="10566410" y="280063"/>
        <a:ext cx="1275975" cy="1095393"/>
      </dsp:txXfrm>
    </dsp:sp>
    <dsp:sp modelId="{BA6EFCBB-AB3E-43B6-BE70-0E45A84D6997}">
      <dsp:nvSpPr>
        <dsp:cNvPr id="0" name=""/>
        <dsp:cNvSpPr/>
      </dsp:nvSpPr>
      <dsp:spPr>
        <a:xfrm>
          <a:off x="11559188" y="1429207"/>
          <a:ext cx="215266" cy="18585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892895F-2068-4E92-928A-21BA86F1AB0A}">
      <dsp:nvSpPr>
        <dsp:cNvPr id="0" name=""/>
        <dsp:cNvSpPr/>
      </dsp:nvSpPr>
      <dsp:spPr>
        <a:xfrm>
          <a:off x="10280118" y="1785823"/>
          <a:ext cx="1848559" cy="1586941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13EF4FE-6627-4926-A9CD-BD6D37E8E69C}">
      <dsp:nvSpPr>
        <dsp:cNvPr id="0" name=""/>
        <dsp:cNvSpPr/>
      </dsp:nvSpPr>
      <dsp:spPr>
        <a:xfrm>
          <a:off x="11559188" y="1795424"/>
          <a:ext cx="215266" cy="18585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9366B40-E1E1-4026-A920-8FA408F3C974}">
      <dsp:nvSpPr>
        <dsp:cNvPr id="0" name=""/>
        <dsp:cNvSpPr/>
      </dsp:nvSpPr>
      <dsp:spPr>
        <a:xfrm>
          <a:off x="5503250" y="4402150"/>
          <a:ext cx="1848559" cy="1586941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extrusionH="152250" prstMaterial="matte">
          <a:bevelT w="165100" prst="coolSlant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40640" rIns="0" bIns="40640" numCol="1" spcCol="1270" anchor="ctr" anchorCtr="0">
          <a:noAutofit/>
          <a:sp3d extrusionH="28000" prstMaterial="matte"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3200" kern="1200"/>
            <a:t>ŽD</a:t>
          </a:r>
          <a:r>
            <a:rPr lang="lt-LT" sz="1700" kern="1200"/>
            <a:t> </a:t>
          </a:r>
        </a:p>
      </dsp:txBody>
      <dsp:txXfrm>
        <a:off x="5789542" y="4647924"/>
        <a:ext cx="1275975" cy="1095393"/>
      </dsp:txXfrm>
    </dsp:sp>
    <dsp:sp modelId="{CA0E3079-A9C8-4598-975C-286C743B295B}">
      <dsp:nvSpPr>
        <dsp:cNvPr id="0" name=""/>
        <dsp:cNvSpPr/>
      </dsp:nvSpPr>
      <dsp:spPr>
        <a:xfrm>
          <a:off x="5868861" y="5792266"/>
          <a:ext cx="215266" cy="18585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A7D5612-71DA-47D7-AAF2-031AEAC84168}">
      <dsp:nvSpPr>
        <dsp:cNvPr id="0" name=""/>
        <dsp:cNvSpPr/>
      </dsp:nvSpPr>
      <dsp:spPr>
        <a:xfrm>
          <a:off x="3912099" y="5271058"/>
          <a:ext cx="1848559" cy="1586941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1AF4828-BF07-4A3D-90FE-30A5F05E55A0}">
      <dsp:nvSpPr>
        <dsp:cNvPr id="0" name=""/>
        <dsp:cNvSpPr/>
      </dsp:nvSpPr>
      <dsp:spPr>
        <a:xfrm>
          <a:off x="5526029" y="5967145"/>
          <a:ext cx="215266" cy="18585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470D31-F0EF-4896-98CC-DA07FF9C76D1}">
      <dsp:nvSpPr>
        <dsp:cNvPr id="0" name=""/>
        <dsp:cNvSpPr/>
      </dsp:nvSpPr>
      <dsp:spPr>
        <a:xfrm>
          <a:off x="-6016324" y="-792315"/>
          <a:ext cx="7162035" cy="7162035"/>
        </a:xfrm>
        <a:prstGeom prst="blockArc">
          <a:avLst>
            <a:gd name="adj1" fmla="val 18900000"/>
            <a:gd name="adj2" fmla="val 2700000"/>
            <a:gd name="adj3" fmla="val 321"/>
          </a:avLst>
        </a:pr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013375-3CD4-406C-932D-921F245C4FA0}">
      <dsp:nvSpPr>
        <dsp:cNvPr id="0" name=""/>
        <dsp:cNvSpPr/>
      </dsp:nvSpPr>
      <dsp:spPr>
        <a:xfrm>
          <a:off x="426719" y="280196"/>
          <a:ext cx="10925467" cy="560180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643" tIns="71120" rIns="71120" bIns="71120" numCol="1" spcCol="1270" anchor="ctr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2800" kern="1200">
              <a:latin typeface="+mj-lt"/>
              <a:ea typeface="Calibri"/>
              <a:cs typeface="Calibri"/>
            </a:rPr>
            <a:t>Klausimynų sutrumpinimas siekiant efektyvesnio patikrų atlikimo</a:t>
          </a:r>
        </a:p>
      </dsp:txBody>
      <dsp:txXfrm>
        <a:off x="426719" y="280196"/>
        <a:ext cx="10925467" cy="560180"/>
      </dsp:txXfrm>
    </dsp:sp>
    <dsp:sp modelId="{07D6B7A1-A94B-4D97-88EA-7EABE7486D6F}">
      <dsp:nvSpPr>
        <dsp:cNvPr id="0" name=""/>
        <dsp:cNvSpPr/>
      </dsp:nvSpPr>
      <dsp:spPr>
        <a:xfrm>
          <a:off x="76607" y="210173"/>
          <a:ext cx="700225" cy="700225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FE73F225-A782-4CF9-9B06-46E568EADEF4}">
      <dsp:nvSpPr>
        <dsp:cNvPr id="0" name=""/>
        <dsp:cNvSpPr/>
      </dsp:nvSpPr>
      <dsp:spPr>
        <a:xfrm>
          <a:off x="887506" y="1120360"/>
          <a:ext cx="10464681" cy="560180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643" tIns="71120" rIns="71120" bIns="71120" numCol="1" spcCol="127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2800" kern="1200">
              <a:latin typeface="+mj-lt"/>
              <a:ea typeface="Calibri"/>
              <a:cs typeface="Calibri"/>
            </a:rPr>
            <a:t>Pareiškėjų informavimas apie visas atliktas patikras </a:t>
          </a:r>
        </a:p>
      </dsp:txBody>
      <dsp:txXfrm>
        <a:off x="887506" y="1120360"/>
        <a:ext cx="10464681" cy="560180"/>
      </dsp:txXfrm>
    </dsp:sp>
    <dsp:sp modelId="{E66BAFC4-B5A9-49C9-B628-867D4D38F9CC}">
      <dsp:nvSpPr>
        <dsp:cNvPr id="0" name=""/>
        <dsp:cNvSpPr/>
      </dsp:nvSpPr>
      <dsp:spPr>
        <a:xfrm>
          <a:off x="537393" y="1050337"/>
          <a:ext cx="700225" cy="700225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C9B7B5B4-B96D-4357-BF2E-2993ED2A66B8}">
      <dsp:nvSpPr>
        <dsp:cNvPr id="0" name=""/>
        <dsp:cNvSpPr/>
      </dsp:nvSpPr>
      <dsp:spPr>
        <a:xfrm>
          <a:off x="1098212" y="1960524"/>
          <a:ext cx="10253975" cy="560180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643" tIns="71120" rIns="71120" bIns="71120" numCol="1" spcCol="127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2800" kern="1200">
              <a:latin typeface="+mj-lt"/>
              <a:ea typeface="Calibri"/>
              <a:cs typeface="Calibri"/>
            </a:rPr>
            <a:t>Konsultavimas dėl patikrų atlikimo</a:t>
          </a:r>
        </a:p>
      </dsp:txBody>
      <dsp:txXfrm>
        <a:off x="1098212" y="1960524"/>
        <a:ext cx="10253975" cy="560180"/>
      </dsp:txXfrm>
    </dsp:sp>
    <dsp:sp modelId="{D32DBADC-2759-4E7C-A388-A1E2F4EF4F1F}">
      <dsp:nvSpPr>
        <dsp:cNvPr id="0" name=""/>
        <dsp:cNvSpPr/>
      </dsp:nvSpPr>
      <dsp:spPr>
        <a:xfrm>
          <a:off x="748099" y="1890501"/>
          <a:ext cx="700225" cy="700225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632332B7-622D-4D12-87A1-B6AB2654E749}">
      <dsp:nvSpPr>
        <dsp:cNvPr id="0" name=""/>
        <dsp:cNvSpPr/>
      </dsp:nvSpPr>
      <dsp:spPr>
        <a:xfrm>
          <a:off x="1098212" y="2800155"/>
          <a:ext cx="10253975" cy="560180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643" tIns="71120" rIns="71120" bIns="71120" numCol="1" spcCol="127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2800" kern="1200">
              <a:latin typeface="+mj-lt"/>
              <a:ea typeface="Calibri"/>
              <a:cs typeface="Calibri"/>
            </a:rPr>
            <a:t>Metodikos parengimas ir mažinimas rizikingų projektų</a:t>
          </a:r>
        </a:p>
      </dsp:txBody>
      <dsp:txXfrm>
        <a:off x="1098212" y="2800155"/>
        <a:ext cx="10253975" cy="560180"/>
      </dsp:txXfrm>
    </dsp:sp>
    <dsp:sp modelId="{001269F0-6B67-4166-81F9-744FB7B177FB}">
      <dsp:nvSpPr>
        <dsp:cNvPr id="0" name=""/>
        <dsp:cNvSpPr/>
      </dsp:nvSpPr>
      <dsp:spPr>
        <a:xfrm>
          <a:off x="748099" y="2730133"/>
          <a:ext cx="700225" cy="700225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8F5E319C-AEF3-4272-B0BB-5939531E899C}">
      <dsp:nvSpPr>
        <dsp:cNvPr id="0" name=""/>
        <dsp:cNvSpPr/>
      </dsp:nvSpPr>
      <dsp:spPr>
        <a:xfrm>
          <a:off x="887506" y="3640319"/>
          <a:ext cx="10464681" cy="560180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643" tIns="71120" rIns="71120" bIns="71120" numCol="1" spcCol="127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2800" kern="1200">
              <a:latin typeface="+mj-lt"/>
              <a:ea typeface="Calibri"/>
              <a:cs typeface="Calibri"/>
            </a:rPr>
            <a:t>Išankstinis informavimas apie patikros atlikimą</a:t>
          </a:r>
        </a:p>
      </dsp:txBody>
      <dsp:txXfrm>
        <a:off x="887506" y="3640319"/>
        <a:ext cx="10464681" cy="560180"/>
      </dsp:txXfrm>
    </dsp:sp>
    <dsp:sp modelId="{AEA0F3A2-C589-4EA3-9894-CB0D50445EC8}">
      <dsp:nvSpPr>
        <dsp:cNvPr id="0" name=""/>
        <dsp:cNvSpPr/>
      </dsp:nvSpPr>
      <dsp:spPr>
        <a:xfrm>
          <a:off x="537393" y="3570297"/>
          <a:ext cx="700225" cy="700225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2F7D2134-6AB9-4B3F-A7B7-ED246249CDE4}">
      <dsp:nvSpPr>
        <dsp:cNvPr id="0" name=""/>
        <dsp:cNvSpPr/>
      </dsp:nvSpPr>
      <dsp:spPr>
        <a:xfrm>
          <a:off x="426719" y="4480483"/>
          <a:ext cx="10925467" cy="560180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643" tIns="71120" rIns="71120" bIns="71120" numCol="1" spcCol="127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2800" kern="1200">
              <a:latin typeface="+mj-lt"/>
              <a:ea typeface="Calibri"/>
              <a:cs typeface="Calibri"/>
            </a:rPr>
            <a:t>Individualus kiekvieno pareiškėjo informavimas Portale</a:t>
          </a:r>
        </a:p>
      </dsp:txBody>
      <dsp:txXfrm>
        <a:off x="426719" y="4480483"/>
        <a:ext cx="10925467" cy="560180"/>
      </dsp:txXfrm>
    </dsp:sp>
    <dsp:sp modelId="{800C122A-7197-47BF-A482-3BB4491D8DFA}">
      <dsp:nvSpPr>
        <dsp:cNvPr id="0" name=""/>
        <dsp:cNvSpPr/>
      </dsp:nvSpPr>
      <dsp:spPr>
        <a:xfrm>
          <a:off x="76607" y="4410460"/>
          <a:ext cx="700225" cy="700225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12B934-9AC3-4BCA-8861-34CDCFB85D9C}">
      <dsp:nvSpPr>
        <dsp:cNvPr id="0" name=""/>
        <dsp:cNvSpPr/>
      </dsp:nvSpPr>
      <dsp:spPr>
        <a:xfrm rot="16200000">
          <a:off x="-909248" y="910594"/>
          <a:ext cx="5320860" cy="3499670"/>
        </a:xfrm>
        <a:prstGeom prst="flowChartManualOperation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100" tIns="0" rIns="165100" bIns="0" numCol="1" spcCol="1270" anchor="ctr" anchorCtr="0">
          <a:noAutofit/>
        </a:bodyPr>
        <a:lstStyle/>
        <a:p>
          <a:pPr marL="0"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2600" kern="1200">
              <a:latin typeface="+mj-lt"/>
              <a:ea typeface="Calibri"/>
              <a:cs typeface="Calibri"/>
            </a:rPr>
            <a:t>Klausimynų sutrumpinimas siekiant efektyvesnio patikrų atlikimo</a:t>
          </a:r>
        </a:p>
        <a:p>
          <a:pPr marL="0" lvl="0" algn="l" defTabSz="12446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lt-LT" sz="2800" kern="1200">
            <a:latin typeface="+mj-lt"/>
            <a:ea typeface="Calibri"/>
            <a:cs typeface="Calibri"/>
          </a:endParaRPr>
        </a:p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200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+mj-lt"/>
              <a:ea typeface="Calibri"/>
              <a:cs typeface="Calibri"/>
            </a:rPr>
            <a:t>KPP klausimynas:</a:t>
          </a:r>
        </a:p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200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+mj-lt"/>
              <a:ea typeface="Calibri"/>
              <a:cs typeface="Calibri"/>
            </a:rPr>
            <a:t>nuo 51 iki 29 klausimų</a:t>
          </a:r>
        </a:p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200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+mj-lt"/>
              <a:ea typeface="Calibri"/>
              <a:cs typeface="Calibri"/>
            </a:rPr>
            <a:t>SP klausimynas:</a:t>
          </a:r>
        </a:p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200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+mj-lt"/>
              <a:ea typeface="Calibri"/>
              <a:cs typeface="Calibri"/>
            </a:rPr>
            <a:t>nuo 34 iki 27 klausimų</a:t>
          </a:r>
        </a:p>
      </dsp:txBody>
      <dsp:txXfrm rot="5400000">
        <a:off x="1347" y="1064171"/>
        <a:ext cx="3499670" cy="3192516"/>
      </dsp:txXfrm>
    </dsp:sp>
    <dsp:sp modelId="{4C5AE797-6AA4-4790-9438-52206A820062}">
      <dsp:nvSpPr>
        <dsp:cNvPr id="0" name=""/>
        <dsp:cNvSpPr/>
      </dsp:nvSpPr>
      <dsp:spPr>
        <a:xfrm rot="16200000">
          <a:off x="2852897" y="910594"/>
          <a:ext cx="5320860" cy="3499670"/>
        </a:xfrm>
        <a:prstGeom prst="flowChartManualOperation">
          <a:avLst/>
        </a:prstGeom>
        <a:gradFill rotWithShape="0">
          <a:gsLst>
            <a:gs pos="0">
              <a:srgbClr val="70AD47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rgbClr>
            </a:gs>
            <a:gs pos="50000">
              <a:srgbClr val="70AD47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rgbClr>
            </a:gs>
            <a:gs pos="100000">
              <a:srgbClr val="70AD47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0" tIns="0" rIns="177800" bIns="0" numCol="1" spcCol="127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2600" kern="1200">
              <a:solidFill>
                <a:prstClr val="black"/>
              </a:solidFill>
              <a:latin typeface="Arial" panose="020B0604020202020204"/>
              <a:ea typeface="Calibri"/>
              <a:cs typeface="Calibri"/>
            </a:rPr>
            <a:t>Pareiškėjų informavimas apie visas atliktas patikras </a:t>
          </a:r>
        </a:p>
        <a:p>
          <a:pPr marL="0" lvl="0" indent="0" algn="l" defTabSz="7112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lt-LT" sz="2800" kern="1200">
            <a:solidFill>
              <a:prstClr val="black"/>
            </a:solidFill>
            <a:latin typeface="Arial" panose="020B0604020202020204"/>
            <a:ea typeface="Calibri"/>
            <a:cs typeface="Calibri"/>
          </a:endParaRPr>
        </a:p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2000" kern="1200">
              <a:solidFill>
                <a:prstClr val="black"/>
              </a:solidFill>
              <a:latin typeface="Arial" panose="020B0604020202020204"/>
              <a:ea typeface="Calibri"/>
              <a:cs typeface="Calibri"/>
            </a:rPr>
            <a:t>Pareiškėjai SMS arba el. paštu bus informuojami apie visas atliktas teigiamas patikras</a:t>
          </a:r>
        </a:p>
      </dsp:txBody>
      <dsp:txXfrm rot="5400000">
        <a:off x="3763492" y="1064171"/>
        <a:ext cx="3499670" cy="3192516"/>
      </dsp:txXfrm>
    </dsp:sp>
    <dsp:sp modelId="{363EF805-4610-4C1E-BD63-6B308AA6F77F}">
      <dsp:nvSpPr>
        <dsp:cNvPr id="0" name=""/>
        <dsp:cNvSpPr/>
      </dsp:nvSpPr>
      <dsp:spPr>
        <a:xfrm rot="16200000">
          <a:off x="6615043" y="910594"/>
          <a:ext cx="5320860" cy="3499670"/>
        </a:xfrm>
        <a:prstGeom prst="flowChartManualOperation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100" tIns="0" rIns="165100" bIns="0" numCol="1" spcCol="1270" anchor="ctr" anchorCtr="0">
          <a:noAutofit/>
        </a:bodyPr>
        <a:lstStyle/>
        <a:p>
          <a:pPr marL="0"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2600" kern="1200">
              <a:latin typeface="+mj-lt"/>
              <a:ea typeface="Calibri"/>
              <a:cs typeface="Calibri"/>
            </a:rPr>
            <a:t>Konsultavimas dėl patikrų atlikimo</a:t>
          </a:r>
        </a:p>
        <a:p>
          <a:pPr marL="0" lvl="0" algn="l" defTabSz="10668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lt-LT" sz="2400" kern="1200">
            <a:latin typeface="+mj-lt"/>
            <a:ea typeface="Calibri"/>
            <a:cs typeface="Calibri"/>
          </a:endParaRPr>
        </a:p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lt-LT" sz="2000" kern="1200">
            <a:solidFill>
              <a:prstClr val="black"/>
            </a:solidFill>
            <a:latin typeface="+mj-lt"/>
            <a:ea typeface="Calibri"/>
            <a:cs typeface="Calibri"/>
          </a:endParaRPr>
        </a:p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2000" kern="1200">
              <a:solidFill>
                <a:prstClr val="black"/>
              </a:solidFill>
              <a:latin typeface="+mj-lt"/>
              <a:ea typeface="Calibri"/>
              <a:cs typeface="Calibri"/>
            </a:rPr>
            <a:t>Pareiškėjai bus konsultuojami patikrų atlikimo klausimais visuose rajonų savivaldybėse</a:t>
          </a:r>
        </a:p>
      </dsp:txBody>
      <dsp:txXfrm rot="5400000">
        <a:off x="7525638" y="1064171"/>
        <a:ext cx="3499670" cy="319251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12B934-9AC3-4BCA-8861-34CDCFB85D9C}">
      <dsp:nvSpPr>
        <dsp:cNvPr id="0" name=""/>
        <dsp:cNvSpPr/>
      </dsp:nvSpPr>
      <dsp:spPr>
        <a:xfrm rot="16200000">
          <a:off x="-909248" y="910594"/>
          <a:ext cx="5320860" cy="3499670"/>
        </a:xfrm>
        <a:prstGeom prst="flowChartManualOperation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100" tIns="0" rIns="165100" bIns="0" numCol="1" spcCol="1270" anchor="ctr" anchorCtr="0">
          <a:noAutofit/>
        </a:bodyPr>
        <a:lstStyle/>
        <a:p>
          <a:pPr marL="0"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2600" kern="1200">
              <a:latin typeface="+mj-lt"/>
              <a:ea typeface="Calibri"/>
              <a:cs typeface="Calibri"/>
            </a:rPr>
            <a:t>Metodikos parengimas ir mažinimas rizikingų projektų</a:t>
          </a:r>
        </a:p>
        <a:p>
          <a:pPr marL="0"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lt-LT" sz="2800" kern="1200">
            <a:latin typeface="+mj-lt"/>
            <a:ea typeface="Calibri"/>
            <a:cs typeface="Calibri"/>
          </a:endParaRPr>
        </a:p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2000" kern="1200">
              <a:latin typeface="+mj-lt"/>
              <a:ea typeface="Calibri"/>
              <a:cs typeface="Calibri"/>
            </a:rPr>
            <a:t>Rizikingumo požymių suteikimo ir nuėmimo projektams metodikos parengimas, siekiant mažinti rizikingų projektų patikrų vietoje skaičių</a:t>
          </a:r>
          <a:endParaRPr lang="lt-LT" sz="2000" kern="120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+mj-lt"/>
            <a:ea typeface="Calibri"/>
            <a:cs typeface="Calibri"/>
          </a:endParaRPr>
        </a:p>
      </dsp:txBody>
      <dsp:txXfrm rot="5400000">
        <a:off x="1347" y="1064171"/>
        <a:ext cx="3499670" cy="3192516"/>
      </dsp:txXfrm>
    </dsp:sp>
    <dsp:sp modelId="{4C5AE797-6AA4-4790-9438-52206A820062}">
      <dsp:nvSpPr>
        <dsp:cNvPr id="0" name=""/>
        <dsp:cNvSpPr/>
      </dsp:nvSpPr>
      <dsp:spPr>
        <a:xfrm rot="16200000">
          <a:off x="6547429" y="910594"/>
          <a:ext cx="5320860" cy="3499670"/>
        </a:xfrm>
        <a:prstGeom prst="flowChartManualOperation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100" tIns="0" rIns="165100" bIns="0" numCol="1" spcCol="127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2600" kern="1200">
              <a:latin typeface="+mj-lt"/>
              <a:ea typeface="Calibri"/>
              <a:cs typeface="Calibri"/>
            </a:rPr>
            <a:t>Išankstinis informavimas apie patikros atlikimą</a:t>
          </a:r>
        </a:p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lt-LT" sz="2800" kern="1200">
            <a:latin typeface="+mj-lt"/>
            <a:ea typeface="Calibri"/>
            <a:cs typeface="Calibri"/>
          </a:endParaRPr>
        </a:p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2000" kern="1200">
              <a:latin typeface="+mj-lt"/>
              <a:ea typeface="Calibri"/>
              <a:cs typeface="Calibri"/>
            </a:rPr>
            <a:t>Rizikingų pareiškėjų išankstinis informavimas apie investicinės paramos patikras vietoje  </a:t>
          </a:r>
        </a:p>
      </dsp:txBody>
      <dsp:txXfrm rot="5400000">
        <a:off x="7458024" y="1064171"/>
        <a:ext cx="3499670" cy="3192516"/>
      </dsp:txXfrm>
    </dsp:sp>
    <dsp:sp modelId="{363EF805-4610-4C1E-BD63-6B308AA6F77F}">
      <dsp:nvSpPr>
        <dsp:cNvPr id="0" name=""/>
        <dsp:cNvSpPr/>
      </dsp:nvSpPr>
      <dsp:spPr>
        <a:xfrm rot="16200000">
          <a:off x="2827812" y="910594"/>
          <a:ext cx="5320860" cy="3499670"/>
        </a:xfrm>
        <a:prstGeom prst="flowChartManualOperation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100" tIns="0" rIns="165100" bIns="0" numCol="1" spcCol="1270" anchor="ctr" anchorCtr="0">
          <a:noAutofit/>
        </a:bodyPr>
        <a:lstStyle/>
        <a:p>
          <a:pPr marL="0"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2600" kern="1200" dirty="0">
              <a:latin typeface="+mj-lt"/>
              <a:ea typeface="Calibri"/>
              <a:cs typeface="Calibri"/>
            </a:rPr>
            <a:t>Individualus kiekvieno pareiškėjo informavimas Portale</a:t>
          </a:r>
        </a:p>
        <a:p>
          <a:pPr marL="0"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lt-LT" sz="2400" kern="1200" dirty="0">
            <a:latin typeface="+mj-lt"/>
            <a:ea typeface="Calibri"/>
            <a:cs typeface="Calibri"/>
          </a:endParaRPr>
        </a:p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lt-LT" sz="2000" kern="1200" dirty="0">
            <a:latin typeface="+mj-lt"/>
            <a:ea typeface="Calibri"/>
            <a:cs typeface="Calibri"/>
          </a:endParaRPr>
        </a:p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2000" kern="1200" dirty="0">
              <a:latin typeface="+mj-lt"/>
              <a:ea typeface="Calibri"/>
              <a:cs typeface="Calibri"/>
            </a:rPr>
            <a:t>Individualus kiekvieno pareiškėjo informavimas apie nuimtus rizikingumo požymius bei požymio ar projektas rizikingas ir kodėl rodymas Portale</a:t>
          </a:r>
          <a:endParaRPr lang="lt-LT" sz="2000" kern="1200" dirty="0">
            <a:solidFill>
              <a:prstClr val="black"/>
            </a:solidFill>
            <a:latin typeface="+mj-lt"/>
            <a:ea typeface="Calibri"/>
            <a:cs typeface="Calibri"/>
          </a:endParaRPr>
        </a:p>
      </dsp:txBody>
      <dsp:txXfrm rot="5400000">
        <a:off x="3738407" y="1064171"/>
        <a:ext cx="3499670" cy="319251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523DA2-2527-4753-A5BC-9B79DBF2A41A}">
      <dsp:nvSpPr>
        <dsp:cNvPr id="0" name=""/>
        <dsp:cNvSpPr/>
      </dsp:nvSpPr>
      <dsp:spPr>
        <a:xfrm>
          <a:off x="0" y="521300"/>
          <a:ext cx="9730298" cy="100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F4A133-4646-4DD4-B766-1C3EE4FE633A}">
      <dsp:nvSpPr>
        <dsp:cNvPr id="0" name=""/>
        <dsp:cNvSpPr/>
      </dsp:nvSpPr>
      <dsp:spPr>
        <a:xfrm>
          <a:off x="484082" y="157555"/>
          <a:ext cx="7449827" cy="1069852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7447" tIns="0" rIns="257447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chemeClr val="tx1"/>
            </a:buClr>
            <a:buNone/>
          </a:pPr>
          <a:r>
            <a:rPr lang="lt-LT" sz="2200" kern="1200"/>
            <a:t>2021 m. Vyriausybės nutarimu MGA/SPP patikros pavestos atlikti VMVT</a:t>
          </a:r>
          <a:endParaRPr lang="en-US" sz="2200" kern="1200"/>
        </a:p>
      </dsp:txBody>
      <dsp:txXfrm>
        <a:off x="536308" y="209781"/>
        <a:ext cx="7345375" cy="965400"/>
      </dsp:txXfrm>
    </dsp:sp>
    <dsp:sp modelId="{5B8E87EC-382C-48DB-957B-139B3C7C67B6}">
      <dsp:nvSpPr>
        <dsp:cNvPr id="0" name=""/>
        <dsp:cNvSpPr/>
      </dsp:nvSpPr>
      <dsp:spPr>
        <a:xfrm>
          <a:off x="0" y="2236064"/>
          <a:ext cx="9730298" cy="100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45545C-7A35-4374-96D8-8A14D32B8FDB}">
      <dsp:nvSpPr>
        <dsp:cNvPr id="0" name=""/>
        <dsp:cNvSpPr/>
      </dsp:nvSpPr>
      <dsp:spPr>
        <a:xfrm>
          <a:off x="486514" y="1745300"/>
          <a:ext cx="7410390" cy="1081164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7447" tIns="0" rIns="257447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chemeClr val="tx1"/>
            </a:buClr>
            <a:buNone/>
          </a:pPr>
          <a:r>
            <a:rPr lang="lt-LT" sz="2200" kern="1200"/>
            <a:t>Dar mažiau fizinių patikrų:  2025 pakeista atrankų metodika dėl pareiškėjų, kurie neįsileidžia į patikras</a:t>
          </a:r>
          <a:endParaRPr lang="en-US" sz="2200" kern="1200"/>
        </a:p>
      </dsp:txBody>
      <dsp:txXfrm>
        <a:off x="539292" y="1798078"/>
        <a:ext cx="7304834" cy="975608"/>
      </dsp:txXfrm>
    </dsp:sp>
    <dsp:sp modelId="{D9CDDDDB-48E8-4317-BE6C-5C4F079370F3}">
      <dsp:nvSpPr>
        <dsp:cNvPr id="0" name=""/>
        <dsp:cNvSpPr/>
      </dsp:nvSpPr>
      <dsp:spPr>
        <a:xfrm>
          <a:off x="0" y="3749868"/>
          <a:ext cx="9730298" cy="100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FE316B-6FE3-4935-ADF6-C5498975F457}">
      <dsp:nvSpPr>
        <dsp:cNvPr id="0" name=""/>
        <dsp:cNvSpPr/>
      </dsp:nvSpPr>
      <dsp:spPr>
        <a:xfrm>
          <a:off x="486514" y="3460064"/>
          <a:ext cx="7501047" cy="880203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7447" tIns="0" rIns="257447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chemeClr val="tx1"/>
            </a:buClr>
            <a:buNone/>
          </a:pPr>
          <a:r>
            <a:rPr lang="lt-LT" sz="2200" kern="1200" dirty="0"/>
            <a:t>Galimybė atlikti patikrą nuotoliu - naudojant NMA </a:t>
          </a:r>
          <a:r>
            <a:rPr lang="lt-LT" sz="2200" kern="1200" dirty="0" err="1"/>
            <a:t>Agro</a:t>
          </a:r>
          <a:endParaRPr lang="en-US" sz="2200" kern="1200" dirty="0"/>
        </a:p>
      </dsp:txBody>
      <dsp:txXfrm>
        <a:off x="529482" y="3503032"/>
        <a:ext cx="7415111" cy="79426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70EC22-5A77-440E-8B6E-013727F35F5C}">
      <dsp:nvSpPr>
        <dsp:cNvPr id="0" name=""/>
        <dsp:cNvSpPr/>
      </dsp:nvSpPr>
      <dsp:spPr>
        <a:xfrm>
          <a:off x="0" y="886051"/>
          <a:ext cx="8290589" cy="102768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3442" tIns="604012" rIns="643442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lt-LT" sz="2000" kern="1200" dirty="0"/>
            <a:t>Nedubliuojami patikros vietoje metu sutampantys klausimai </a:t>
          </a:r>
          <a:endParaRPr lang="en-US" sz="2000" kern="1200" dirty="0"/>
        </a:p>
      </dsp:txBody>
      <dsp:txXfrm>
        <a:off x="0" y="886051"/>
        <a:ext cx="8290589" cy="1027687"/>
      </dsp:txXfrm>
    </dsp:sp>
    <dsp:sp modelId="{F803D74D-59F6-4576-8D91-A6D0A16C0F75}">
      <dsp:nvSpPr>
        <dsp:cNvPr id="0" name=""/>
        <dsp:cNvSpPr/>
      </dsp:nvSpPr>
      <dsp:spPr>
        <a:xfrm>
          <a:off x="414529" y="20289"/>
          <a:ext cx="5803412" cy="1293802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19355" tIns="0" rIns="219355" bIns="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2900" kern="1200" dirty="0"/>
            <a:t>EKOAGROS</a:t>
          </a:r>
          <a:endParaRPr lang="en-US" sz="2900" kern="1200" dirty="0"/>
        </a:p>
      </dsp:txBody>
      <dsp:txXfrm>
        <a:off x="477687" y="83447"/>
        <a:ext cx="5677096" cy="1167486"/>
      </dsp:txXfrm>
    </dsp:sp>
    <dsp:sp modelId="{AE50304B-A347-4398-8282-F8367E88E984}">
      <dsp:nvSpPr>
        <dsp:cNvPr id="0" name=""/>
        <dsp:cNvSpPr/>
      </dsp:nvSpPr>
      <dsp:spPr>
        <a:xfrm>
          <a:off x="0" y="3023737"/>
          <a:ext cx="8290589" cy="27861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3442" tIns="604012" rIns="643442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lt-LT" sz="2400" kern="1200" dirty="0"/>
            <a:t>Nedubliuojami apsilankymai ūkiuose</a:t>
          </a: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lt-LT" sz="2400" kern="1200" dirty="0"/>
            <a:t>Informacijos apie produktų purkštuvų pažymėjimų gavimas elektroniniu būdu</a:t>
          </a: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lt-LT" sz="2400" kern="1200" dirty="0"/>
            <a:t>Diskutuojama kokius valdymo reikalavimo pažeidimus galėtume laikyti mažareikšmiais ir leisti pasitaisyti</a:t>
          </a:r>
          <a:endParaRPr lang="en-US" sz="2400" kern="1200" dirty="0"/>
        </a:p>
      </dsp:txBody>
      <dsp:txXfrm>
        <a:off x="0" y="3023737"/>
        <a:ext cx="8290589" cy="2786175"/>
      </dsp:txXfrm>
    </dsp:sp>
    <dsp:sp modelId="{146CAB80-A723-4ECF-A523-48DAFA821819}">
      <dsp:nvSpPr>
        <dsp:cNvPr id="0" name=""/>
        <dsp:cNvSpPr/>
      </dsp:nvSpPr>
      <dsp:spPr>
        <a:xfrm>
          <a:off x="414529" y="2070338"/>
          <a:ext cx="5803412" cy="1381439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19355" tIns="0" rIns="219355" bIns="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2900" kern="1200" dirty="0"/>
            <a:t>VATŽŪM</a:t>
          </a:r>
          <a:endParaRPr lang="en-US" sz="2900" kern="1200" dirty="0"/>
        </a:p>
      </dsp:txBody>
      <dsp:txXfrm>
        <a:off x="481965" y="2137774"/>
        <a:ext cx="5668540" cy="124656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9452F1-12F0-4941-A087-A6011655F77C}">
      <dsp:nvSpPr>
        <dsp:cNvPr id="0" name=""/>
        <dsp:cNvSpPr/>
      </dsp:nvSpPr>
      <dsp:spPr>
        <a:xfrm>
          <a:off x="0" y="747773"/>
          <a:ext cx="8611149" cy="83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981510-377B-47A9-8F98-9E8F9861CB10}">
      <dsp:nvSpPr>
        <dsp:cNvPr id="0" name=""/>
        <dsp:cNvSpPr/>
      </dsp:nvSpPr>
      <dsp:spPr>
        <a:xfrm>
          <a:off x="539837" y="102422"/>
          <a:ext cx="6494054" cy="1221820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7837" tIns="0" rIns="227837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lt-LT" sz="2200" kern="1200"/>
            <a:t>NMA patikrų rezultatų teikimas ŽUDC dėl apleistų plotų sluoksnio tikslumo</a:t>
          </a:r>
          <a:endParaRPr lang="en-US" sz="2200" kern="1200"/>
        </a:p>
      </dsp:txBody>
      <dsp:txXfrm>
        <a:off x="599481" y="162066"/>
        <a:ext cx="6374766" cy="1102532"/>
      </dsp:txXfrm>
    </dsp:sp>
    <dsp:sp modelId="{7B24494E-B286-46D8-832C-5606AC02365A}">
      <dsp:nvSpPr>
        <dsp:cNvPr id="0" name=""/>
        <dsp:cNvSpPr/>
      </dsp:nvSpPr>
      <dsp:spPr>
        <a:xfrm>
          <a:off x="0" y="2522357"/>
          <a:ext cx="8611149" cy="83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EBD383-99B8-4E04-BA9F-2E20D6C1D95C}">
      <dsp:nvSpPr>
        <dsp:cNvPr id="0" name=""/>
        <dsp:cNvSpPr/>
      </dsp:nvSpPr>
      <dsp:spPr>
        <a:xfrm>
          <a:off x="590832" y="1841994"/>
          <a:ext cx="6448846" cy="1251863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7837" tIns="0" rIns="227837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lt-LT" sz="2200" kern="1200" err="1"/>
            <a:t>Ortofoto</a:t>
          </a:r>
          <a:r>
            <a:rPr lang="lt-LT" sz="2200" kern="1200"/>
            <a:t> automatinio klasifikavimo galimybė </a:t>
          </a:r>
          <a:endParaRPr lang="en-US" sz="2200" kern="1200"/>
        </a:p>
      </dsp:txBody>
      <dsp:txXfrm>
        <a:off x="651943" y="1903105"/>
        <a:ext cx="6326624" cy="1129641"/>
      </dsp:txXfrm>
    </dsp:sp>
    <dsp:sp modelId="{391B3D8E-C8EC-4638-8CC2-4474A1F449F8}">
      <dsp:nvSpPr>
        <dsp:cNvPr id="0" name=""/>
        <dsp:cNvSpPr/>
      </dsp:nvSpPr>
      <dsp:spPr>
        <a:xfrm>
          <a:off x="0" y="4249041"/>
          <a:ext cx="8611149" cy="83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B6A8EF-ABF0-41AF-A750-0BB85A3EE785}">
      <dsp:nvSpPr>
        <dsp:cNvPr id="0" name=""/>
        <dsp:cNvSpPr/>
      </dsp:nvSpPr>
      <dsp:spPr>
        <a:xfrm>
          <a:off x="590832" y="3701262"/>
          <a:ext cx="6479467" cy="1203964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7837" tIns="0" rIns="227837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lt-LT" sz="2200" kern="1200"/>
            <a:t>ALNSIS duomenų/patikrų vietoje duomenų teikimas NŽT apie nešienautus bei paramai netinkamus plotus valstybinės žemės išnuomotuose plotuose</a:t>
          </a:r>
          <a:endParaRPr lang="en-US" sz="2200" kern="1200"/>
        </a:p>
      </dsp:txBody>
      <dsp:txXfrm>
        <a:off x="649605" y="3760035"/>
        <a:ext cx="6361921" cy="108641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0D1995-49F8-4077-86DA-653F7D9EDDBE}">
      <dsp:nvSpPr>
        <dsp:cNvPr id="0" name=""/>
        <dsp:cNvSpPr/>
      </dsp:nvSpPr>
      <dsp:spPr>
        <a:xfrm>
          <a:off x="0" y="332431"/>
          <a:ext cx="6993290" cy="1216800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lt-LT" sz="2100" kern="1200"/>
            <a:t>NMA parengtas raštas ŽŪM, o AAD parengtas raštas Aplinkos ministerijai su siūlymu- šiaudų sluoksnį, kaip tinkamą rietuvei prie tvarto. </a:t>
          </a:r>
          <a:endParaRPr lang="en-US" sz="2100" kern="1200"/>
        </a:p>
      </dsp:txBody>
      <dsp:txXfrm>
        <a:off x="59399" y="391830"/>
        <a:ext cx="6874492" cy="1098002"/>
      </dsp:txXfrm>
    </dsp:sp>
    <dsp:sp modelId="{226926CB-18E0-4D20-9CC5-F27D845D30E9}">
      <dsp:nvSpPr>
        <dsp:cNvPr id="0" name=""/>
        <dsp:cNvSpPr/>
      </dsp:nvSpPr>
      <dsp:spPr>
        <a:xfrm>
          <a:off x="0" y="1736432"/>
          <a:ext cx="6993290" cy="1216800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lt-LT" sz="2200" kern="1200"/>
            <a:t>Diskutuojama su AAD, kokius valdymo reikalavimo pažeidimus galėtume laikyti mažareikšmiais ir leisti pasitaisyti.</a:t>
          </a:r>
          <a:endParaRPr lang="en-US" sz="2200" kern="1200"/>
        </a:p>
      </dsp:txBody>
      <dsp:txXfrm>
        <a:off x="59399" y="1795831"/>
        <a:ext cx="6874492" cy="1098002"/>
      </dsp:txXfrm>
    </dsp:sp>
    <dsp:sp modelId="{37680640-A2B8-4149-AF82-0123631D38E2}">
      <dsp:nvSpPr>
        <dsp:cNvPr id="0" name=""/>
        <dsp:cNvSpPr/>
      </dsp:nvSpPr>
      <dsp:spPr>
        <a:xfrm>
          <a:off x="0" y="3140432"/>
          <a:ext cx="6993290" cy="1216800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lt-LT" sz="2200" kern="1200"/>
            <a:t>Svarstoma galimybė, kad miškų įveisimo/priežiūros patikras atliktų viena institucija.</a:t>
          </a:r>
          <a:endParaRPr lang="en-US" sz="2200" kern="1200"/>
        </a:p>
      </dsp:txBody>
      <dsp:txXfrm>
        <a:off x="59399" y="3199831"/>
        <a:ext cx="6874492" cy="10980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L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DDE91D-92FC-EB47-9BF5-89E5781AEC6E}" type="datetimeFigureOut">
              <a:rPr lang="en-LT" smtClean="0"/>
              <a:t>04/17/2025</a:t>
            </a:fld>
            <a:endParaRPr lang="en-L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L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66B443-908F-A545-B0E5-A9A2481DD133}" type="slidenum">
              <a:rPr lang="en-LT" smtClean="0"/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822753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66B443-908F-A545-B0E5-A9A2481DD133}" type="slidenum">
              <a:rPr lang="en-LT" smtClean="0"/>
              <a:t>1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9125890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66B443-908F-A545-B0E5-A9A2481DD133}" type="slidenum">
              <a:rPr kumimoji="0" lang="en-L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L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54011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66B443-908F-A545-B0E5-A9A2481DD133}" type="slidenum">
              <a:rPr lang="en-LT" smtClean="0"/>
              <a:t>11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25518076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67C7EC-7D2A-C563-AAA2-D590948FD8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B9CBF8D-616C-60AD-6029-727DD59A69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CC0933-DAC2-93ED-1DB5-91C123E134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740384-EE98-3BF4-7A70-ECF258D2C8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66B443-908F-A545-B0E5-A9A2481DD133}" type="slidenum">
              <a:rPr kumimoji="0" lang="en-L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L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12579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66B443-908F-A545-B0E5-A9A2481DD133}" type="slidenum">
              <a:rPr lang="en-LT" smtClean="0"/>
              <a:t>13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8800598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66B443-908F-A545-B0E5-A9A2481DD133}" type="slidenum">
              <a:rPr lang="en-LT" smtClean="0"/>
              <a:t>14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1498453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66B443-908F-A545-B0E5-A9A2481DD133}" type="slidenum">
              <a:rPr lang="en-LT" smtClean="0"/>
              <a:t>15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8800598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9681CD-55F2-3981-E934-8845D6A882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9274F37-D02E-72A6-6EFD-06B3F40D84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821DEF5-1C3C-DA18-A476-AF734F3E60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E692A2-53C8-D42A-4D71-0DA7A07D67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66B443-908F-A545-B0E5-A9A2481DD133}" type="slidenum">
              <a:rPr lang="en-LT" smtClean="0"/>
              <a:t>16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5933865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9681CD-55F2-3981-E934-8845D6A882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9274F37-D02E-72A6-6EFD-06B3F40D84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821DEF5-1C3C-DA18-A476-AF734F3E60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E692A2-53C8-D42A-4D71-0DA7A07D67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66B443-908F-A545-B0E5-A9A2481DD133}" type="slidenum">
              <a:rPr lang="en-LT" smtClean="0"/>
              <a:t>17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897214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9681CD-55F2-3981-E934-8845D6A882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9274F37-D02E-72A6-6EFD-06B3F40D84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821DEF5-1C3C-DA18-A476-AF734F3E60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E692A2-53C8-D42A-4D71-0DA7A07D67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66B443-908F-A545-B0E5-A9A2481DD133}" type="slidenum">
              <a:rPr lang="en-LT" smtClean="0"/>
              <a:t>18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28507974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66B443-908F-A545-B0E5-A9A2481DD133}" type="slidenum">
              <a:rPr kumimoji="0" lang="en-L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L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4292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66B443-908F-A545-B0E5-A9A2481DD133}" type="slidenum">
              <a:rPr kumimoji="0" lang="en-L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L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00649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66B443-908F-A545-B0E5-A9A2481DD133}" type="slidenum">
              <a:rPr lang="en-LT" smtClean="0"/>
              <a:t>20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1423104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66B443-908F-A545-B0E5-A9A2481DD133}" type="slidenum">
              <a:rPr lang="en-LT" smtClean="0"/>
              <a:t>21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36157754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66B443-908F-A545-B0E5-A9A2481DD133}" type="slidenum">
              <a:rPr lang="en-LT" smtClean="0"/>
              <a:t>22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38567533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66B443-908F-A545-B0E5-A9A2481DD133}" type="slidenum">
              <a:rPr lang="en-LT" smtClean="0"/>
              <a:t>23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37486039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66B443-908F-A545-B0E5-A9A2481DD133}" type="slidenum">
              <a:rPr lang="en-LT" smtClean="0"/>
              <a:t>24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39099948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66B443-908F-A545-B0E5-A9A2481DD133}" type="slidenum">
              <a:rPr lang="en-LT" smtClean="0"/>
              <a:t>25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29235254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66B443-908F-A545-B0E5-A9A2481DD133}" type="slidenum">
              <a:rPr lang="en-LT" smtClean="0"/>
              <a:t>26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343143997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4B76D5-4084-C49C-3AEE-69D5E5981D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D0307BF1-CF88-E119-7109-12DBE19044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663369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738D22D8-96A5-492B-9AFA-AC05F8F933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3857492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738D22D8-96A5-492B-9AFA-AC05F8F933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lt-LT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53517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66B443-908F-A545-B0E5-A9A2481DD133}" type="slidenum">
              <a:rPr kumimoji="0" lang="en-L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L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359226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738D22D8-96A5-492B-9AFA-AC05F8F933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endParaRPr lang="lt-LT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5208994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738D22D8-96A5-492B-9AFA-AC05F8F933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endParaRPr lang="lt-LT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061262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738D22D8-96A5-492B-9AFA-AC05F8F933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endParaRPr lang="lt-LT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5194987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D6B981-0DC9-340F-5820-323CCB17B2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F36DFA5B-640A-E06D-B551-C371BFD631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5547948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289A89-8AC5-B39C-9D68-8F5F8078E3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EDB4286F-E391-599D-83EF-4CDF49DAEC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894372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289A89-8AC5-B39C-9D68-8F5F8078E3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EDB4286F-E391-599D-83EF-4CDF49DAEC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3459921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66B443-908F-A545-B0E5-A9A2481DD133}" type="slidenum">
              <a:rPr lang="en-LT" smtClean="0"/>
              <a:t>36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00871450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66B443-908F-A545-B0E5-A9A2481DD133}" type="slidenum">
              <a:rPr lang="en-LT" smtClean="0"/>
              <a:t>37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2846990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66B443-908F-A545-B0E5-A9A2481DD133}" type="slidenum">
              <a:rPr kumimoji="0" lang="en-L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L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88606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66B443-908F-A545-B0E5-A9A2481DD133}" type="slidenum">
              <a:rPr lang="en-LT" smtClean="0"/>
              <a:t>5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40774482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66B443-908F-A545-B0E5-A9A2481DD133}" type="slidenum">
              <a:rPr kumimoji="0" lang="en-L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L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0676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66B443-908F-A545-B0E5-A9A2481DD133}" type="slidenum">
              <a:rPr kumimoji="0" lang="en-L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L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89361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738D22D8-96A5-492B-9AFA-AC05F8F933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675111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lt-LT" b="0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66B443-908F-A545-B0E5-A9A2481DD133}" type="slidenum">
              <a:rPr lang="en-LT" smtClean="0"/>
              <a:t>9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32331411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945F172-B8D2-4EB4-AFB0-81BDE1403E56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9F5EF"/>
              </a:gs>
              <a:gs pos="4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pic>
        <p:nvPicPr>
          <p:cNvPr id="5" name="Picture 4" descr="A picture containing screenshot, black, green&#10;&#10;Description automatically generated">
            <a:extLst>
              <a:ext uri="{FF2B5EF4-FFF2-40B4-BE49-F238E27FC236}">
                <a16:creationId xmlns:a16="http://schemas.microsoft.com/office/drawing/2014/main" id="{E017F74D-F9F7-9409-6A54-8B44891C44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12640" y="3343584"/>
            <a:ext cx="7579360" cy="35144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4596B5-3A53-FDBF-757C-6F30B66E6BA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2855935"/>
            <a:ext cx="6182719" cy="400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5665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945F172-B8D2-4EB4-AFB0-81BDE1403E56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9F5EF"/>
              </a:gs>
              <a:gs pos="4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pic>
        <p:nvPicPr>
          <p:cNvPr id="5" name="Picture 4" descr="A picture containing screenshot, black, green&#10;&#10;Description automatically generated">
            <a:extLst>
              <a:ext uri="{FF2B5EF4-FFF2-40B4-BE49-F238E27FC236}">
                <a16:creationId xmlns:a16="http://schemas.microsoft.com/office/drawing/2014/main" id="{E017F74D-F9F7-9409-6A54-8B44891C44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12640" y="3343584"/>
            <a:ext cx="7579360" cy="35144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7902FE-04CB-8F30-3D8E-6B7BF9EFD3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" y="2855934"/>
            <a:ext cx="6182717" cy="400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4240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945F172-B8D2-4EB4-AFB0-81BDE1403E56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9F5EF"/>
              </a:gs>
              <a:gs pos="4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pic>
        <p:nvPicPr>
          <p:cNvPr id="5" name="Picture 4" descr="A picture containing screenshot, black, green&#10;&#10;Description automatically generated">
            <a:extLst>
              <a:ext uri="{FF2B5EF4-FFF2-40B4-BE49-F238E27FC236}">
                <a16:creationId xmlns:a16="http://schemas.microsoft.com/office/drawing/2014/main" id="{E017F74D-F9F7-9409-6A54-8B44891C44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12640" y="3343584"/>
            <a:ext cx="7579360" cy="35144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7902FE-04CB-8F30-3D8E-6B7BF9EFD3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" y="2855934"/>
            <a:ext cx="6182717" cy="400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4532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945F172-B8D2-4EB4-AFB0-81BDE1403E56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9F5EF"/>
              </a:gs>
              <a:gs pos="4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pic>
        <p:nvPicPr>
          <p:cNvPr id="5" name="Picture 4" descr="A picture containing screenshot, black, green&#10;&#10;Description automatically generated">
            <a:extLst>
              <a:ext uri="{FF2B5EF4-FFF2-40B4-BE49-F238E27FC236}">
                <a16:creationId xmlns:a16="http://schemas.microsoft.com/office/drawing/2014/main" id="{E017F74D-F9F7-9409-6A54-8B44891C44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12640" y="3343584"/>
            <a:ext cx="7579360" cy="35144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4E9140-646C-B48C-5C10-BB5DDC401A8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2855934"/>
            <a:ext cx="6182719" cy="400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2243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945F172-B8D2-4EB4-AFB0-81BDE1403E56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9F5EF"/>
              </a:gs>
              <a:gs pos="4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pic>
        <p:nvPicPr>
          <p:cNvPr id="5" name="Picture 4" descr="A picture containing screenshot, black, green&#10;&#10;Description automatically generated">
            <a:extLst>
              <a:ext uri="{FF2B5EF4-FFF2-40B4-BE49-F238E27FC236}">
                <a16:creationId xmlns:a16="http://schemas.microsoft.com/office/drawing/2014/main" id="{E017F74D-F9F7-9409-6A54-8B44891C44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12640" y="3343584"/>
            <a:ext cx="7579360" cy="35144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4E9140-646C-B48C-5C10-BB5DDC401A8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" y="2855934"/>
            <a:ext cx="6182717" cy="400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385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945F172-B8D2-4EB4-AFB0-81BDE1403E56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9F5EF"/>
              </a:gs>
              <a:gs pos="4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pic>
        <p:nvPicPr>
          <p:cNvPr id="5" name="Picture 4" descr="A picture containing screenshot, black, green&#10;&#10;Description automatically generated">
            <a:extLst>
              <a:ext uri="{FF2B5EF4-FFF2-40B4-BE49-F238E27FC236}">
                <a16:creationId xmlns:a16="http://schemas.microsoft.com/office/drawing/2014/main" id="{E017F74D-F9F7-9409-6A54-8B44891C44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12640" y="3343584"/>
            <a:ext cx="7579360" cy="35144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4E9140-646C-B48C-5C10-BB5DDC401A8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" y="2855934"/>
            <a:ext cx="6182717" cy="400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363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945F172-B8D2-4EB4-AFB0-81BDE1403E56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9F5EF"/>
              </a:gs>
              <a:gs pos="4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pic>
        <p:nvPicPr>
          <p:cNvPr id="5" name="Picture 4" descr="A picture containing screenshot, black, green&#10;&#10;Description automatically generated">
            <a:extLst>
              <a:ext uri="{FF2B5EF4-FFF2-40B4-BE49-F238E27FC236}">
                <a16:creationId xmlns:a16="http://schemas.microsoft.com/office/drawing/2014/main" id="{E017F74D-F9F7-9409-6A54-8B44891C44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12640" y="3343584"/>
            <a:ext cx="7579360" cy="3514416"/>
          </a:xfrm>
          <a:prstGeom prst="rect">
            <a:avLst/>
          </a:prstGeom>
        </p:spPr>
      </p:pic>
      <p:pic>
        <p:nvPicPr>
          <p:cNvPr id="4" name="Picture 3" descr="A group of cows with tags on their ears&#10;&#10;Description automatically generated with low confidence">
            <a:extLst>
              <a:ext uri="{FF2B5EF4-FFF2-40B4-BE49-F238E27FC236}">
                <a16:creationId xmlns:a16="http://schemas.microsoft.com/office/drawing/2014/main" id="{CFE5A45D-1A05-2AF9-1751-0FFED103D3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2855934"/>
            <a:ext cx="6182720" cy="400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9444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945F172-B8D2-4EB4-AFB0-81BDE1403E56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9F5EF"/>
              </a:gs>
              <a:gs pos="4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pic>
        <p:nvPicPr>
          <p:cNvPr id="5" name="Picture 4" descr="A picture containing screenshot, black, green&#10;&#10;Description automatically generated">
            <a:extLst>
              <a:ext uri="{FF2B5EF4-FFF2-40B4-BE49-F238E27FC236}">
                <a16:creationId xmlns:a16="http://schemas.microsoft.com/office/drawing/2014/main" id="{E017F74D-F9F7-9409-6A54-8B44891C44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12640" y="3343584"/>
            <a:ext cx="7579360" cy="35144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C6E7F29-A3FC-35B6-CE60-E0A88A86782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2855934"/>
            <a:ext cx="6182719" cy="400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5604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945F172-B8D2-4EB4-AFB0-81BDE1403E56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9F5EF"/>
              </a:gs>
              <a:gs pos="4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pic>
        <p:nvPicPr>
          <p:cNvPr id="5" name="Picture 4" descr="A picture containing screenshot, black, green&#10;&#10;Description automatically generated">
            <a:extLst>
              <a:ext uri="{FF2B5EF4-FFF2-40B4-BE49-F238E27FC236}">
                <a16:creationId xmlns:a16="http://schemas.microsoft.com/office/drawing/2014/main" id="{E017F74D-F9F7-9409-6A54-8B44891C44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12640" y="3343584"/>
            <a:ext cx="7579360" cy="35144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C6E7F29-A3FC-35B6-CE60-E0A88A86782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2855934"/>
            <a:ext cx="6182719" cy="400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0294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945F172-B8D2-4EB4-AFB0-81BDE1403E56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9F5EF"/>
              </a:gs>
              <a:gs pos="4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pic>
        <p:nvPicPr>
          <p:cNvPr id="5" name="Picture 4" descr="A picture containing screenshot, black, green&#10;&#10;Description automatically generated">
            <a:extLst>
              <a:ext uri="{FF2B5EF4-FFF2-40B4-BE49-F238E27FC236}">
                <a16:creationId xmlns:a16="http://schemas.microsoft.com/office/drawing/2014/main" id="{E017F74D-F9F7-9409-6A54-8B44891C44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12640" y="3343584"/>
            <a:ext cx="7579360" cy="35144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C6E7F29-A3FC-35B6-CE60-E0A88A86782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2855934"/>
            <a:ext cx="6182717" cy="400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5462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945F172-B8D2-4EB4-AFB0-81BDE1403E56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9F5EF"/>
              </a:gs>
              <a:gs pos="4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pic>
        <p:nvPicPr>
          <p:cNvPr id="5" name="Picture 4" descr="A picture containing screenshot, black, green&#10;&#10;Description automatically generated">
            <a:extLst>
              <a:ext uri="{FF2B5EF4-FFF2-40B4-BE49-F238E27FC236}">
                <a16:creationId xmlns:a16="http://schemas.microsoft.com/office/drawing/2014/main" id="{E017F74D-F9F7-9409-6A54-8B44891C44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0" y="3343584"/>
            <a:ext cx="7579360" cy="35144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7902FE-04CB-8F30-3D8E-6B7BF9EFD3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flipH="1">
            <a:off x="6009283" y="2855934"/>
            <a:ext cx="6182717" cy="400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3067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945F172-B8D2-4EB4-AFB0-81BDE1403E56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9F5EF"/>
              </a:gs>
              <a:gs pos="4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pic>
        <p:nvPicPr>
          <p:cNvPr id="5" name="Picture 4" descr="A picture containing screenshot, black, green&#10;&#10;Description automatically generated">
            <a:extLst>
              <a:ext uri="{FF2B5EF4-FFF2-40B4-BE49-F238E27FC236}">
                <a16:creationId xmlns:a16="http://schemas.microsoft.com/office/drawing/2014/main" id="{E017F74D-F9F7-9409-6A54-8B44891C44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12640" y="3343584"/>
            <a:ext cx="7579360" cy="35144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4596B5-3A53-FDBF-757C-6F30B66E6BA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" y="2855935"/>
            <a:ext cx="6182717" cy="400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8077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2C6FF57-84EF-DF00-3FF5-30DC28E9B0DE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9F5EF"/>
              </a:gs>
              <a:gs pos="4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2F88EBE-A3FF-194F-CAB8-55932831F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10840"/>
            <a:ext cx="8546275" cy="841025"/>
          </a:xfrm>
        </p:spPr>
        <p:txBody>
          <a:bodyPr anchor="ctr" anchorCtr="0">
            <a:noAutofit/>
          </a:bodyPr>
          <a:lstStyle>
            <a:lvl1pPr>
              <a:lnSpc>
                <a:spcPct val="80000"/>
              </a:lnSpc>
              <a:defRPr sz="3200">
                <a:solidFill>
                  <a:srgbClr val="009650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LT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6EE25AC-3D23-C61F-E770-5EFB328E9F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387875"/>
            <a:ext cx="10885714" cy="2622550"/>
          </a:xfrm>
        </p:spPr>
        <p:txBody>
          <a:bodyPr>
            <a:noAutofit/>
          </a:bodyPr>
          <a:lstStyle>
            <a:lvl1pPr marL="457200" indent="-457200">
              <a:lnSpc>
                <a:spcPct val="100000"/>
              </a:lnSpc>
              <a:buClr>
                <a:srgbClr val="009650"/>
              </a:buClr>
              <a:buFont typeface="Arial" panose="020B0604020202020204" pitchFamily="34" charset="0"/>
              <a:buChar char="•"/>
              <a:defRPr>
                <a:solidFill>
                  <a:srgbClr val="999999"/>
                </a:solidFill>
              </a:defRPr>
            </a:lvl1pPr>
            <a:lvl2pPr marL="800100" indent="-342900">
              <a:lnSpc>
                <a:spcPct val="100000"/>
              </a:lnSpc>
              <a:buClr>
                <a:srgbClr val="009650"/>
              </a:buClr>
              <a:buFont typeface="Arial" panose="020B0604020202020204" pitchFamily="34" charset="0"/>
              <a:buChar char="•"/>
              <a:defRPr>
                <a:solidFill>
                  <a:srgbClr val="999999"/>
                </a:solidFill>
              </a:defRPr>
            </a:lvl2pPr>
            <a:lvl3pPr marL="1257300" indent="-342900">
              <a:lnSpc>
                <a:spcPct val="100000"/>
              </a:lnSpc>
              <a:buClr>
                <a:srgbClr val="009650"/>
              </a:buClr>
              <a:buFont typeface="Arial" panose="020B0604020202020204" pitchFamily="34" charset="0"/>
              <a:buChar char="•"/>
              <a:defRPr>
                <a:solidFill>
                  <a:srgbClr val="999999"/>
                </a:solidFill>
              </a:defRPr>
            </a:lvl3pPr>
            <a:lvl4pPr marL="1657350" indent="-285750">
              <a:lnSpc>
                <a:spcPct val="100000"/>
              </a:lnSpc>
              <a:buClr>
                <a:srgbClr val="009650"/>
              </a:buClr>
              <a:buFont typeface="Arial" panose="020B0604020202020204" pitchFamily="34" charset="0"/>
              <a:buChar char="•"/>
              <a:defRPr>
                <a:solidFill>
                  <a:srgbClr val="999999"/>
                </a:solidFill>
              </a:defRPr>
            </a:lvl4pPr>
            <a:lvl5pPr marL="2114550" indent="-285750">
              <a:lnSpc>
                <a:spcPct val="100000"/>
              </a:lnSpc>
              <a:buClr>
                <a:srgbClr val="009650"/>
              </a:buClr>
              <a:buFont typeface="Arial" panose="020B0604020202020204" pitchFamily="34" charset="0"/>
              <a:buChar char="•"/>
              <a:defRPr>
                <a:solidFill>
                  <a:srgbClr val="999999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520823-6EC9-9368-396B-7FD1626110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6281" y="395023"/>
            <a:ext cx="1368943" cy="44890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395DFC0-B3CF-4FAC-2F8E-8CAE37D83157}"/>
              </a:ext>
            </a:extLst>
          </p:cNvPr>
          <p:cNvCxnSpPr>
            <a:cxnSpLocks/>
          </p:cNvCxnSpPr>
          <p:nvPr userDrawn="1"/>
        </p:nvCxnSpPr>
        <p:spPr>
          <a:xfrm>
            <a:off x="0" y="1051876"/>
            <a:ext cx="12192000" cy="0"/>
          </a:xfrm>
          <a:prstGeom prst="line">
            <a:avLst/>
          </a:prstGeom>
          <a:ln w="12700"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07607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5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50008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5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2C6FF57-84EF-DF00-3FF5-30DC28E9B0DE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9F5EF"/>
              </a:gs>
              <a:gs pos="4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2F88EBE-A3FF-194F-CAB8-55932831F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10840"/>
            <a:ext cx="8546275" cy="841025"/>
          </a:xfrm>
        </p:spPr>
        <p:txBody>
          <a:bodyPr anchor="ctr" anchorCtr="0">
            <a:noAutofit/>
          </a:bodyPr>
          <a:lstStyle>
            <a:lvl1pPr>
              <a:lnSpc>
                <a:spcPct val="80000"/>
              </a:lnSpc>
              <a:defRPr sz="3200">
                <a:solidFill>
                  <a:srgbClr val="009650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LT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6EE25AC-3D23-C61F-E770-5EFB328E9F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387875"/>
            <a:ext cx="10885714" cy="2622550"/>
          </a:xfrm>
        </p:spPr>
        <p:txBody>
          <a:bodyPr>
            <a:noAutofit/>
          </a:bodyPr>
          <a:lstStyle>
            <a:lvl1pPr marL="457200" indent="-457200">
              <a:lnSpc>
                <a:spcPct val="100000"/>
              </a:lnSpc>
              <a:buClr>
                <a:srgbClr val="009650"/>
              </a:buClr>
              <a:buFont typeface="Arial" panose="020B0604020202020204" pitchFamily="34" charset="0"/>
              <a:buChar char="•"/>
              <a:defRPr>
                <a:solidFill>
                  <a:srgbClr val="999999"/>
                </a:solidFill>
              </a:defRPr>
            </a:lvl1pPr>
            <a:lvl2pPr marL="800100" indent="-342900">
              <a:lnSpc>
                <a:spcPct val="100000"/>
              </a:lnSpc>
              <a:buClr>
                <a:srgbClr val="009650"/>
              </a:buClr>
              <a:buFont typeface="Arial" panose="020B0604020202020204" pitchFamily="34" charset="0"/>
              <a:buChar char="•"/>
              <a:defRPr>
                <a:solidFill>
                  <a:srgbClr val="999999"/>
                </a:solidFill>
              </a:defRPr>
            </a:lvl2pPr>
            <a:lvl3pPr marL="1257300" indent="-342900">
              <a:lnSpc>
                <a:spcPct val="100000"/>
              </a:lnSpc>
              <a:buClr>
                <a:srgbClr val="009650"/>
              </a:buClr>
              <a:buFont typeface="Arial" panose="020B0604020202020204" pitchFamily="34" charset="0"/>
              <a:buChar char="•"/>
              <a:defRPr>
                <a:solidFill>
                  <a:srgbClr val="999999"/>
                </a:solidFill>
              </a:defRPr>
            </a:lvl3pPr>
            <a:lvl4pPr marL="1657350" indent="-285750">
              <a:lnSpc>
                <a:spcPct val="100000"/>
              </a:lnSpc>
              <a:buClr>
                <a:srgbClr val="009650"/>
              </a:buClr>
              <a:buFont typeface="Arial" panose="020B0604020202020204" pitchFamily="34" charset="0"/>
              <a:buChar char="•"/>
              <a:defRPr>
                <a:solidFill>
                  <a:srgbClr val="999999"/>
                </a:solidFill>
              </a:defRPr>
            </a:lvl4pPr>
            <a:lvl5pPr marL="2114550" indent="-285750">
              <a:lnSpc>
                <a:spcPct val="100000"/>
              </a:lnSpc>
              <a:buClr>
                <a:srgbClr val="009650"/>
              </a:buClr>
              <a:buFont typeface="Arial" panose="020B0604020202020204" pitchFamily="34" charset="0"/>
              <a:buChar char="•"/>
              <a:defRPr>
                <a:solidFill>
                  <a:srgbClr val="999999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520823-6EC9-9368-396B-7FD1626110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6281" y="395023"/>
            <a:ext cx="1368943" cy="44890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395DFC0-B3CF-4FAC-2F8E-8CAE37D83157}"/>
              </a:ext>
            </a:extLst>
          </p:cNvPr>
          <p:cNvCxnSpPr>
            <a:cxnSpLocks/>
          </p:cNvCxnSpPr>
          <p:nvPr userDrawn="1"/>
        </p:nvCxnSpPr>
        <p:spPr>
          <a:xfrm>
            <a:off x="0" y="1051876"/>
            <a:ext cx="12192000" cy="0"/>
          </a:xfrm>
          <a:prstGeom prst="line">
            <a:avLst/>
          </a:prstGeom>
          <a:ln w="12700"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ABB98606-E5F5-BBED-133D-45F7270C79C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530080" y="5247184"/>
            <a:ext cx="2661920" cy="1610816"/>
          </a:xfrm>
          <a:custGeom>
            <a:avLst/>
            <a:gdLst>
              <a:gd name="connsiteX0" fmla="*/ 2661920 w 2661920"/>
              <a:gd name="connsiteY0" fmla="*/ 0 h 1610816"/>
              <a:gd name="connsiteX1" fmla="*/ 2661920 w 2661920"/>
              <a:gd name="connsiteY1" fmla="*/ 1610816 h 1610816"/>
              <a:gd name="connsiteX2" fmla="*/ 921017 w 2661920"/>
              <a:gd name="connsiteY2" fmla="*/ 1610816 h 1610816"/>
              <a:gd name="connsiteX3" fmla="*/ 0 w 2661920"/>
              <a:gd name="connsiteY3" fmla="*/ 1196629 h 1610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61920" h="1610816">
                <a:moveTo>
                  <a:pt x="2661920" y="0"/>
                </a:moveTo>
                <a:lnTo>
                  <a:pt x="2661920" y="1610816"/>
                </a:lnTo>
                <a:lnTo>
                  <a:pt x="921017" y="1610816"/>
                </a:lnTo>
                <a:lnTo>
                  <a:pt x="0" y="1196629"/>
                </a:lnTo>
                <a:close/>
              </a:path>
            </a:pathLst>
          </a:cu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3587692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5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45256B5-A71E-7A0D-76EE-8334EE351857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9F5EF"/>
              </a:gs>
              <a:gs pos="4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20277A50-40D4-78A2-32C1-3854BBDF3F2B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609600" y="1997075"/>
            <a:ext cx="7848600" cy="2651125"/>
          </a:xfrm>
        </p:spPr>
        <p:txBody>
          <a:bodyPr/>
          <a:lstStyle/>
          <a:p>
            <a:endParaRPr lang="en-LT"/>
          </a:p>
        </p:txBody>
      </p:sp>
      <p:sp>
        <p:nvSpPr>
          <p:cNvPr id="9" name="Title 11">
            <a:extLst>
              <a:ext uri="{FF2B5EF4-FFF2-40B4-BE49-F238E27FC236}">
                <a16:creationId xmlns:a16="http://schemas.microsoft.com/office/drawing/2014/main" id="{0ABFF924-F17C-3678-71A7-395760638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10840"/>
            <a:ext cx="8546275" cy="841025"/>
          </a:xfrm>
        </p:spPr>
        <p:txBody>
          <a:bodyPr anchor="ctr" anchorCtr="0">
            <a:noAutofit/>
          </a:bodyPr>
          <a:lstStyle>
            <a:lvl1pPr>
              <a:lnSpc>
                <a:spcPct val="80000"/>
              </a:lnSpc>
              <a:defRPr sz="3200">
                <a:solidFill>
                  <a:srgbClr val="009650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LT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8CC43D7-C80A-63F2-AC91-47E516AF9D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6281" y="395023"/>
            <a:ext cx="1368943" cy="44890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DD7855C-CDB4-1C72-EE6E-6F79583E8CD1}"/>
              </a:ext>
            </a:extLst>
          </p:cNvPr>
          <p:cNvCxnSpPr>
            <a:cxnSpLocks/>
          </p:cNvCxnSpPr>
          <p:nvPr userDrawn="1"/>
        </p:nvCxnSpPr>
        <p:spPr>
          <a:xfrm>
            <a:off x="0" y="1051876"/>
            <a:ext cx="12192000" cy="0"/>
          </a:xfrm>
          <a:prstGeom prst="line">
            <a:avLst/>
          </a:prstGeom>
          <a:ln w="12700"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88215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88870A9-7E0C-A07B-5862-0A705A2D14A6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9F5EF"/>
              </a:gs>
              <a:gs pos="4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8128BEFD-0E54-4C2C-DA19-F802EA180E53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609601" y="2684304"/>
            <a:ext cx="7589520" cy="3059112"/>
          </a:xfrm>
        </p:spPr>
        <p:txBody>
          <a:bodyPr/>
          <a:lstStyle/>
          <a:p>
            <a:endParaRPr lang="en-LT"/>
          </a:p>
        </p:txBody>
      </p:sp>
      <p:sp>
        <p:nvSpPr>
          <p:cNvPr id="7" name="Title 11">
            <a:extLst>
              <a:ext uri="{FF2B5EF4-FFF2-40B4-BE49-F238E27FC236}">
                <a16:creationId xmlns:a16="http://schemas.microsoft.com/office/drawing/2014/main" id="{A84DB3BC-4053-7B03-6807-AB12ECDE7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10840"/>
            <a:ext cx="8546275" cy="841025"/>
          </a:xfrm>
        </p:spPr>
        <p:txBody>
          <a:bodyPr anchor="ctr" anchorCtr="0">
            <a:noAutofit/>
          </a:bodyPr>
          <a:lstStyle>
            <a:lvl1pPr>
              <a:lnSpc>
                <a:spcPct val="80000"/>
              </a:lnSpc>
              <a:defRPr sz="3200">
                <a:solidFill>
                  <a:srgbClr val="009650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LT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7E7157-DCFF-9A6C-805F-2640B71204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6281" y="395023"/>
            <a:ext cx="1368943" cy="448907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453AE6C-FAC0-0CF1-83BD-6B38CE4646D3}"/>
              </a:ext>
            </a:extLst>
          </p:cNvPr>
          <p:cNvCxnSpPr>
            <a:cxnSpLocks/>
          </p:cNvCxnSpPr>
          <p:nvPr userDrawn="1"/>
        </p:nvCxnSpPr>
        <p:spPr>
          <a:xfrm>
            <a:off x="0" y="1051876"/>
            <a:ext cx="12192000" cy="0"/>
          </a:xfrm>
          <a:prstGeom prst="line">
            <a:avLst/>
          </a:prstGeom>
          <a:ln w="12700"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92433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8128BEFD-0E54-4C2C-DA19-F802EA180E53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609601" y="2684304"/>
            <a:ext cx="7589520" cy="3059112"/>
          </a:xfrm>
        </p:spPr>
        <p:txBody>
          <a:bodyPr/>
          <a:lstStyle/>
          <a:p>
            <a:endParaRPr lang="en-LT"/>
          </a:p>
        </p:txBody>
      </p:sp>
      <p:sp>
        <p:nvSpPr>
          <p:cNvPr id="7" name="Title 11">
            <a:extLst>
              <a:ext uri="{FF2B5EF4-FFF2-40B4-BE49-F238E27FC236}">
                <a16:creationId xmlns:a16="http://schemas.microsoft.com/office/drawing/2014/main" id="{F02FE14A-F9C4-58FE-AB53-355924CD5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10840"/>
            <a:ext cx="8546275" cy="841025"/>
          </a:xfrm>
        </p:spPr>
        <p:txBody>
          <a:bodyPr anchor="ctr" anchorCtr="0">
            <a:noAutofit/>
          </a:bodyPr>
          <a:lstStyle>
            <a:lvl1pPr>
              <a:lnSpc>
                <a:spcPct val="80000"/>
              </a:lnSpc>
              <a:defRPr sz="3200">
                <a:solidFill>
                  <a:srgbClr val="009650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LT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AB83149-5E06-BE18-B87C-A3B1904DC4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6281" y="395023"/>
            <a:ext cx="1368943" cy="448907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F1EFD92-22A8-0985-F360-2F329AE382E9}"/>
              </a:ext>
            </a:extLst>
          </p:cNvPr>
          <p:cNvCxnSpPr>
            <a:cxnSpLocks/>
          </p:cNvCxnSpPr>
          <p:nvPr userDrawn="1"/>
        </p:nvCxnSpPr>
        <p:spPr>
          <a:xfrm>
            <a:off x="0" y="1051876"/>
            <a:ext cx="12192000" cy="0"/>
          </a:xfrm>
          <a:prstGeom prst="line">
            <a:avLst/>
          </a:prstGeom>
          <a:ln w="12700"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6101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4D7FA18-F4D1-EF9A-67FB-24CD638F77B7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9F5EF"/>
              </a:gs>
              <a:gs pos="4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8128BEFD-0E54-4C2C-DA19-F802EA180E53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609601" y="2684304"/>
            <a:ext cx="7589520" cy="3059112"/>
          </a:xfrm>
        </p:spPr>
        <p:txBody>
          <a:bodyPr/>
          <a:lstStyle/>
          <a:p>
            <a:endParaRPr lang="en-LT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441797-6277-A69F-65D3-625410B029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4690" y="362493"/>
            <a:ext cx="1324958" cy="435388"/>
          </a:xfrm>
          <a:prstGeom prst="rect">
            <a:avLst/>
          </a:prstGeom>
        </p:spPr>
      </p:pic>
      <p:sp>
        <p:nvSpPr>
          <p:cNvPr id="8" name="Title 11">
            <a:extLst>
              <a:ext uri="{FF2B5EF4-FFF2-40B4-BE49-F238E27FC236}">
                <a16:creationId xmlns:a16="http://schemas.microsoft.com/office/drawing/2014/main" id="{1C9A1A44-752E-4C59-67DE-963DE281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10840"/>
            <a:ext cx="8546275" cy="841025"/>
          </a:xfrm>
        </p:spPr>
        <p:txBody>
          <a:bodyPr anchor="ctr" anchorCtr="0">
            <a:noAutofit/>
          </a:bodyPr>
          <a:lstStyle>
            <a:lvl1pPr>
              <a:lnSpc>
                <a:spcPct val="80000"/>
              </a:lnSpc>
              <a:defRPr sz="3200">
                <a:solidFill>
                  <a:srgbClr val="009650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LT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30F374A-6D45-40C4-D5B8-9CD435F7F91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6281" y="395023"/>
            <a:ext cx="1368943" cy="448907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1A502F-0C25-9A3A-DF92-A597FE78C6AB}"/>
              </a:ext>
            </a:extLst>
          </p:cNvPr>
          <p:cNvCxnSpPr>
            <a:cxnSpLocks/>
          </p:cNvCxnSpPr>
          <p:nvPr userDrawn="1"/>
        </p:nvCxnSpPr>
        <p:spPr>
          <a:xfrm>
            <a:off x="0" y="1051876"/>
            <a:ext cx="12192000" cy="0"/>
          </a:xfrm>
          <a:prstGeom prst="line">
            <a:avLst/>
          </a:prstGeom>
          <a:ln w="12700"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0766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C2D8776-0978-4A6F-98E3-38E991F76BD4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9F5EF"/>
              </a:gs>
              <a:gs pos="4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40865886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8B4AA4-EBF6-48FB-B2D8-4AC5FF6AF5AB}" type="slidenum">
              <a:rPr lang="lt-LT"/>
              <a:pPr>
                <a:defRPr/>
              </a:pPr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6488729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945F172-B8D2-4EB4-AFB0-81BDE1403E56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9F5EF"/>
              </a:gs>
              <a:gs pos="4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pic>
        <p:nvPicPr>
          <p:cNvPr id="5" name="Picture 4" descr="A picture containing screenshot, black, green&#10;&#10;Description automatically generated">
            <a:extLst>
              <a:ext uri="{FF2B5EF4-FFF2-40B4-BE49-F238E27FC236}">
                <a16:creationId xmlns:a16="http://schemas.microsoft.com/office/drawing/2014/main" id="{E017F74D-F9F7-9409-6A54-8B44891C44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12640" y="3343584"/>
            <a:ext cx="7579360" cy="35144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4596B5-3A53-FDBF-757C-6F30B66E6BA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" y="2855935"/>
            <a:ext cx="6182717" cy="400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6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945F172-B8D2-4EB4-AFB0-81BDE1403E56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9F5EF"/>
              </a:gs>
              <a:gs pos="4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pic>
        <p:nvPicPr>
          <p:cNvPr id="5" name="Picture 4" descr="A picture containing screenshot, black, green&#10;&#10;Description automatically generated">
            <a:extLst>
              <a:ext uri="{FF2B5EF4-FFF2-40B4-BE49-F238E27FC236}">
                <a16:creationId xmlns:a16="http://schemas.microsoft.com/office/drawing/2014/main" id="{E017F74D-F9F7-9409-6A54-8B44891C44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12640" y="3343584"/>
            <a:ext cx="7579360" cy="35144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4596B5-3A53-FDBF-757C-6F30B66E6BA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2855936"/>
            <a:ext cx="6182717" cy="400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20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945F172-B8D2-4EB4-AFB0-81BDE1403E56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9F5EF"/>
              </a:gs>
              <a:gs pos="4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pic>
        <p:nvPicPr>
          <p:cNvPr id="5" name="Picture 4" descr="A picture containing screenshot, black, green&#10;&#10;Description automatically generated">
            <a:extLst>
              <a:ext uri="{FF2B5EF4-FFF2-40B4-BE49-F238E27FC236}">
                <a16:creationId xmlns:a16="http://schemas.microsoft.com/office/drawing/2014/main" id="{E017F74D-F9F7-9409-6A54-8B44891C44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12640" y="3343584"/>
            <a:ext cx="7579360" cy="35144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4596B5-3A53-FDBF-757C-6F30B66E6BA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" y="2855935"/>
            <a:ext cx="6182716" cy="400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957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945F172-B8D2-4EB4-AFB0-81BDE1403E56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9F5EF"/>
              </a:gs>
              <a:gs pos="4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pic>
        <p:nvPicPr>
          <p:cNvPr id="5" name="Picture 4" descr="A picture containing screenshot, black, green&#10;&#10;Description automatically generated">
            <a:extLst>
              <a:ext uri="{FF2B5EF4-FFF2-40B4-BE49-F238E27FC236}">
                <a16:creationId xmlns:a16="http://schemas.microsoft.com/office/drawing/2014/main" id="{E017F74D-F9F7-9409-6A54-8B44891C44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12640" y="3343584"/>
            <a:ext cx="7579360" cy="35144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4596B5-3A53-FDBF-757C-6F30B66E6BA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" y="2855935"/>
            <a:ext cx="6182716" cy="400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2932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945F172-B8D2-4EB4-AFB0-81BDE1403E56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9F5EF"/>
              </a:gs>
              <a:gs pos="4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pic>
        <p:nvPicPr>
          <p:cNvPr id="5" name="Picture 4" descr="A picture containing screenshot, black, green&#10;&#10;Description automatically generated">
            <a:extLst>
              <a:ext uri="{FF2B5EF4-FFF2-40B4-BE49-F238E27FC236}">
                <a16:creationId xmlns:a16="http://schemas.microsoft.com/office/drawing/2014/main" id="{E017F74D-F9F7-9409-6A54-8B44891C44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12640" y="3343584"/>
            <a:ext cx="7579360" cy="35144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4596B5-3A53-FDBF-757C-6F30B66E6BA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" y="2855935"/>
            <a:ext cx="6182714" cy="400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227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945F172-B8D2-4EB4-AFB0-81BDE1403E56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9F5EF"/>
              </a:gs>
              <a:gs pos="4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pic>
        <p:nvPicPr>
          <p:cNvPr id="5" name="Picture 4" descr="A picture containing screenshot, black, green&#10;&#10;Description automatically generated">
            <a:extLst>
              <a:ext uri="{FF2B5EF4-FFF2-40B4-BE49-F238E27FC236}">
                <a16:creationId xmlns:a16="http://schemas.microsoft.com/office/drawing/2014/main" id="{E017F74D-F9F7-9409-6A54-8B44891C44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12640" y="3343584"/>
            <a:ext cx="7579360" cy="35144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4596B5-3A53-FDBF-757C-6F30B66E6BA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" y="2855935"/>
            <a:ext cx="6182714" cy="400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698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945F172-B8D2-4EB4-AFB0-81BDE1403E56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9F5EF"/>
              </a:gs>
              <a:gs pos="4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pic>
        <p:nvPicPr>
          <p:cNvPr id="5" name="Picture 4" descr="A picture containing screenshot, black, green&#10;&#10;Description automatically generated">
            <a:extLst>
              <a:ext uri="{FF2B5EF4-FFF2-40B4-BE49-F238E27FC236}">
                <a16:creationId xmlns:a16="http://schemas.microsoft.com/office/drawing/2014/main" id="{E017F74D-F9F7-9409-6A54-8B44891C44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12640" y="3343584"/>
            <a:ext cx="7579360" cy="35144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4596B5-3A53-FDBF-757C-6F30B66E6BA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2855934"/>
            <a:ext cx="6182719" cy="400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929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959E986-5B0B-4672-719F-B68425978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L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0DE243-FCF4-FE08-1EF6-E5AE0A5B76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8DF6B8-16B4-C393-A394-80279B6B7D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F0B451-27B8-6345-960F-87648358F73F}" type="datetimeFigureOut">
              <a:rPr lang="en-LT" smtClean="0"/>
              <a:t>04/17/2025</a:t>
            </a:fld>
            <a:endParaRPr lang="en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AAA6D2-99F1-1335-942A-D69147D4EB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946663-05AE-9ACB-17C4-B8A2C29A86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28CD43-1507-954D-B52D-C883CF3A1669}" type="slidenum">
              <a:rPr lang="en-LT" smtClean="0"/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2093251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4" r:id="rId2"/>
    <p:sldLayoutId id="2147483678" r:id="rId3"/>
    <p:sldLayoutId id="2147483675" r:id="rId4"/>
    <p:sldLayoutId id="2147483676" r:id="rId5"/>
    <p:sldLayoutId id="2147483677" r:id="rId6"/>
    <p:sldLayoutId id="2147483682" r:id="rId7"/>
    <p:sldLayoutId id="2147483683" r:id="rId8"/>
    <p:sldLayoutId id="2147483673" r:id="rId9"/>
    <p:sldLayoutId id="2147483671" r:id="rId10"/>
    <p:sldLayoutId id="2147483679" r:id="rId11"/>
    <p:sldLayoutId id="2147483670" r:id="rId12"/>
    <p:sldLayoutId id="2147483680" r:id="rId13"/>
    <p:sldLayoutId id="2147483681" r:id="rId14"/>
    <p:sldLayoutId id="2147483669" r:id="rId15"/>
    <p:sldLayoutId id="2147483668" r:id="rId16"/>
    <p:sldLayoutId id="2147483684" r:id="rId17"/>
    <p:sldLayoutId id="2147483685" r:id="rId18"/>
    <p:sldLayoutId id="2147483672" r:id="rId19"/>
    <p:sldLayoutId id="2147483650" r:id="rId20"/>
    <p:sldLayoutId id="2147483667" r:id="rId21"/>
    <p:sldLayoutId id="2147483666" r:id="rId22"/>
    <p:sldLayoutId id="2147483660" r:id="rId23"/>
    <p:sldLayoutId id="2147483662" r:id="rId24"/>
    <p:sldLayoutId id="2147483665" r:id="rId25"/>
    <p:sldLayoutId id="2147483663" r:id="rId26"/>
    <p:sldLayoutId id="2147483655" r:id="rId27"/>
    <p:sldLayoutId id="2147483686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0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51.jpeg"/><Relationship Id="rId7" Type="http://schemas.openxmlformats.org/officeDocument/2006/relationships/diagramColors" Target="../diagrams/colors7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Relationship Id="rId9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0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0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31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0.xml"/><Relationship Id="rId5" Type="http://schemas.openxmlformats.org/officeDocument/2006/relationships/chart" Target="../charts/chart8.xml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0.xml"/><Relationship Id="rId5" Type="http://schemas.openxmlformats.org/officeDocument/2006/relationships/chart" Target="../charts/chart9.xml"/><Relationship Id="rId4" Type="http://schemas.openxmlformats.org/officeDocument/2006/relationships/image" Target="../media/image6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64.png"/><Relationship Id="rId4" Type="http://schemas.openxmlformats.org/officeDocument/2006/relationships/chart" Target="../charts/chart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65.png"/><Relationship Id="rId4" Type="http://schemas.openxmlformats.org/officeDocument/2006/relationships/chart" Target="../charts/chart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0.xml"/><Relationship Id="rId5" Type="http://schemas.openxmlformats.org/officeDocument/2006/relationships/chart" Target="../charts/chart13.xml"/><Relationship Id="rId4" Type="http://schemas.openxmlformats.org/officeDocument/2006/relationships/chart" Target="../charts/char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6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0.xml"/><Relationship Id="rId5" Type="http://schemas.openxmlformats.org/officeDocument/2006/relationships/chart" Target="../charts/chart16.xml"/><Relationship Id="rId4" Type="http://schemas.openxmlformats.org/officeDocument/2006/relationships/chart" Target="../charts/chart1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68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svg"/><Relationship Id="rId3" Type="http://schemas.openxmlformats.org/officeDocument/2006/relationships/image" Target="../media/image69.emf"/><Relationship Id="rId7" Type="http://schemas.openxmlformats.org/officeDocument/2006/relationships/image" Target="../media/image73.svg"/><Relationship Id="rId12" Type="http://schemas.openxmlformats.org/officeDocument/2006/relationships/image" Target="../media/image78.png"/><Relationship Id="rId2" Type="http://schemas.openxmlformats.org/officeDocument/2006/relationships/notesSlide" Target="../notesSlides/notesSlide37.xml"/><Relationship Id="rId16" Type="http://schemas.openxmlformats.org/officeDocument/2006/relationships/hyperlink" Target="http://www.nma.lt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11" Type="http://schemas.openxmlformats.org/officeDocument/2006/relationships/image" Target="../media/image77.svg"/><Relationship Id="rId5" Type="http://schemas.openxmlformats.org/officeDocument/2006/relationships/image" Target="../media/image71.svg"/><Relationship Id="rId15" Type="http://schemas.openxmlformats.org/officeDocument/2006/relationships/image" Target="../media/image81.sv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svg"/><Relationship Id="rId14" Type="http://schemas.openxmlformats.org/officeDocument/2006/relationships/image" Target="../media/image8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png"/><Relationship Id="rId7" Type="http://schemas.openxmlformats.org/officeDocument/2006/relationships/hyperlink" Target="https://www.flickr.com/photos/naturalengland/6764890449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7.jpeg"/><Relationship Id="rId5" Type="http://schemas.openxmlformats.org/officeDocument/2006/relationships/hyperlink" Target="https://www.geograph.ie/photo/3074448" TargetMode="External"/><Relationship Id="rId4" Type="http://schemas.openxmlformats.org/officeDocument/2006/relationships/image" Target="../media/image2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4" Type="http://schemas.openxmlformats.org/officeDocument/2006/relationships/chart" Target="../charts/char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6" Type="http://schemas.openxmlformats.org/officeDocument/2006/relationships/chart" Target="../charts/chart7.xml"/><Relationship Id="rId5" Type="http://schemas.openxmlformats.org/officeDocument/2006/relationships/chart" Target="../charts/chart6.xml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9686AA9-C9C3-52DC-B9C8-192110DBE8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4056" y="583299"/>
            <a:ext cx="2843889" cy="932575"/>
          </a:xfrm>
          <a:prstGeom prst="rect">
            <a:avLst/>
          </a:prstGeom>
        </p:spPr>
      </p:pic>
      <p:sp>
        <p:nvSpPr>
          <p:cNvPr id="3" name="Rectangle 4">
            <a:extLst>
              <a:ext uri="{FF2B5EF4-FFF2-40B4-BE49-F238E27FC236}">
                <a16:creationId xmlns:a16="http://schemas.microsoft.com/office/drawing/2014/main" id="{22BC4D2D-19D2-48FC-B743-3E3C48E25E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2279" y="1989158"/>
            <a:ext cx="11379200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lt-LT" sz="6000" dirty="0">
                <a:solidFill>
                  <a:srgbClr val="009650"/>
                </a:solidFill>
                <a:latin typeface="+mj-lt"/>
                <a:ea typeface="+mj-ea"/>
                <a:cs typeface="Arial"/>
              </a:rPr>
              <a:t>Patikrų proceso optimizavimas</a:t>
            </a:r>
          </a:p>
          <a:p>
            <a:pPr algn="ctr">
              <a:spcBef>
                <a:spcPts val="0"/>
              </a:spcBef>
              <a:buNone/>
            </a:pPr>
            <a:endParaRPr lang="lt-LT" altLang="lt-LT" sz="6600" dirty="0">
              <a:solidFill>
                <a:srgbClr val="009650"/>
              </a:solidFill>
              <a:cs typeface="Arial"/>
            </a:endParaRP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108DC8C9-8C41-4A85-A047-2718486EAA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1791" y="4075514"/>
            <a:ext cx="64801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lt-LT" altLang="lt-LT" sz="2000" dirty="0">
                <a:solidFill>
                  <a:srgbClr val="7F7F7F"/>
                </a:solidFill>
                <a:latin typeface="+mj-lt"/>
              </a:rPr>
              <a:t>Kontrolės departamento direktorius</a:t>
            </a:r>
            <a:endParaRPr lang="en-US" sz="2000" dirty="0">
              <a:solidFill>
                <a:srgbClr val="7F7F7F"/>
              </a:solidFill>
              <a:latin typeface="+mj-lt"/>
            </a:endParaRPr>
          </a:p>
          <a:p>
            <a:pPr algn="ctr">
              <a:spcBef>
                <a:spcPct val="0"/>
              </a:spcBef>
              <a:buNone/>
            </a:pPr>
            <a:r>
              <a:rPr lang="lt-LT" altLang="lt-LT" sz="2000" dirty="0">
                <a:solidFill>
                  <a:srgbClr val="7F7F7F"/>
                </a:solidFill>
                <a:latin typeface="+mj-lt"/>
              </a:rPr>
              <a:t>Liutauras Šimkus</a:t>
            </a:r>
          </a:p>
        </p:txBody>
      </p:sp>
    </p:spTree>
    <p:extLst>
      <p:ext uri="{BB962C8B-B14F-4D97-AF65-F5344CB8AC3E}">
        <p14:creationId xmlns:p14="http://schemas.microsoft.com/office/powerpoint/2010/main" val="14990817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03720B6A-AE75-4BAD-84CF-816E1585E0D5}"/>
              </a:ext>
            </a:extLst>
          </p:cNvPr>
          <p:cNvSpPr/>
          <p:nvPr/>
        </p:nvSpPr>
        <p:spPr>
          <a:xfrm>
            <a:off x="762000" y="1126616"/>
            <a:ext cx="10550091" cy="5198019"/>
          </a:xfrm>
          <a:prstGeom prst="roundRect">
            <a:avLst/>
          </a:prstGeom>
          <a:solidFill>
            <a:srgbClr val="CFE5C1">
              <a:alpha val="40000"/>
            </a:srgb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 sz="240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9A41C8D-04A9-499A-A1D6-DF0FDB836153}"/>
              </a:ext>
            </a:extLst>
          </p:cNvPr>
          <p:cNvGrpSpPr/>
          <p:nvPr/>
        </p:nvGrpSpPr>
        <p:grpSpPr>
          <a:xfrm>
            <a:off x="1582219" y="1308246"/>
            <a:ext cx="9446559" cy="4784329"/>
            <a:chOff x="2504814" y="1820722"/>
            <a:chExt cx="6953223" cy="4277563"/>
          </a:xfrm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C61B703D-8A63-4563-9964-1C8716819A9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6013" y="3965790"/>
              <a:ext cx="949378" cy="1650345"/>
            </a:xfrm>
            <a:custGeom>
              <a:avLst/>
              <a:gdLst>
                <a:gd name="connsiteX0" fmla="*/ 215147 w 929902"/>
                <a:gd name="connsiteY0" fmla="*/ 0 h 2577947"/>
                <a:gd name="connsiteX1" fmla="*/ 717059 w 929902"/>
                <a:gd name="connsiteY1" fmla="*/ 0 h 2577947"/>
                <a:gd name="connsiteX2" fmla="*/ 916093 w 929902"/>
                <a:gd name="connsiteY2" fmla="*/ 203423 h 2577947"/>
                <a:gd name="connsiteX3" fmla="*/ 916093 w 929902"/>
                <a:gd name="connsiteY3" fmla="*/ 701160 h 2577947"/>
                <a:gd name="connsiteX4" fmla="*/ 717059 w 929902"/>
                <a:gd name="connsiteY4" fmla="*/ 904583 h 2577947"/>
                <a:gd name="connsiteX5" fmla="*/ 551389 w 929902"/>
                <a:gd name="connsiteY5" fmla="*/ 904583 h 2577947"/>
                <a:gd name="connsiteX6" fmla="*/ 492574 w 929902"/>
                <a:gd name="connsiteY6" fmla="*/ 904583 h 2577947"/>
                <a:gd name="connsiteX7" fmla="*/ 492574 w 929902"/>
                <a:gd name="connsiteY7" fmla="*/ 1140819 h 2577947"/>
                <a:gd name="connsiteX8" fmla="*/ 492574 w 929902"/>
                <a:gd name="connsiteY8" fmla="*/ 2284973 h 2577947"/>
                <a:gd name="connsiteX9" fmla="*/ 492574 w 929902"/>
                <a:gd name="connsiteY9" fmla="*/ 2346167 h 2577947"/>
                <a:gd name="connsiteX10" fmla="*/ 558655 w 929902"/>
                <a:gd name="connsiteY10" fmla="*/ 2347833 h 2577947"/>
                <a:gd name="connsiteX11" fmla="*/ 929902 w 929902"/>
                <a:gd name="connsiteY11" fmla="*/ 2461709 h 2577947"/>
                <a:gd name="connsiteX12" fmla="*/ 464951 w 929902"/>
                <a:gd name="connsiteY12" fmla="*/ 2577947 h 2577947"/>
                <a:gd name="connsiteX13" fmla="*/ 0 w 929902"/>
                <a:gd name="connsiteY13" fmla="*/ 2461709 h 2577947"/>
                <a:gd name="connsiteX14" fmla="*/ 371247 w 929902"/>
                <a:gd name="connsiteY14" fmla="*/ 2347833 h 2577947"/>
                <a:gd name="connsiteX15" fmla="*/ 439633 w 929902"/>
                <a:gd name="connsiteY15" fmla="*/ 2346109 h 2577947"/>
                <a:gd name="connsiteX16" fmla="*/ 439633 w 929902"/>
                <a:gd name="connsiteY16" fmla="*/ 2104784 h 2577947"/>
                <a:gd name="connsiteX17" fmla="*/ 439633 w 929902"/>
                <a:gd name="connsiteY17" fmla="*/ 945163 h 2577947"/>
                <a:gd name="connsiteX18" fmla="*/ 439633 w 929902"/>
                <a:gd name="connsiteY18" fmla="*/ 904583 h 2577947"/>
                <a:gd name="connsiteX19" fmla="*/ 426891 w 929902"/>
                <a:gd name="connsiteY19" fmla="*/ 904583 h 2577947"/>
                <a:gd name="connsiteX20" fmla="*/ 215147 w 929902"/>
                <a:gd name="connsiteY20" fmla="*/ 904583 h 2577947"/>
                <a:gd name="connsiteX21" fmla="*/ 16113 w 929902"/>
                <a:gd name="connsiteY21" fmla="*/ 701160 h 2577947"/>
                <a:gd name="connsiteX22" fmla="*/ 16113 w 929902"/>
                <a:gd name="connsiteY22" fmla="*/ 203423 h 2577947"/>
                <a:gd name="connsiteX23" fmla="*/ 215147 w 929902"/>
                <a:gd name="connsiteY23" fmla="*/ 0 h 2577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29902" h="2577947">
                  <a:moveTo>
                    <a:pt x="215147" y="0"/>
                  </a:moveTo>
                  <a:cubicBezTo>
                    <a:pt x="717059" y="0"/>
                    <a:pt x="717059" y="0"/>
                    <a:pt x="717059" y="0"/>
                  </a:cubicBezTo>
                  <a:cubicBezTo>
                    <a:pt x="829556" y="0"/>
                    <a:pt x="916093" y="90891"/>
                    <a:pt x="916093" y="203423"/>
                  </a:cubicBezTo>
                  <a:lnTo>
                    <a:pt x="916093" y="701160"/>
                  </a:lnTo>
                  <a:cubicBezTo>
                    <a:pt x="916093" y="813692"/>
                    <a:pt x="829556" y="904583"/>
                    <a:pt x="717059" y="904583"/>
                  </a:cubicBezTo>
                  <a:cubicBezTo>
                    <a:pt x="654320" y="904583"/>
                    <a:pt x="599423" y="904583"/>
                    <a:pt x="551389" y="904583"/>
                  </a:cubicBezTo>
                  <a:lnTo>
                    <a:pt x="492574" y="904583"/>
                  </a:lnTo>
                  <a:lnTo>
                    <a:pt x="492574" y="1140819"/>
                  </a:lnTo>
                  <a:cubicBezTo>
                    <a:pt x="492574" y="1794621"/>
                    <a:pt x="492574" y="2121522"/>
                    <a:pt x="492574" y="2284973"/>
                  </a:cubicBezTo>
                  <a:lnTo>
                    <a:pt x="492574" y="2346167"/>
                  </a:lnTo>
                  <a:lnTo>
                    <a:pt x="558655" y="2347833"/>
                  </a:lnTo>
                  <a:cubicBezTo>
                    <a:pt x="770525" y="2358672"/>
                    <a:pt x="929902" y="2405538"/>
                    <a:pt x="929902" y="2461709"/>
                  </a:cubicBezTo>
                  <a:cubicBezTo>
                    <a:pt x="929902" y="2525905"/>
                    <a:pt x="721736" y="2577947"/>
                    <a:pt x="464951" y="2577947"/>
                  </a:cubicBezTo>
                  <a:cubicBezTo>
                    <a:pt x="208166" y="2577947"/>
                    <a:pt x="0" y="2525905"/>
                    <a:pt x="0" y="2461709"/>
                  </a:cubicBezTo>
                  <a:cubicBezTo>
                    <a:pt x="0" y="2405538"/>
                    <a:pt x="159377" y="2358672"/>
                    <a:pt x="371247" y="2347833"/>
                  </a:cubicBezTo>
                  <a:lnTo>
                    <a:pt x="439633" y="2346109"/>
                  </a:lnTo>
                  <a:lnTo>
                    <a:pt x="439633" y="2104784"/>
                  </a:lnTo>
                  <a:cubicBezTo>
                    <a:pt x="439633" y="1367228"/>
                    <a:pt x="439633" y="1067206"/>
                    <a:pt x="439633" y="945163"/>
                  </a:cubicBezTo>
                  <a:lnTo>
                    <a:pt x="439633" y="904583"/>
                  </a:lnTo>
                  <a:lnTo>
                    <a:pt x="426891" y="904583"/>
                  </a:lnTo>
                  <a:cubicBezTo>
                    <a:pt x="215147" y="904583"/>
                    <a:pt x="215147" y="904583"/>
                    <a:pt x="215147" y="904583"/>
                  </a:cubicBezTo>
                  <a:cubicBezTo>
                    <a:pt x="106976" y="904583"/>
                    <a:pt x="16113" y="813692"/>
                    <a:pt x="16113" y="701160"/>
                  </a:cubicBezTo>
                  <a:cubicBezTo>
                    <a:pt x="16113" y="203423"/>
                    <a:pt x="16113" y="203423"/>
                    <a:pt x="16113" y="203423"/>
                  </a:cubicBezTo>
                  <a:cubicBezTo>
                    <a:pt x="16113" y="90891"/>
                    <a:pt x="106976" y="0"/>
                    <a:pt x="215147" y="0"/>
                  </a:cubicBezTo>
                  <a:close/>
                </a:path>
              </a:pathLst>
            </a:custGeom>
            <a:solidFill>
              <a:srgbClr val="00683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0" name="Freeform 34">
              <a:extLst>
                <a:ext uri="{FF2B5EF4-FFF2-40B4-BE49-F238E27FC236}">
                  <a16:creationId xmlns:a16="http://schemas.microsoft.com/office/drawing/2014/main" id="{0D846D81-FBF6-4716-AED0-5CE481ED519B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0385" y="4067401"/>
              <a:ext cx="674410" cy="375429"/>
            </a:xfrm>
            <a:custGeom>
              <a:avLst/>
              <a:gdLst>
                <a:gd name="T0" fmla="*/ 156 w 156"/>
                <a:gd name="T1" fmla="*/ 122 h 157"/>
                <a:gd name="T2" fmla="*/ 121 w 156"/>
                <a:gd name="T3" fmla="*/ 157 h 157"/>
                <a:gd name="T4" fmla="*/ 35 w 156"/>
                <a:gd name="T5" fmla="*/ 157 h 157"/>
                <a:gd name="T6" fmla="*/ 0 w 156"/>
                <a:gd name="T7" fmla="*/ 122 h 157"/>
                <a:gd name="T8" fmla="*/ 0 w 156"/>
                <a:gd name="T9" fmla="*/ 35 h 157"/>
                <a:gd name="T10" fmla="*/ 35 w 156"/>
                <a:gd name="T11" fmla="*/ 0 h 157"/>
                <a:gd name="T12" fmla="*/ 121 w 156"/>
                <a:gd name="T13" fmla="*/ 0 h 157"/>
                <a:gd name="T14" fmla="*/ 156 w 156"/>
                <a:gd name="T15" fmla="*/ 35 h 157"/>
                <a:gd name="T16" fmla="*/ 156 w 156"/>
                <a:gd name="T17" fmla="*/ 122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6" h="157">
                  <a:moveTo>
                    <a:pt x="156" y="122"/>
                  </a:moveTo>
                  <a:cubicBezTo>
                    <a:pt x="156" y="141"/>
                    <a:pt x="141" y="157"/>
                    <a:pt x="121" y="157"/>
                  </a:cubicBezTo>
                  <a:cubicBezTo>
                    <a:pt x="35" y="157"/>
                    <a:pt x="35" y="157"/>
                    <a:pt x="35" y="157"/>
                  </a:cubicBezTo>
                  <a:cubicBezTo>
                    <a:pt x="16" y="157"/>
                    <a:pt x="0" y="141"/>
                    <a:pt x="0" y="122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16"/>
                    <a:pt x="16" y="0"/>
                    <a:pt x="35" y="0"/>
                  </a:cubicBezTo>
                  <a:cubicBezTo>
                    <a:pt x="121" y="0"/>
                    <a:pt x="121" y="0"/>
                    <a:pt x="121" y="0"/>
                  </a:cubicBezTo>
                  <a:cubicBezTo>
                    <a:pt x="141" y="0"/>
                    <a:pt x="156" y="16"/>
                    <a:pt x="156" y="35"/>
                  </a:cubicBezTo>
                  <a:lnTo>
                    <a:pt x="156" y="1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innerShdw blurRad="63500" dist="50800" dir="16200000">
                <a:prstClr val="black">
                  <a:alpha val="20000"/>
                </a:prstClr>
              </a:inn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B010FC85-3024-4DEB-AF98-B8BE8D995EBF}"/>
                </a:ext>
              </a:extLst>
            </p:cNvPr>
            <p:cNvSpPr/>
            <p:nvPr/>
          </p:nvSpPr>
          <p:spPr>
            <a:xfrm>
              <a:off x="2504814" y="5211092"/>
              <a:ext cx="2720472" cy="419100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8AAB7F9C-65FF-4E18-A963-62914031D046}"/>
                </a:ext>
              </a:extLst>
            </p:cNvPr>
            <p:cNvSpPr/>
            <p:nvPr/>
          </p:nvSpPr>
          <p:spPr>
            <a:xfrm>
              <a:off x="4982750" y="5210376"/>
              <a:ext cx="4475287" cy="419100"/>
            </a:xfrm>
            <a:prstGeom prst="roundRect">
              <a:avLst>
                <a:gd name="adj" fmla="val 50000"/>
              </a:avLst>
            </a:prstGeom>
            <a:solidFill>
              <a:srgbClr val="0068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5" name="Freeform 30">
              <a:extLst>
                <a:ext uri="{FF2B5EF4-FFF2-40B4-BE49-F238E27FC236}">
                  <a16:creationId xmlns:a16="http://schemas.microsoft.com/office/drawing/2014/main" id="{979ABCD2-E02C-4A53-B4A9-D36EAD2D5D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5889" y="2314769"/>
              <a:ext cx="598501" cy="649945"/>
            </a:xfrm>
            <a:custGeom>
              <a:avLst/>
              <a:gdLst>
                <a:gd name="T0" fmla="*/ 141 w 141"/>
                <a:gd name="T1" fmla="*/ 109 h 140"/>
                <a:gd name="T2" fmla="*/ 109 w 141"/>
                <a:gd name="T3" fmla="*/ 140 h 140"/>
                <a:gd name="T4" fmla="*/ 32 w 141"/>
                <a:gd name="T5" fmla="*/ 140 h 140"/>
                <a:gd name="T6" fmla="*/ 0 w 141"/>
                <a:gd name="T7" fmla="*/ 109 h 140"/>
                <a:gd name="T8" fmla="*/ 0 w 141"/>
                <a:gd name="T9" fmla="*/ 31 h 140"/>
                <a:gd name="T10" fmla="*/ 32 w 141"/>
                <a:gd name="T11" fmla="*/ 0 h 140"/>
                <a:gd name="T12" fmla="*/ 109 w 141"/>
                <a:gd name="T13" fmla="*/ 0 h 140"/>
                <a:gd name="T14" fmla="*/ 141 w 141"/>
                <a:gd name="T15" fmla="*/ 31 h 140"/>
                <a:gd name="T16" fmla="*/ 141 w 141"/>
                <a:gd name="T17" fmla="*/ 109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" h="140">
                  <a:moveTo>
                    <a:pt x="141" y="109"/>
                  </a:moveTo>
                  <a:cubicBezTo>
                    <a:pt x="141" y="126"/>
                    <a:pt x="127" y="140"/>
                    <a:pt x="109" y="140"/>
                  </a:cubicBezTo>
                  <a:cubicBezTo>
                    <a:pt x="32" y="140"/>
                    <a:pt x="32" y="140"/>
                    <a:pt x="32" y="140"/>
                  </a:cubicBezTo>
                  <a:cubicBezTo>
                    <a:pt x="14" y="140"/>
                    <a:pt x="0" y="126"/>
                    <a:pt x="0" y="109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14"/>
                    <a:pt x="14" y="0"/>
                    <a:pt x="32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27" y="0"/>
                    <a:pt x="141" y="14"/>
                    <a:pt x="141" y="31"/>
                  </a:cubicBezTo>
                  <a:lnTo>
                    <a:pt x="141" y="10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innerShdw blurRad="63500" dist="50800" dir="16200000">
                <a:prstClr val="black">
                  <a:alpha val="20000"/>
                </a:prstClr>
              </a:inn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75EC0812-75BD-4A4D-A292-4700A6E972E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4164" y="2117465"/>
              <a:ext cx="835531" cy="3408874"/>
            </a:xfrm>
            <a:custGeom>
              <a:avLst/>
              <a:gdLst>
                <a:gd name="connsiteX0" fmla="*/ 198206 w 835531"/>
                <a:gd name="connsiteY0" fmla="*/ 0 h 3408874"/>
                <a:gd name="connsiteX1" fmla="*/ 649103 w 835531"/>
                <a:gd name="connsiteY1" fmla="*/ 0 h 3408874"/>
                <a:gd name="connsiteX2" fmla="*/ 835531 w 835531"/>
                <a:gd name="connsiteY2" fmla="*/ 181519 h 3408874"/>
                <a:gd name="connsiteX3" fmla="*/ 835531 w 835531"/>
                <a:gd name="connsiteY3" fmla="*/ 630995 h 3408874"/>
                <a:gd name="connsiteX4" fmla="*/ 649103 w 835531"/>
                <a:gd name="connsiteY4" fmla="*/ 812514 h 3408874"/>
                <a:gd name="connsiteX5" fmla="*/ 500272 w 835531"/>
                <a:gd name="connsiteY5" fmla="*/ 812514 h 3408874"/>
                <a:gd name="connsiteX6" fmla="*/ 448840 w 835531"/>
                <a:gd name="connsiteY6" fmla="*/ 812514 h 3408874"/>
                <a:gd name="connsiteX7" fmla="*/ 448840 w 835531"/>
                <a:gd name="connsiteY7" fmla="*/ 1204043 h 3408874"/>
                <a:gd name="connsiteX8" fmla="*/ 448840 w 835531"/>
                <a:gd name="connsiteY8" fmla="*/ 3172086 h 3408874"/>
                <a:gd name="connsiteX9" fmla="*/ 448840 w 835531"/>
                <a:gd name="connsiteY9" fmla="*/ 3206121 h 3408874"/>
                <a:gd name="connsiteX10" fmla="*/ 565989 w 835531"/>
                <a:gd name="connsiteY10" fmla="*/ 3212068 h 3408874"/>
                <a:gd name="connsiteX11" fmla="*/ 814816 w 835531"/>
                <a:gd name="connsiteY11" fmla="*/ 3306446 h 3408874"/>
                <a:gd name="connsiteX12" fmla="*/ 407408 w 835531"/>
                <a:gd name="connsiteY12" fmla="*/ 3408874 h 3408874"/>
                <a:gd name="connsiteX13" fmla="*/ 0 w 835531"/>
                <a:gd name="connsiteY13" fmla="*/ 3306446 h 3408874"/>
                <a:gd name="connsiteX14" fmla="*/ 248827 w 835531"/>
                <a:gd name="connsiteY14" fmla="*/ 3212068 h 3408874"/>
                <a:gd name="connsiteX15" fmla="*/ 398202 w 835531"/>
                <a:gd name="connsiteY15" fmla="*/ 3204486 h 3408874"/>
                <a:gd name="connsiteX16" fmla="*/ 398202 w 835531"/>
                <a:gd name="connsiteY16" fmla="*/ 2735651 h 3408874"/>
                <a:gd name="connsiteX17" fmla="*/ 398202 w 835531"/>
                <a:gd name="connsiteY17" fmla="*/ 893172 h 3408874"/>
                <a:gd name="connsiteX18" fmla="*/ 398202 w 835531"/>
                <a:gd name="connsiteY18" fmla="*/ 812514 h 3408874"/>
                <a:gd name="connsiteX19" fmla="*/ 388428 w 835531"/>
                <a:gd name="connsiteY19" fmla="*/ 812514 h 3408874"/>
                <a:gd name="connsiteX20" fmla="*/ 198206 w 835531"/>
                <a:gd name="connsiteY20" fmla="*/ 812514 h 3408874"/>
                <a:gd name="connsiteX21" fmla="*/ 16113 w 835531"/>
                <a:gd name="connsiteY21" fmla="*/ 630995 h 3408874"/>
                <a:gd name="connsiteX22" fmla="*/ 16113 w 835531"/>
                <a:gd name="connsiteY22" fmla="*/ 181519 h 3408874"/>
                <a:gd name="connsiteX23" fmla="*/ 198206 w 835531"/>
                <a:gd name="connsiteY23" fmla="*/ 0 h 3408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35531" h="3408874">
                  <a:moveTo>
                    <a:pt x="198206" y="0"/>
                  </a:moveTo>
                  <a:cubicBezTo>
                    <a:pt x="649103" y="0"/>
                    <a:pt x="649103" y="0"/>
                    <a:pt x="649103" y="0"/>
                  </a:cubicBezTo>
                  <a:cubicBezTo>
                    <a:pt x="753156" y="0"/>
                    <a:pt x="835531" y="82116"/>
                    <a:pt x="835531" y="181519"/>
                  </a:cubicBezTo>
                  <a:lnTo>
                    <a:pt x="835531" y="630995"/>
                  </a:lnTo>
                  <a:cubicBezTo>
                    <a:pt x="835531" y="730398"/>
                    <a:pt x="753156" y="812514"/>
                    <a:pt x="649103" y="812514"/>
                  </a:cubicBezTo>
                  <a:cubicBezTo>
                    <a:pt x="592741" y="812514"/>
                    <a:pt x="543424" y="812514"/>
                    <a:pt x="500272" y="812514"/>
                  </a:cubicBezTo>
                  <a:lnTo>
                    <a:pt x="448840" y="812514"/>
                  </a:lnTo>
                  <a:lnTo>
                    <a:pt x="448840" y="1204043"/>
                  </a:lnTo>
                  <a:cubicBezTo>
                    <a:pt x="448840" y="2502546"/>
                    <a:pt x="448840" y="2989484"/>
                    <a:pt x="448840" y="3172086"/>
                  </a:cubicBezTo>
                  <a:lnTo>
                    <a:pt x="448840" y="3206121"/>
                  </a:lnTo>
                  <a:lnTo>
                    <a:pt x="565989" y="3212068"/>
                  </a:lnTo>
                  <a:cubicBezTo>
                    <a:pt x="712214" y="3227617"/>
                    <a:pt x="814816" y="3264019"/>
                    <a:pt x="814816" y="3306446"/>
                  </a:cubicBezTo>
                  <a:cubicBezTo>
                    <a:pt x="814816" y="3363015"/>
                    <a:pt x="632413" y="3408874"/>
                    <a:pt x="407408" y="3408874"/>
                  </a:cubicBezTo>
                  <a:cubicBezTo>
                    <a:pt x="182403" y="3408874"/>
                    <a:pt x="0" y="3363015"/>
                    <a:pt x="0" y="3306446"/>
                  </a:cubicBezTo>
                  <a:cubicBezTo>
                    <a:pt x="0" y="3264019"/>
                    <a:pt x="102602" y="3227617"/>
                    <a:pt x="248827" y="3212068"/>
                  </a:cubicBezTo>
                  <a:lnTo>
                    <a:pt x="398202" y="3204486"/>
                  </a:lnTo>
                  <a:lnTo>
                    <a:pt x="398202" y="2735651"/>
                  </a:lnTo>
                  <a:cubicBezTo>
                    <a:pt x="398202" y="1563776"/>
                    <a:pt x="398202" y="1087081"/>
                    <a:pt x="398202" y="893172"/>
                  </a:cubicBezTo>
                  <a:lnTo>
                    <a:pt x="398202" y="812514"/>
                  </a:lnTo>
                  <a:lnTo>
                    <a:pt x="388428" y="812514"/>
                  </a:lnTo>
                  <a:cubicBezTo>
                    <a:pt x="198206" y="812514"/>
                    <a:pt x="198206" y="812514"/>
                    <a:pt x="198206" y="812514"/>
                  </a:cubicBezTo>
                  <a:cubicBezTo>
                    <a:pt x="98489" y="812514"/>
                    <a:pt x="16113" y="730398"/>
                    <a:pt x="16113" y="630995"/>
                  </a:cubicBezTo>
                  <a:cubicBezTo>
                    <a:pt x="16113" y="181519"/>
                    <a:pt x="16113" y="181519"/>
                    <a:pt x="16113" y="181519"/>
                  </a:cubicBezTo>
                  <a:cubicBezTo>
                    <a:pt x="16113" y="82116"/>
                    <a:pt x="98489" y="0"/>
                    <a:pt x="198206" y="0"/>
                  </a:cubicBez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3" name="Freeform 30">
              <a:extLst>
                <a:ext uri="{FF2B5EF4-FFF2-40B4-BE49-F238E27FC236}">
                  <a16:creationId xmlns:a16="http://schemas.microsoft.com/office/drawing/2014/main" id="{0B9E6009-A126-473F-BBBD-2ACA3B76D39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0240" y="2205690"/>
              <a:ext cx="598501" cy="649945"/>
            </a:xfrm>
            <a:custGeom>
              <a:avLst/>
              <a:gdLst>
                <a:gd name="T0" fmla="*/ 141 w 141"/>
                <a:gd name="T1" fmla="*/ 109 h 140"/>
                <a:gd name="T2" fmla="*/ 109 w 141"/>
                <a:gd name="T3" fmla="*/ 140 h 140"/>
                <a:gd name="T4" fmla="*/ 32 w 141"/>
                <a:gd name="T5" fmla="*/ 140 h 140"/>
                <a:gd name="T6" fmla="*/ 0 w 141"/>
                <a:gd name="T7" fmla="*/ 109 h 140"/>
                <a:gd name="T8" fmla="*/ 0 w 141"/>
                <a:gd name="T9" fmla="*/ 31 h 140"/>
                <a:gd name="T10" fmla="*/ 32 w 141"/>
                <a:gd name="T11" fmla="*/ 0 h 140"/>
                <a:gd name="T12" fmla="*/ 109 w 141"/>
                <a:gd name="T13" fmla="*/ 0 h 140"/>
                <a:gd name="T14" fmla="*/ 141 w 141"/>
                <a:gd name="T15" fmla="*/ 31 h 140"/>
                <a:gd name="T16" fmla="*/ 141 w 141"/>
                <a:gd name="T17" fmla="*/ 109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" h="140">
                  <a:moveTo>
                    <a:pt x="141" y="109"/>
                  </a:moveTo>
                  <a:cubicBezTo>
                    <a:pt x="141" y="126"/>
                    <a:pt x="127" y="140"/>
                    <a:pt x="109" y="140"/>
                  </a:cubicBezTo>
                  <a:cubicBezTo>
                    <a:pt x="32" y="140"/>
                    <a:pt x="32" y="140"/>
                    <a:pt x="32" y="140"/>
                  </a:cubicBezTo>
                  <a:cubicBezTo>
                    <a:pt x="14" y="140"/>
                    <a:pt x="0" y="126"/>
                    <a:pt x="0" y="109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14"/>
                    <a:pt x="14" y="0"/>
                    <a:pt x="32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27" y="0"/>
                    <a:pt x="141" y="14"/>
                    <a:pt x="141" y="31"/>
                  </a:cubicBezTo>
                  <a:lnTo>
                    <a:pt x="141" y="10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innerShdw blurRad="63500" dist="50800" dir="16200000">
                <a:prstClr val="black">
                  <a:alpha val="20000"/>
                </a:prstClr>
              </a:inn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439FAFB8-7485-4C65-A062-0CCC042B2BB3}"/>
                </a:ext>
              </a:extLst>
            </p:cNvPr>
            <p:cNvSpPr/>
            <p:nvPr/>
          </p:nvSpPr>
          <p:spPr>
            <a:xfrm>
              <a:off x="3470041" y="2299895"/>
              <a:ext cx="569190" cy="424106"/>
            </a:xfrm>
            <a:custGeom>
              <a:avLst/>
              <a:gdLst>
                <a:gd name="connsiteX0" fmla="*/ 0 w 2569527"/>
                <a:gd name="connsiteY0" fmla="*/ 0 h 1190149"/>
                <a:gd name="connsiteX1" fmla="*/ 2569527 w 2569527"/>
                <a:gd name="connsiteY1" fmla="*/ 0 h 1190149"/>
                <a:gd name="connsiteX2" fmla="*/ 2569527 w 2569527"/>
                <a:gd name="connsiteY2" fmla="*/ 1190149 h 1190149"/>
                <a:gd name="connsiteX3" fmla="*/ 0 w 2569527"/>
                <a:gd name="connsiteY3" fmla="*/ 1190149 h 1190149"/>
                <a:gd name="connsiteX4" fmla="*/ 0 w 2569527"/>
                <a:gd name="connsiteY4" fmla="*/ 0 h 1190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69527" h="1190149">
                  <a:moveTo>
                    <a:pt x="0" y="0"/>
                  </a:moveTo>
                  <a:lnTo>
                    <a:pt x="2569527" y="0"/>
                  </a:lnTo>
                  <a:lnTo>
                    <a:pt x="2569527" y="1190149"/>
                  </a:lnTo>
                  <a:lnTo>
                    <a:pt x="0" y="1190149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101600" rIns="101600" bIns="152400" numCol="1" spcCol="1270" anchor="t" anchorCtr="0">
              <a:noAutofit/>
            </a:bodyPr>
            <a:lstStyle/>
            <a:p>
              <a:pPr marL="0" marR="0" lvl="0" indent="0" algn="l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t-LT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5%</a:t>
              </a: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10BB13B-E881-4696-9BA2-F7890C1E56E6}"/>
                </a:ext>
              </a:extLst>
            </p:cNvPr>
            <p:cNvSpPr/>
            <p:nvPr/>
          </p:nvSpPr>
          <p:spPr>
            <a:xfrm>
              <a:off x="5820539" y="4018724"/>
              <a:ext cx="569190" cy="424106"/>
            </a:xfrm>
            <a:custGeom>
              <a:avLst/>
              <a:gdLst>
                <a:gd name="connsiteX0" fmla="*/ 0 w 2569527"/>
                <a:gd name="connsiteY0" fmla="*/ 0 h 1190149"/>
                <a:gd name="connsiteX1" fmla="*/ 2569527 w 2569527"/>
                <a:gd name="connsiteY1" fmla="*/ 0 h 1190149"/>
                <a:gd name="connsiteX2" fmla="*/ 2569527 w 2569527"/>
                <a:gd name="connsiteY2" fmla="*/ 1190149 h 1190149"/>
                <a:gd name="connsiteX3" fmla="*/ 0 w 2569527"/>
                <a:gd name="connsiteY3" fmla="*/ 1190149 h 1190149"/>
                <a:gd name="connsiteX4" fmla="*/ 0 w 2569527"/>
                <a:gd name="connsiteY4" fmla="*/ 0 h 1190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69527" h="1190149">
                  <a:moveTo>
                    <a:pt x="0" y="0"/>
                  </a:moveTo>
                  <a:lnTo>
                    <a:pt x="2569527" y="0"/>
                  </a:lnTo>
                  <a:lnTo>
                    <a:pt x="2569527" y="1190149"/>
                  </a:lnTo>
                  <a:lnTo>
                    <a:pt x="0" y="1190149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101600" rIns="101600" bIns="152400" numCol="1" spcCol="1270" anchor="t" anchorCtr="0">
              <a:noAutofit/>
            </a:bodyPr>
            <a:lstStyle/>
            <a:p>
              <a:pPr marL="0" marR="0" lvl="0" indent="0" algn="l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</a:t>
              </a:r>
              <a:r>
                <a:rPr kumimoji="0" lang="lt-LT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%</a:t>
              </a:r>
            </a:p>
          </p:txBody>
        </p:sp>
        <p:sp>
          <p:nvSpPr>
            <p:cNvPr id="66" name="Rounded Rectangle 126">
              <a:extLst>
                <a:ext uri="{FF2B5EF4-FFF2-40B4-BE49-F238E27FC236}">
                  <a16:creationId xmlns:a16="http://schemas.microsoft.com/office/drawing/2014/main" id="{E6A87408-164D-45DC-995C-9D7845CAB433}"/>
                </a:ext>
              </a:extLst>
            </p:cNvPr>
            <p:cNvSpPr/>
            <p:nvPr/>
          </p:nvSpPr>
          <p:spPr>
            <a:xfrm rot="16200000">
              <a:off x="3040590" y="3737839"/>
              <a:ext cx="4264993" cy="455900"/>
            </a:xfrm>
            <a:prstGeom prst="roundRect">
              <a:avLst>
                <a:gd name="adj" fmla="val 50000"/>
              </a:avLst>
            </a:prstGeom>
            <a:solidFill>
              <a:srgbClr val="006837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>
              <a:scene3d>
                <a:camera prst="orthographicFront">
                  <a:rot lat="0" lon="0" rev="0"/>
                </a:camera>
                <a:lightRig rig="threePt" dir="t"/>
              </a:scene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7" name="Shape 99">
              <a:extLst>
                <a:ext uri="{FF2B5EF4-FFF2-40B4-BE49-F238E27FC236}">
                  <a16:creationId xmlns:a16="http://schemas.microsoft.com/office/drawing/2014/main" id="{184D65E7-9A70-4D29-B280-9DEA7BB8DAA1}"/>
                </a:ext>
              </a:extLst>
            </p:cNvPr>
            <p:cNvSpPr txBox="1"/>
            <p:nvPr/>
          </p:nvSpPr>
          <p:spPr>
            <a:xfrm>
              <a:off x="4908201" y="2257398"/>
              <a:ext cx="515796" cy="21854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0985" tIns="40481" rIns="80985" bIns="40481" anchor="t" anchorCtr="0">
              <a:noAutofit/>
            </a:bodyPr>
            <a:lstStyle>
              <a:defPPr>
                <a:defRPr lang="lt-LT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8A437"/>
                </a:buClr>
                <a:buSzPts val="3200"/>
                <a:buFont typeface="Arial"/>
                <a:buNone/>
                <a:tabLst/>
                <a:defRPr kumimoji="0" sz="2800" i="0" u="none" strike="noStrike" kern="0" cap="none" spc="0" normalizeH="0" baseline="0">
                  <a:ln>
                    <a:noFill/>
                  </a:ln>
                  <a:solidFill>
                    <a:srgbClr val="00A65A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8A437"/>
                </a:buClr>
                <a:buSzPts val="3200"/>
                <a:buFont typeface="Arial"/>
                <a:buNone/>
                <a:tabLst/>
                <a:defRPr/>
              </a:pPr>
              <a:r>
                <a:rPr lang="lt-LT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8A437"/>
                </a:buClr>
                <a:buSzPts val="3200"/>
                <a:buFont typeface="Arial"/>
                <a:buNone/>
                <a:tabLst/>
                <a:defRPr/>
              </a:pPr>
              <a:r>
                <a:rPr kumimoji="0" lang="lt-LT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8A437"/>
                </a:buClr>
                <a:buSzPts val="3200"/>
                <a:buFont typeface="Arial"/>
                <a:buNone/>
                <a:tabLst/>
                <a:defRPr/>
              </a:pPr>
              <a:r>
                <a:rPr lang="lt-LT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8A437"/>
                </a:buClr>
                <a:buSzPts val="3200"/>
                <a:buFont typeface="Arial"/>
                <a:buNone/>
                <a:tabLst/>
                <a:defRPr/>
              </a:pPr>
              <a:r>
                <a:rPr kumimoji="0" lang="lt-LT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endParaRPr lang="lt-LT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8A437"/>
                </a:buClr>
                <a:buSzPts val="3200"/>
                <a:buFont typeface="Arial"/>
                <a:buNone/>
                <a:tabLst/>
                <a:defRPr/>
              </a:pPr>
              <a:r>
                <a:rPr kumimoji="0" lang="lt-LT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8A437"/>
                </a:buClr>
                <a:buSzPts val="3200"/>
                <a:buFont typeface="Arial"/>
                <a:buNone/>
                <a:tabLst/>
                <a:defRPr/>
              </a:pPr>
              <a:r>
                <a:rPr lang="lt-LT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8A437"/>
                </a:buClr>
                <a:buSzPts val="3200"/>
                <a:buFont typeface="Arial"/>
                <a:buNone/>
                <a:tabLst/>
                <a:defRPr/>
              </a:pPr>
              <a:r>
                <a:rPr kumimoji="0" lang="lt-LT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8A437"/>
                </a:buClr>
                <a:buSzPts val="3200"/>
                <a:buFont typeface="Arial"/>
                <a:buNone/>
                <a:tabLst/>
                <a:defRPr/>
              </a:pPr>
              <a:r>
                <a:rPr lang="lt-LT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8A437"/>
                </a:buClr>
                <a:buSzPts val="3200"/>
                <a:buFont typeface="Arial"/>
                <a:buNone/>
                <a:tabLst/>
                <a:defRPr/>
              </a:pPr>
              <a:r>
                <a:rPr kumimoji="0" lang="lt-LT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endParaRPr kumimoji="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Arrow: Chevron 67">
              <a:extLst>
                <a:ext uri="{FF2B5EF4-FFF2-40B4-BE49-F238E27FC236}">
                  <a16:creationId xmlns:a16="http://schemas.microsoft.com/office/drawing/2014/main" id="{C7067C7C-E489-43DC-A40C-B3B12FFBE208}"/>
                </a:ext>
              </a:extLst>
            </p:cNvPr>
            <p:cNvSpPr/>
            <p:nvPr/>
          </p:nvSpPr>
          <p:spPr>
            <a:xfrm rot="16200000">
              <a:off x="3756803" y="2021794"/>
              <a:ext cx="1087944" cy="685800"/>
            </a:xfrm>
            <a:prstGeom prst="chevron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FE8E3C3F-5929-4036-A2CD-02D789D344D9}"/>
                </a:ext>
              </a:extLst>
            </p:cNvPr>
            <p:cNvSpPr/>
            <p:nvPr/>
          </p:nvSpPr>
          <p:spPr>
            <a:xfrm>
              <a:off x="4063056" y="2102716"/>
              <a:ext cx="831784" cy="424106"/>
            </a:xfrm>
            <a:custGeom>
              <a:avLst/>
              <a:gdLst>
                <a:gd name="connsiteX0" fmla="*/ 0 w 2569527"/>
                <a:gd name="connsiteY0" fmla="*/ 0 h 1190149"/>
                <a:gd name="connsiteX1" fmla="*/ 2569527 w 2569527"/>
                <a:gd name="connsiteY1" fmla="*/ 0 h 1190149"/>
                <a:gd name="connsiteX2" fmla="*/ 2569527 w 2569527"/>
                <a:gd name="connsiteY2" fmla="*/ 1190149 h 1190149"/>
                <a:gd name="connsiteX3" fmla="*/ 0 w 2569527"/>
                <a:gd name="connsiteY3" fmla="*/ 1190149 h 1190149"/>
                <a:gd name="connsiteX4" fmla="*/ 0 w 2569527"/>
                <a:gd name="connsiteY4" fmla="*/ 0 h 1190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69527" h="1190149">
                  <a:moveTo>
                    <a:pt x="0" y="0"/>
                  </a:moveTo>
                  <a:lnTo>
                    <a:pt x="2569527" y="0"/>
                  </a:lnTo>
                  <a:lnTo>
                    <a:pt x="2569527" y="1190149"/>
                  </a:lnTo>
                  <a:lnTo>
                    <a:pt x="0" y="1190149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101600" rIns="101600" bIns="152400" numCol="1" spcCol="1270" anchor="t" anchorCtr="0">
              <a:noAutofit/>
            </a:bodyPr>
            <a:lstStyle/>
            <a:p>
              <a:pPr marL="0" marR="0" lvl="0" indent="0" algn="l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lt-LT" sz="2400" b="1">
                  <a:solidFill>
                    <a:prstClr val="white"/>
                  </a:solidFill>
                  <a:latin typeface="Arial" panose="020B0604020202020204"/>
                </a:rPr>
                <a:t>100</a:t>
              </a:r>
              <a:r>
                <a:rPr kumimoji="0" lang="lt-LT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%</a:t>
              </a:r>
            </a:p>
          </p:txBody>
        </p:sp>
        <p:sp>
          <p:nvSpPr>
            <p:cNvPr id="71" name="Arrow: Chevron 70">
              <a:extLst>
                <a:ext uri="{FF2B5EF4-FFF2-40B4-BE49-F238E27FC236}">
                  <a16:creationId xmlns:a16="http://schemas.microsoft.com/office/drawing/2014/main" id="{CA27B2E8-5489-4964-9664-A1F3121F7053}"/>
                </a:ext>
              </a:extLst>
            </p:cNvPr>
            <p:cNvSpPr/>
            <p:nvPr/>
          </p:nvSpPr>
          <p:spPr>
            <a:xfrm rot="16200000">
              <a:off x="6311275" y="3705683"/>
              <a:ext cx="917283" cy="723435"/>
            </a:xfrm>
            <a:prstGeom prst="chevron">
              <a:avLst/>
            </a:prstGeom>
            <a:solidFill>
              <a:srgbClr val="0068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CC5B32FC-D72D-4110-8378-0D5A54D3A20E}"/>
                </a:ext>
              </a:extLst>
            </p:cNvPr>
            <p:cNvSpPr/>
            <p:nvPr/>
          </p:nvSpPr>
          <p:spPr>
            <a:xfrm>
              <a:off x="6484172" y="3769995"/>
              <a:ext cx="831784" cy="424106"/>
            </a:xfrm>
            <a:custGeom>
              <a:avLst/>
              <a:gdLst>
                <a:gd name="connsiteX0" fmla="*/ 0 w 2569527"/>
                <a:gd name="connsiteY0" fmla="*/ 0 h 1190149"/>
                <a:gd name="connsiteX1" fmla="*/ 2569527 w 2569527"/>
                <a:gd name="connsiteY1" fmla="*/ 0 h 1190149"/>
                <a:gd name="connsiteX2" fmla="*/ 2569527 w 2569527"/>
                <a:gd name="connsiteY2" fmla="*/ 1190149 h 1190149"/>
                <a:gd name="connsiteX3" fmla="*/ 0 w 2569527"/>
                <a:gd name="connsiteY3" fmla="*/ 1190149 h 1190149"/>
                <a:gd name="connsiteX4" fmla="*/ 0 w 2569527"/>
                <a:gd name="connsiteY4" fmla="*/ 0 h 1190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69527" h="1190149">
                  <a:moveTo>
                    <a:pt x="0" y="0"/>
                  </a:moveTo>
                  <a:lnTo>
                    <a:pt x="2569527" y="0"/>
                  </a:lnTo>
                  <a:lnTo>
                    <a:pt x="2569527" y="1190149"/>
                  </a:lnTo>
                  <a:lnTo>
                    <a:pt x="0" y="1190149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101600" rIns="101600" bIns="152400" numCol="1" spcCol="1270" anchor="t" anchorCtr="0">
              <a:noAutofit/>
            </a:bodyPr>
            <a:lstStyle/>
            <a:p>
              <a:pPr marL="0" marR="0" lvl="0" indent="0" algn="l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t-LT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100%</a:t>
              </a:r>
            </a:p>
          </p:txBody>
        </p:sp>
        <p:sp>
          <p:nvSpPr>
            <p:cNvPr id="73" name="Shape 107">
              <a:extLst>
                <a:ext uri="{FF2B5EF4-FFF2-40B4-BE49-F238E27FC236}">
                  <a16:creationId xmlns:a16="http://schemas.microsoft.com/office/drawing/2014/main" id="{CE54BED6-5A31-45B0-80E2-295BA2B280E0}"/>
                </a:ext>
              </a:extLst>
            </p:cNvPr>
            <p:cNvSpPr txBox="1"/>
            <p:nvPr/>
          </p:nvSpPr>
          <p:spPr>
            <a:xfrm>
              <a:off x="3405823" y="5210376"/>
              <a:ext cx="667868" cy="5430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0985" tIns="40481" rIns="80985" bIns="40481" anchor="t" anchorCtr="0">
              <a:noAutofit/>
            </a:bodyPr>
            <a:lstStyle>
              <a:defPPr>
                <a:defRPr lang="lt-LT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8A437"/>
                </a:buClr>
                <a:buSzPts val="3200"/>
                <a:buFont typeface="Arial"/>
                <a:buNone/>
                <a:tabLst/>
                <a:defRPr kumimoji="0" sz="2800" i="0" u="none" strike="noStrike" kern="0" cap="none" spc="0" normalizeH="0" baseline="0">
                  <a:ln>
                    <a:noFill/>
                  </a:ln>
                  <a:solidFill>
                    <a:srgbClr val="00A65A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</a:defRPr>
              </a:lvl1pPr>
            </a:lstStyle>
            <a:p>
              <a:pPr>
                <a:defRPr/>
              </a:pPr>
              <a:r>
                <a:rPr lang="lt-LT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ES</a:t>
              </a:r>
              <a:endPara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Shape 107">
              <a:extLst>
                <a:ext uri="{FF2B5EF4-FFF2-40B4-BE49-F238E27FC236}">
                  <a16:creationId xmlns:a16="http://schemas.microsoft.com/office/drawing/2014/main" id="{F1F08310-4C12-4449-9DA9-582B6D9205A8}"/>
                </a:ext>
              </a:extLst>
            </p:cNvPr>
            <p:cNvSpPr txBox="1"/>
            <p:nvPr/>
          </p:nvSpPr>
          <p:spPr>
            <a:xfrm>
              <a:off x="5854431" y="5210376"/>
              <a:ext cx="667868" cy="5430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0985" tIns="40481" rIns="80985" bIns="40481" anchor="t" anchorCtr="0">
              <a:noAutofit/>
            </a:bodyPr>
            <a:lstStyle>
              <a:defPPr>
                <a:defRPr lang="lt-LT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8A437"/>
                </a:buClr>
                <a:buSzPts val="3200"/>
                <a:buFont typeface="Arial"/>
                <a:buNone/>
                <a:tabLst/>
                <a:defRPr kumimoji="0" sz="2800" i="0" u="none" strike="noStrike" kern="0" cap="none" spc="0" normalizeH="0" baseline="0">
                  <a:ln>
                    <a:noFill/>
                  </a:ln>
                  <a:solidFill>
                    <a:srgbClr val="00A65A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</a:defRPr>
              </a:lvl1pPr>
            </a:lstStyle>
            <a:p>
              <a:pPr>
                <a:defRPr/>
              </a:pPr>
              <a:r>
                <a:rPr lang="lt-LT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LT</a:t>
              </a:r>
              <a:endPara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6CFF6D27-A6A7-4051-B607-B7B9798393E3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1274" y="3965789"/>
              <a:ext cx="949378" cy="1650345"/>
            </a:xfrm>
            <a:custGeom>
              <a:avLst/>
              <a:gdLst>
                <a:gd name="connsiteX0" fmla="*/ 215147 w 929902"/>
                <a:gd name="connsiteY0" fmla="*/ 0 h 2577947"/>
                <a:gd name="connsiteX1" fmla="*/ 717059 w 929902"/>
                <a:gd name="connsiteY1" fmla="*/ 0 h 2577947"/>
                <a:gd name="connsiteX2" fmla="*/ 916093 w 929902"/>
                <a:gd name="connsiteY2" fmla="*/ 203423 h 2577947"/>
                <a:gd name="connsiteX3" fmla="*/ 916093 w 929902"/>
                <a:gd name="connsiteY3" fmla="*/ 701160 h 2577947"/>
                <a:gd name="connsiteX4" fmla="*/ 717059 w 929902"/>
                <a:gd name="connsiteY4" fmla="*/ 904583 h 2577947"/>
                <a:gd name="connsiteX5" fmla="*/ 551389 w 929902"/>
                <a:gd name="connsiteY5" fmla="*/ 904583 h 2577947"/>
                <a:gd name="connsiteX6" fmla="*/ 492574 w 929902"/>
                <a:gd name="connsiteY6" fmla="*/ 904583 h 2577947"/>
                <a:gd name="connsiteX7" fmla="*/ 492574 w 929902"/>
                <a:gd name="connsiteY7" fmla="*/ 1140819 h 2577947"/>
                <a:gd name="connsiteX8" fmla="*/ 492574 w 929902"/>
                <a:gd name="connsiteY8" fmla="*/ 2284973 h 2577947"/>
                <a:gd name="connsiteX9" fmla="*/ 492574 w 929902"/>
                <a:gd name="connsiteY9" fmla="*/ 2346167 h 2577947"/>
                <a:gd name="connsiteX10" fmla="*/ 558655 w 929902"/>
                <a:gd name="connsiteY10" fmla="*/ 2347833 h 2577947"/>
                <a:gd name="connsiteX11" fmla="*/ 929902 w 929902"/>
                <a:gd name="connsiteY11" fmla="*/ 2461709 h 2577947"/>
                <a:gd name="connsiteX12" fmla="*/ 464951 w 929902"/>
                <a:gd name="connsiteY12" fmla="*/ 2577947 h 2577947"/>
                <a:gd name="connsiteX13" fmla="*/ 0 w 929902"/>
                <a:gd name="connsiteY13" fmla="*/ 2461709 h 2577947"/>
                <a:gd name="connsiteX14" fmla="*/ 371247 w 929902"/>
                <a:gd name="connsiteY14" fmla="*/ 2347833 h 2577947"/>
                <a:gd name="connsiteX15" fmla="*/ 439633 w 929902"/>
                <a:gd name="connsiteY15" fmla="*/ 2346109 h 2577947"/>
                <a:gd name="connsiteX16" fmla="*/ 439633 w 929902"/>
                <a:gd name="connsiteY16" fmla="*/ 2104784 h 2577947"/>
                <a:gd name="connsiteX17" fmla="*/ 439633 w 929902"/>
                <a:gd name="connsiteY17" fmla="*/ 945163 h 2577947"/>
                <a:gd name="connsiteX18" fmla="*/ 439633 w 929902"/>
                <a:gd name="connsiteY18" fmla="*/ 904583 h 2577947"/>
                <a:gd name="connsiteX19" fmla="*/ 426891 w 929902"/>
                <a:gd name="connsiteY19" fmla="*/ 904583 h 2577947"/>
                <a:gd name="connsiteX20" fmla="*/ 215147 w 929902"/>
                <a:gd name="connsiteY20" fmla="*/ 904583 h 2577947"/>
                <a:gd name="connsiteX21" fmla="*/ 16113 w 929902"/>
                <a:gd name="connsiteY21" fmla="*/ 701160 h 2577947"/>
                <a:gd name="connsiteX22" fmla="*/ 16113 w 929902"/>
                <a:gd name="connsiteY22" fmla="*/ 203423 h 2577947"/>
                <a:gd name="connsiteX23" fmla="*/ 215147 w 929902"/>
                <a:gd name="connsiteY23" fmla="*/ 0 h 2577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29902" h="2577947">
                  <a:moveTo>
                    <a:pt x="215147" y="0"/>
                  </a:moveTo>
                  <a:cubicBezTo>
                    <a:pt x="717059" y="0"/>
                    <a:pt x="717059" y="0"/>
                    <a:pt x="717059" y="0"/>
                  </a:cubicBezTo>
                  <a:cubicBezTo>
                    <a:pt x="829556" y="0"/>
                    <a:pt x="916093" y="90891"/>
                    <a:pt x="916093" y="203423"/>
                  </a:cubicBezTo>
                  <a:lnTo>
                    <a:pt x="916093" y="701160"/>
                  </a:lnTo>
                  <a:cubicBezTo>
                    <a:pt x="916093" y="813692"/>
                    <a:pt x="829556" y="904583"/>
                    <a:pt x="717059" y="904583"/>
                  </a:cubicBezTo>
                  <a:cubicBezTo>
                    <a:pt x="654320" y="904583"/>
                    <a:pt x="599423" y="904583"/>
                    <a:pt x="551389" y="904583"/>
                  </a:cubicBezTo>
                  <a:lnTo>
                    <a:pt x="492574" y="904583"/>
                  </a:lnTo>
                  <a:lnTo>
                    <a:pt x="492574" y="1140819"/>
                  </a:lnTo>
                  <a:cubicBezTo>
                    <a:pt x="492574" y="1794621"/>
                    <a:pt x="492574" y="2121522"/>
                    <a:pt x="492574" y="2284973"/>
                  </a:cubicBezTo>
                  <a:lnTo>
                    <a:pt x="492574" y="2346167"/>
                  </a:lnTo>
                  <a:lnTo>
                    <a:pt x="558655" y="2347833"/>
                  </a:lnTo>
                  <a:cubicBezTo>
                    <a:pt x="770525" y="2358672"/>
                    <a:pt x="929902" y="2405538"/>
                    <a:pt x="929902" y="2461709"/>
                  </a:cubicBezTo>
                  <a:cubicBezTo>
                    <a:pt x="929902" y="2525905"/>
                    <a:pt x="721736" y="2577947"/>
                    <a:pt x="464951" y="2577947"/>
                  </a:cubicBezTo>
                  <a:cubicBezTo>
                    <a:pt x="208166" y="2577947"/>
                    <a:pt x="0" y="2525905"/>
                    <a:pt x="0" y="2461709"/>
                  </a:cubicBezTo>
                  <a:cubicBezTo>
                    <a:pt x="0" y="2405538"/>
                    <a:pt x="159377" y="2358672"/>
                    <a:pt x="371247" y="2347833"/>
                  </a:cubicBezTo>
                  <a:lnTo>
                    <a:pt x="439633" y="2346109"/>
                  </a:lnTo>
                  <a:lnTo>
                    <a:pt x="439633" y="2104784"/>
                  </a:lnTo>
                  <a:cubicBezTo>
                    <a:pt x="439633" y="1367228"/>
                    <a:pt x="439633" y="1067206"/>
                    <a:pt x="439633" y="945163"/>
                  </a:cubicBezTo>
                  <a:lnTo>
                    <a:pt x="439633" y="904583"/>
                  </a:lnTo>
                  <a:lnTo>
                    <a:pt x="426891" y="904583"/>
                  </a:lnTo>
                  <a:cubicBezTo>
                    <a:pt x="215147" y="904583"/>
                    <a:pt x="215147" y="904583"/>
                    <a:pt x="215147" y="904583"/>
                  </a:cubicBezTo>
                  <a:cubicBezTo>
                    <a:pt x="106976" y="904583"/>
                    <a:pt x="16113" y="813692"/>
                    <a:pt x="16113" y="701160"/>
                  </a:cubicBezTo>
                  <a:cubicBezTo>
                    <a:pt x="16113" y="203423"/>
                    <a:pt x="16113" y="203423"/>
                    <a:pt x="16113" y="203423"/>
                  </a:cubicBezTo>
                  <a:cubicBezTo>
                    <a:pt x="16113" y="90891"/>
                    <a:pt x="106976" y="0"/>
                    <a:pt x="215147" y="0"/>
                  </a:cubicBezTo>
                  <a:close/>
                </a:path>
              </a:pathLst>
            </a:custGeom>
            <a:solidFill>
              <a:srgbClr val="00683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6" name="Freeform 34">
              <a:extLst>
                <a:ext uri="{FF2B5EF4-FFF2-40B4-BE49-F238E27FC236}">
                  <a16:creationId xmlns:a16="http://schemas.microsoft.com/office/drawing/2014/main" id="{16E4CD41-B646-4E00-B553-1C050DE2A30A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5646" y="4067400"/>
              <a:ext cx="674410" cy="375429"/>
            </a:xfrm>
            <a:custGeom>
              <a:avLst/>
              <a:gdLst>
                <a:gd name="T0" fmla="*/ 156 w 156"/>
                <a:gd name="T1" fmla="*/ 122 h 157"/>
                <a:gd name="T2" fmla="*/ 121 w 156"/>
                <a:gd name="T3" fmla="*/ 157 h 157"/>
                <a:gd name="T4" fmla="*/ 35 w 156"/>
                <a:gd name="T5" fmla="*/ 157 h 157"/>
                <a:gd name="T6" fmla="*/ 0 w 156"/>
                <a:gd name="T7" fmla="*/ 122 h 157"/>
                <a:gd name="T8" fmla="*/ 0 w 156"/>
                <a:gd name="T9" fmla="*/ 35 h 157"/>
                <a:gd name="T10" fmla="*/ 35 w 156"/>
                <a:gd name="T11" fmla="*/ 0 h 157"/>
                <a:gd name="T12" fmla="*/ 121 w 156"/>
                <a:gd name="T13" fmla="*/ 0 h 157"/>
                <a:gd name="T14" fmla="*/ 156 w 156"/>
                <a:gd name="T15" fmla="*/ 35 h 157"/>
                <a:gd name="T16" fmla="*/ 156 w 156"/>
                <a:gd name="T17" fmla="*/ 122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6" h="157">
                  <a:moveTo>
                    <a:pt x="156" y="122"/>
                  </a:moveTo>
                  <a:cubicBezTo>
                    <a:pt x="156" y="141"/>
                    <a:pt x="141" y="157"/>
                    <a:pt x="121" y="157"/>
                  </a:cubicBezTo>
                  <a:cubicBezTo>
                    <a:pt x="35" y="157"/>
                    <a:pt x="35" y="157"/>
                    <a:pt x="35" y="157"/>
                  </a:cubicBezTo>
                  <a:cubicBezTo>
                    <a:pt x="16" y="157"/>
                    <a:pt x="0" y="141"/>
                    <a:pt x="0" y="122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16"/>
                    <a:pt x="16" y="0"/>
                    <a:pt x="35" y="0"/>
                  </a:cubicBezTo>
                  <a:cubicBezTo>
                    <a:pt x="121" y="0"/>
                    <a:pt x="121" y="0"/>
                    <a:pt x="121" y="0"/>
                  </a:cubicBezTo>
                  <a:cubicBezTo>
                    <a:pt x="141" y="0"/>
                    <a:pt x="156" y="16"/>
                    <a:pt x="156" y="35"/>
                  </a:cubicBezTo>
                  <a:lnTo>
                    <a:pt x="156" y="1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innerShdw blurRad="63500" dist="50800" dir="16200000">
                <a:prstClr val="black">
                  <a:alpha val="20000"/>
                </a:prstClr>
              </a:inn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35B3B6F4-EEC7-4D51-A783-7F79C71B1067}"/>
                </a:ext>
              </a:extLst>
            </p:cNvPr>
            <p:cNvSpPr/>
            <p:nvPr/>
          </p:nvSpPr>
          <p:spPr>
            <a:xfrm>
              <a:off x="7875800" y="4018723"/>
              <a:ext cx="569190" cy="424106"/>
            </a:xfrm>
            <a:custGeom>
              <a:avLst/>
              <a:gdLst>
                <a:gd name="connsiteX0" fmla="*/ 0 w 2569527"/>
                <a:gd name="connsiteY0" fmla="*/ 0 h 1190149"/>
                <a:gd name="connsiteX1" fmla="*/ 2569527 w 2569527"/>
                <a:gd name="connsiteY1" fmla="*/ 0 h 1190149"/>
                <a:gd name="connsiteX2" fmla="*/ 2569527 w 2569527"/>
                <a:gd name="connsiteY2" fmla="*/ 1190149 h 1190149"/>
                <a:gd name="connsiteX3" fmla="*/ 0 w 2569527"/>
                <a:gd name="connsiteY3" fmla="*/ 1190149 h 1190149"/>
                <a:gd name="connsiteX4" fmla="*/ 0 w 2569527"/>
                <a:gd name="connsiteY4" fmla="*/ 0 h 1190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69527" h="1190149">
                  <a:moveTo>
                    <a:pt x="0" y="0"/>
                  </a:moveTo>
                  <a:lnTo>
                    <a:pt x="2569527" y="0"/>
                  </a:lnTo>
                  <a:lnTo>
                    <a:pt x="2569527" y="1190149"/>
                  </a:lnTo>
                  <a:lnTo>
                    <a:pt x="0" y="1190149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101600" rIns="101600" bIns="152400" numCol="1" spcCol="1270" anchor="t" anchorCtr="0">
              <a:noAutofit/>
            </a:bodyPr>
            <a:lstStyle/>
            <a:p>
              <a:pPr marL="0" marR="0" lvl="0" indent="0" algn="l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</a:t>
              </a:r>
              <a:r>
                <a:rPr kumimoji="0" lang="lt-LT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%</a:t>
              </a:r>
            </a:p>
          </p:txBody>
        </p:sp>
        <p:sp>
          <p:nvSpPr>
            <p:cNvPr id="79" name="Arrow: Chevron 78">
              <a:extLst>
                <a:ext uri="{FF2B5EF4-FFF2-40B4-BE49-F238E27FC236}">
                  <a16:creationId xmlns:a16="http://schemas.microsoft.com/office/drawing/2014/main" id="{747E8318-6B17-4025-8577-204C6535A317}"/>
                </a:ext>
              </a:extLst>
            </p:cNvPr>
            <p:cNvSpPr/>
            <p:nvPr/>
          </p:nvSpPr>
          <p:spPr>
            <a:xfrm rot="16200000">
              <a:off x="8366536" y="3705682"/>
              <a:ext cx="917283" cy="723435"/>
            </a:xfrm>
            <a:prstGeom prst="chevron">
              <a:avLst/>
            </a:prstGeom>
            <a:solidFill>
              <a:srgbClr val="0068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5EADA8F1-3A2E-435F-9CA4-83C57D3A8FF4}"/>
                </a:ext>
              </a:extLst>
            </p:cNvPr>
            <p:cNvSpPr/>
            <p:nvPr/>
          </p:nvSpPr>
          <p:spPr>
            <a:xfrm>
              <a:off x="8558710" y="3769995"/>
              <a:ext cx="831784" cy="424106"/>
            </a:xfrm>
            <a:custGeom>
              <a:avLst/>
              <a:gdLst>
                <a:gd name="connsiteX0" fmla="*/ 0 w 2569527"/>
                <a:gd name="connsiteY0" fmla="*/ 0 h 1190149"/>
                <a:gd name="connsiteX1" fmla="*/ 2569527 w 2569527"/>
                <a:gd name="connsiteY1" fmla="*/ 0 h 1190149"/>
                <a:gd name="connsiteX2" fmla="*/ 2569527 w 2569527"/>
                <a:gd name="connsiteY2" fmla="*/ 1190149 h 1190149"/>
                <a:gd name="connsiteX3" fmla="*/ 0 w 2569527"/>
                <a:gd name="connsiteY3" fmla="*/ 1190149 h 1190149"/>
                <a:gd name="connsiteX4" fmla="*/ 0 w 2569527"/>
                <a:gd name="connsiteY4" fmla="*/ 0 h 1190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69527" h="1190149">
                  <a:moveTo>
                    <a:pt x="0" y="0"/>
                  </a:moveTo>
                  <a:lnTo>
                    <a:pt x="2569527" y="0"/>
                  </a:lnTo>
                  <a:lnTo>
                    <a:pt x="2569527" y="1190149"/>
                  </a:lnTo>
                  <a:lnTo>
                    <a:pt x="0" y="1190149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101600" rIns="101600" bIns="152400" numCol="1" spcCol="1270" anchor="t" anchorCtr="0">
              <a:noAutofit/>
            </a:bodyPr>
            <a:lstStyle/>
            <a:p>
              <a:pPr marL="0" marR="0" lvl="0" indent="0" algn="l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t-LT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100%</a:t>
              </a:r>
            </a:p>
          </p:txBody>
        </p:sp>
        <p:sp>
          <p:nvSpPr>
            <p:cNvPr id="81" name="Shape 107">
              <a:extLst>
                <a:ext uri="{FF2B5EF4-FFF2-40B4-BE49-F238E27FC236}">
                  <a16:creationId xmlns:a16="http://schemas.microsoft.com/office/drawing/2014/main" id="{9E6B1B96-A2B0-463C-8BA0-6293D03A6AB2}"/>
                </a:ext>
              </a:extLst>
            </p:cNvPr>
            <p:cNvSpPr txBox="1"/>
            <p:nvPr/>
          </p:nvSpPr>
          <p:spPr>
            <a:xfrm>
              <a:off x="7892784" y="5201566"/>
              <a:ext cx="667868" cy="5430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0985" tIns="40481" rIns="80985" bIns="40481" anchor="t" anchorCtr="0">
              <a:noAutofit/>
            </a:bodyPr>
            <a:lstStyle>
              <a:defPPr>
                <a:defRPr lang="lt-LT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8A437"/>
                </a:buClr>
                <a:buSzPts val="3200"/>
                <a:buFont typeface="Arial"/>
                <a:buNone/>
                <a:tabLst/>
                <a:defRPr kumimoji="0" sz="2800" i="0" u="none" strike="noStrike" kern="0" cap="none" spc="0" normalizeH="0" baseline="0">
                  <a:ln>
                    <a:noFill/>
                  </a:ln>
                  <a:solidFill>
                    <a:srgbClr val="00A65A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</a:defRPr>
              </a:lvl1pPr>
            </a:lstStyle>
            <a:p>
              <a:pPr>
                <a:defRPr/>
              </a:pPr>
              <a:r>
                <a:rPr lang="lt-LT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LT</a:t>
              </a:r>
              <a:endPara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Rounded Rectangle 138">
              <a:extLst>
                <a:ext uri="{FF2B5EF4-FFF2-40B4-BE49-F238E27FC236}">
                  <a16:creationId xmlns:a16="http://schemas.microsoft.com/office/drawing/2014/main" id="{D438CE0D-8FC9-4E5F-905E-0549FD746AEF}"/>
                </a:ext>
              </a:extLst>
            </p:cNvPr>
            <p:cNvSpPr/>
            <p:nvPr/>
          </p:nvSpPr>
          <p:spPr>
            <a:xfrm>
              <a:off x="7631676" y="3040067"/>
              <a:ext cx="927034" cy="847139"/>
            </a:xfrm>
            <a:prstGeom prst="roundRect">
              <a:avLst/>
            </a:prstGeom>
            <a:solidFill>
              <a:srgbClr val="2D571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lt-LT" sz="1400" b="1">
                  <a:solidFill>
                    <a:srgbClr val="FFFF00"/>
                  </a:solidFill>
                  <a:cs typeface="Segoe UI" panose="020B0502040204020203" pitchFamily="34" charset="0"/>
                </a:rPr>
                <a:t>Pakeista atrankų metodika</a:t>
              </a:r>
              <a:endParaRPr lang="en-BR" sz="1400" b="1">
                <a:solidFill>
                  <a:srgbClr val="FFFF00"/>
                </a:solidFill>
                <a:cs typeface="Segoe UI" panose="020B0502040204020203" pitchFamily="34" charset="0"/>
              </a:endParaRP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7D687F02-3EC3-4257-B0E4-ABC2A68A6038}"/>
                </a:ext>
              </a:extLst>
            </p:cNvPr>
            <p:cNvSpPr txBox="1"/>
            <p:nvPr/>
          </p:nvSpPr>
          <p:spPr>
            <a:xfrm>
              <a:off x="3058866" y="5827201"/>
              <a:ext cx="1188476" cy="18312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lt-LT" sz="2800" b="1" spc="300"/>
                <a:t>2023</a:t>
              </a:r>
              <a:endParaRPr lang="en-US" sz="2800" b="1" spc="300"/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A7A24478-E4A9-4964-BA33-0956009C503E}"/>
                </a:ext>
              </a:extLst>
            </p:cNvPr>
            <p:cNvSpPr txBox="1"/>
            <p:nvPr/>
          </p:nvSpPr>
          <p:spPr>
            <a:xfrm>
              <a:off x="5452413" y="5816788"/>
              <a:ext cx="1188476" cy="18312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lt-LT" sz="2800" b="1" spc="300"/>
                <a:t>2024</a:t>
              </a:r>
              <a:endParaRPr lang="en-US" sz="2800" b="1" spc="300"/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F310468F-712F-4F95-BCBC-8909007F8286}"/>
                </a:ext>
              </a:extLst>
            </p:cNvPr>
            <p:cNvSpPr txBox="1"/>
            <p:nvPr/>
          </p:nvSpPr>
          <p:spPr>
            <a:xfrm>
              <a:off x="7566157" y="5816788"/>
              <a:ext cx="1188476" cy="18312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lt-LT" sz="2800" b="1" spc="300"/>
                <a:t>2025</a:t>
              </a:r>
              <a:endParaRPr lang="en-US" sz="2800" b="1" spc="300"/>
            </a:p>
          </p:txBody>
        </p:sp>
      </p:grpSp>
      <p:sp>
        <p:nvSpPr>
          <p:cNvPr id="35" name="Title 1">
            <a:extLst>
              <a:ext uri="{FF2B5EF4-FFF2-40B4-BE49-F238E27FC236}">
                <a16:creationId xmlns:a16="http://schemas.microsoft.com/office/drawing/2014/main" id="{608E11E3-6E4D-4695-A6EC-3D9EEC6BA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58306"/>
            <a:ext cx="10326952" cy="841025"/>
          </a:xfrm>
        </p:spPr>
        <p:txBody>
          <a:bodyPr/>
          <a:lstStyle/>
          <a:p>
            <a:r>
              <a:rPr lang="lt-LT"/>
              <a:t>Strateginio plano i</a:t>
            </a:r>
            <a:r>
              <a:rPr lang="en-US" err="1"/>
              <a:t>nvesticinių</a:t>
            </a:r>
            <a:r>
              <a:rPr lang="en-US"/>
              <a:t> </a:t>
            </a:r>
            <a:r>
              <a:rPr lang="en-US" err="1"/>
              <a:t>priemonių</a:t>
            </a:r>
            <a:r>
              <a:rPr lang="lt-LT"/>
              <a:t> </a:t>
            </a:r>
            <a:r>
              <a:rPr lang="en-US" err="1"/>
              <a:t>planinių</a:t>
            </a:r>
            <a:r>
              <a:rPr lang="en-US"/>
              <a:t> </a:t>
            </a:r>
            <a:r>
              <a:rPr lang="en-US" err="1"/>
              <a:t>tikrinimų</a:t>
            </a:r>
            <a:r>
              <a:rPr lang="en-US"/>
              <a:t> </a:t>
            </a:r>
            <a:r>
              <a:rPr lang="en-US" err="1"/>
              <a:t>normos</a:t>
            </a:r>
            <a:endParaRPr lang="en-US"/>
          </a:p>
        </p:txBody>
      </p:sp>
      <p:sp>
        <p:nvSpPr>
          <p:cNvPr id="36" name="Rounded Rectangle 138">
            <a:extLst>
              <a:ext uri="{FF2B5EF4-FFF2-40B4-BE49-F238E27FC236}">
                <a16:creationId xmlns:a16="http://schemas.microsoft.com/office/drawing/2014/main" id="{CF83C8BF-537E-4471-96F7-7EED619DA0C2}"/>
              </a:ext>
            </a:extLst>
          </p:cNvPr>
          <p:cNvSpPr/>
          <p:nvPr/>
        </p:nvSpPr>
        <p:spPr>
          <a:xfrm>
            <a:off x="5703158" y="2631141"/>
            <a:ext cx="1267364" cy="985852"/>
          </a:xfrm>
          <a:prstGeom prst="roundRect">
            <a:avLst/>
          </a:prstGeom>
          <a:solidFill>
            <a:srgbClr val="2D5711"/>
          </a:solidFill>
          <a:ln>
            <a:noFill/>
          </a:ln>
          <a:scene3d>
            <a:camera prst="orthographicFront"/>
            <a:lightRig rig="threePt" dir="t"/>
          </a:scene3d>
          <a:sp3d>
            <a:bevelT w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z="1400" b="1">
                <a:solidFill>
                  <a:srgbClr val="FFFF00"/>
                </a:solidFill>
                <a:cs typeface="Segoe UI" panose="020B0502040204020203" pitchFamily="34" charset="0"/>
              </a:rPr>
              <a:t>Pakeistas atrankų procentas</a:t>
            </a:r>
            <a:endParaRPr lang="en-BR" sz="140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1291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3C7C0-F8E1-6061-43D8-E61B6F3C8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10840"/>
            <a:ext cx="10340350" cy="841025"/>
          </a:xfrm>
        </p:spPr>
        <p:txBody>
          <a:bodyPr/>
          <a:lstStyle/>
          <a:p>
            <a:r>
              <a:rPr lang="lt-LT"/>
              <a:t>I</a:t>
            </a:r>
            <a:r>
              <a:rPr lang="en-US" err="1"/>
              <a:t>nvesticinių</a:t>
            </a:r>
            <a:r>
              <a:rPr lang="en-US"/>
              <a:t> </a:t>
            </a:r>
            <a:r>
              <a:rPr lang="en-US" err="1"/>
              <a:t>patikrų</a:t>
            </a:r>
            <a:r>
              <a:rPr lang="en-US"/>
              <a:t> </a:t>
            </a:r>
            <a:r>
              <a:rPr lang="en-US" err="1"/>
              <a:t>kiekis</a:t>
            </a:r>
            <a:r>
              <a:rPr lang="en-US"/>
              <a:t> </a:t>
            </a:r>
            <a:r>
              <a:rPr lang="en-US" err="1"/>
              <a:t>pagal</a:t>
            </a:r>
            <a:r>
              <a:rPr lang="en-US"/>
              <a:t> fond</a:t>
            </a:r>
            <a:r>
              <a:rPr lang="lt-LT" err="1"/>
              <a:t>us</a:t>
            </a:r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993D39D-295E-CD33-8A74-8F44A953B5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8853864"/>
              </p:ext>
            </p:extLst>
          </p:nvPr>
        </p:nvGraphicFramePr>
        <p:xfrm>
          <a:off x="520860" y="1601165"/>
          <a:ext cx="9347729" cy="4330719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453391">
                  <a:extLst>
                    <a:ext uri="{9D8B030D-6E8A-4147-A177-3AD203B41FA5}">
                      <a16:colId xmlns:a16="http://schemas.microsoft.com/office/drawing/2014/main" val="1790486347"/>
                    </a:ext>
                  </a:extLst>
                </a:gridCol>
                <a:gridCol w="943094">
                  <a:extLst>
                    <a:ext uri="{9D8B030D-6E8A-4147-A177-3AD203B41FA5}">
                      <a16:colId xmlns:a16="http://schemas.microsoft.com/office/drawing/2014/main" val="3636298127"/>
                    </a:ext>
                  </a:extLst>
                </a:gridCol>
                <a:gridCol w="943094">
                  <a:extLst>
                    <a:ext uri="{9D8B030D-6E8A-4147-A177-3AD203B41FA5}">
                      <a16:colId xmlns:a16="http://schemas.microsoft.com/office/drawing/2014/main" val="2563129535"/>
                    </a:ext>
                  </a:extLst>
                </a:gridCol>
                <a:gridCol w="887618">
                  <a:extLst>
                    <a:ext uri="{9D8B030D-6E8A-4147-A177-3AD203B41FA5}">
                      <a16:colId xmlns:a16="http://schemas.microsoft.com/office/drawing/2014/main" val="2732193358"/>
                    </a:ext>
                  </a:extLst>
                </a:gridCol>
                <a:gridCol w="1220475">
                  <a:extLst>
                    <a:ext uri="{9D8B030D-6E8A-4147-A177-3AD203B41FA5}">
                      <a16:colId xmlns:a16="http://schemas.microsoft.com/office/drawing/2014/main" val="3582069772"/>
                    </a:ext>
                  </a:extLst>
                </a:gridCol>
                <a:gridCol w="956963">
                  <a:extLst>
                    <a:ext uri="{9D8B030D-6E8A-4147-A177-3AD203B41FA5}">
                      <a16:colId xmlns:a16="http://schemas.microsoft.com/office/drawing/2014/main" val="3036060801"/>
                    </a:ext>
                  </a:extLst>
                </a:gridCol>
                <a:gridCol w="943094">
                  <a:extLst>
                    <a:ext uri="{9D8B030D-6E8A-4147-A177-3AD203B41FA5}">
                      <a16:colId xmlns:a16="http://schemas.microsoft.com/office/drawing/2014/main" val="1228032398"/>
                    </a:ext>
                  </a:extLst>
                </a:gridCol>
              </a:tblGrid>
              <a:tr h="499013"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buNone/>
                      </a:pPr>
                      <a:r>
                        <a:rPr lang="lt-LT" sz="2000" b="0" i="0" u="none" strike="noStrike" kern="1200" spc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Patikros pagal fondą</a:t>
                      </a:r>
                      <a:endParaRPr lang="lt-LT" sz="18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rtl="0" eaLnBrk="1" fontAlgn="ctr" latinLnBrk="0" hangingPunct="1">
                        <a:buNone/>
                      </a:pPr>
                      <a:r>
                        <a:rPr lang="lt-LT" sz="2000" b="0" i="0" u="none" strike="noStrike" kern="1200" spc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2022</a:t>
                      </a:r>
                      <a:endParaRPr lang="lt-LT" sz="18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rtl="0" eaLnBrk="1" fontAlgn="ctr" latinLnBrk="0" hangingPunct="1">
                        <a:buNone/>
                      </a:pPr>
                      <a:r>
                        <a:rPr lang="lt-LT" sz="2000" b="0" i="0" u="none" strike="noStrike" kern="1200" spc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2023</a:t>
                      </a:r>
                      <a:endParaRPr lang="lt-LT" sz="18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rtl="0" eaLnBrk="1" fontAlgn="ctr" latinLnBrk="0" hangingPunct="1">
                        <a:buNone/>
                      </a:pPr>
                      <a:r>
                        <a:rPr lang="lt-LT" sz="2000" b="0" i="0" u="none" strike="noStrike" kern="1200" spc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2024</a:t>
                      </a:r>
                      <a:endParaRPr lang="lt-LT" sz="18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rtl="0" eaLnBrk="1" fontAlgn="ctr" latinLnBrk="0" hangingPunct="1">
                        <a:buNone/>
                      </a:pPr>
                      <a:r>
                        <a:rPr lang="lt-LT" sz="2000" b="0" i="0" u="none" strike="noStrike" kern="1200" spc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2025</a:t>
                      </a:r>
                      <a:endParaRPr lang="lt-LT" sz="18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rtl="0" eaLnBrk="1" fontAlgn="ctr" latinLnBrk="0" hangingPunct="1">
                        <a:buNone/>
                      </a:pPr>
                      <a:r>
                        <a:rPr lang="lt-LT" sz="2000" b="0" i="0" u="none" strike="noStrike" kern="1200" spc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2026</a:t>
                      </a:r>
                      <a:endParaRPr lang="lt-LT" sz="18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rtl="0" eaLnBrk="1" fontAlgn="ctr" latinLnBrk="0" hangingPunct="1">
                        <a:buNone/>
                      </a:pPr>
                      <a:r>
                        <a:rPr lang="lt-LT" sz="2000" b="0" i="0" u="none" strike="noStrike" kern="1200" spc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2027</a:t>
                      </a:r>
                      <a:endParaRPr lang="lt-LT" sz="18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8484899"/>
                  </a:ext>
                </a:extLst>
              </a:tr>
              <a:tr h="1211888"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buNone/>
                      </a:pPr>
                      <a:r>
                        <a:rPr lang="lt-LT" sz="1600" b="0" i="0" u="none" strike="noStrike" kern="1200" spc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Kaimo plėtros programos fondai</a:t>
                      </a:r>
                      <a:endParaRPr lang="lt-LT" sz="18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5FBF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rtl="0" eaLnBrk="1" fontAlgn="ctr" latinLnBrk="0" hangingPunct="1">
                        <a:buNone/>
                      </a:pPr>
                      <a:r>
                        <a:rPr lang="lt-LT" sz="1600" b="0" i="0" u="none" strike="noStrike" kern="1200" spc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6 545</a:t>
                      </a:r>
                      <a:endParaRPr lang="lt-LT" sz="18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5FBF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rtl="0" eaLnBrk="1" fontAlgn="ctr" latinLnBrk="0" hangingPunct="1">
                        <a:buNone/>
                      </a:pPr>
                      <a:r>
                        <a:rPr lang="lt-LT" sz="1600" b="0" i="0" u="none" strike="noStrike" kern="1200" spc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6 169</a:t>
                      </a:r>
                      <a:endParaRPr lang="lt-LT" sz="18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5FBF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rtl="0" eaLnBrk="1" fontAlgn="ctr" latinLnBrk="0" hangingPunct="1">
                        <a:buNone/>
                      </a:pPr>
                      <a:r>
                        <a:rPr lang="lt-LT" sz="1800" b="0" i="0" u="none" strike="noStrike" kern="1200" spc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5 311</a:t>
                      </a:r>
                      <a:endParaRPr lang="lt-LT" sz="1800" b="0" i="0" u="none" strike="noStrike"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5FBF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rtl="0" eaLnBrk="1" fontAlgn="ctr" latinLnBrk="0" hangingPunct="1">
                        <a:buNone/>
                      </a:pPr>
                      <a:r>
                        <a:rPr lang="lt-LT" sz="1600" b="1" i="0" u="none" strike="noStrike" kern="1200" spc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5 845*</a:t>
                      </a:r>
                      <a:endParaRPr lang="lt-LT" sz="18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5FBF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rtl="0" eaLnBrk="1" fontAlgn="ctr" latinLnBrk="0" hangingPunct="1">
                        <a:buNone/>
                      </a:pPr>
                      <a:r>
                        <a:rPr lang="lt-LT" sz="1600" b="0" i="0" u="none" strike="noStrike" kern="1200" spc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2 088</a:t>
                      </a:r>
                      <a:endParaRPr lang="lt-LT" sz="18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5FBF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rtl="0" eaLnBrk="1" fontAlgn="ctr" latinLnBrk="0" hangingPunct="1">
                        <a:buNone/>
                      </a:pPr>
                      <a:r>
                        <a:rPr lang="lt-LT" sz="1600" b="0" i="0" u="none" strike="noStrike" kern="1200" spc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1 825</a:t>
                      </a:r>
                      <a:endParaRPr lang="lt-LT" sz="18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5FB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8658636"/>
                  </a:ext>
                </a:extLst>
              </a:tr>
              <a:tr h="1265354"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buNone/>
                      </a:pPr>
                      <a:r>
                        <a:rPr lang="lt-LT" sz="1600" b="0" i="0" u="none" strike="noStrike" kern="1200" spc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Nacionalinės parama, Bitininkystė fondai</a:t>
                      </a:r>
                      <a:endParaRPr lang="lt-LT" sz="18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rtl="0" eaLnBrk="1" fontAlgn="ctr" latinLnBrk="0" hangingPunct="1">
                        <a:buNone/>
                      </a:pPr>
                      <a:r>
                        <a:rPr lang="lt-LT" sz="1600" b="0" i="0" u="none" strike="noStrike" kern="1200" spc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256</a:t>
                      </a:r>
                      <a:endParaRPr lang="lt-LT" sz="18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rtl="0" eaLnBrk="1" fontAlgn="ctr" latinLnBrk="0" hangingPunct="1">
                        <a:buNone/>
                      </a:pPr>
                      <a:r>
                        <a:rPr lang="lt-LT" sz="1600" b="0" i="0" u="none" strike="noStrike" kern="1200" spc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207</a:t>
                      </a:r>
                      <a:endParaRPr lang="lt-LT" sz="18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rtl="0" eaLnBrk="1" fontAlgn="ctr" latinLnBrk="0" hangingPunct="1">
                        <a:buNone/>
                      </a:pPr>
                      <a:r>
                        <a:rPr lang="lt-LT" sz="1800" b="0" i="0" u="none" strike="noStrike" kern="1200" spc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125</a:t>
                      </a:r>
                      <a:endParaRPr lang="lt-LT" sz="1800" b="0" i="0" u="none" strike="noStrike"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rtl="0" eaLnBrk="1" fontAlgn="ctr" latinLnBrk="0" hangingPunct="1">
                        <a:buNone/>
                      </a:pPr>
                      <a:r>
                        <a:rPr lang="lt-LT" sz="1800" b="0" i="0" u="none" strike="noStrike" kern="1200" spc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85</a:t>
                      </a:r>
                      <a:endParaRPr lang="lt-LT" sz="1800" b="0" i="0" u="none" strike="noStrike"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rtl="0" eaLnBrk="1" fontAlgn="ctr" latinLnBrk="0" hangingPunct="1">
                        <a:buNone/>
                      </a:pPr>
                      <a:r>
                        <a:rPr lang="lt-LT" sz="1600" b="0" i="0" u="none" strike="noStrike" kern="1200" spc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85</a:t>
                      </a:r>
                      <a:endParaRPr lang="lt-LT" sz="18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rtl="0" eaLnBrk="1" fontAlgn="ctr" latinLnBrk="0" hangingPunct="1">
                        <a:buNone/>
                      </a:pPr>
                      <a:r>
                        <a:rPr lang="lt-LT" sz="1600" b="0" i="0" u="none" strike="noStrike" kern="1200" spc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85</a:t>
                      </a:r>
                      <a:endParaRPr lang="lt-LT" sz="18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9994013"/>
                  </a:ext>
                </a:extLst>
              </a:tr>
              <a:tr h="846540"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buNone/>
                      </a:pPr>
                      <a:r>
                        <a:rPr lang="lt-LT" sz="1600" b="0" i="0" u="none" strike="noStrike" kern="1200" spc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Žuvininkystės fondai</a:t>
                      </a:r>
                      <a:endParaRPr lang="lt-LT" sz="18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BF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rtl="0" eaLnBrk="1" fontAlgn="ctr" latinLnBrk="0" hangingPunct="1">
                        <a:buNone/>
                      </a:pPr>
                      <a:r>
                        <a:rPr lang="lt-LT" sz="1600" b="0" i="0" u="none" strike="noStrike" kern="1200" spc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219</a:t>
                      </a:r>
                      <a:endParaRPr lang="lt-LT" sz="18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BF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rtl="0" eaLnBrk="1" fontAlgn="ctr" latinLnBrk="0" hangingPunct="1">
                        <a:buNone/>
                      </a:pPr>
                      <a:r>
                        <a:rPr lang="lt-LT" sz="1600" b="0" i="0" u="none" strike="noStrike" kern="1200" spc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433</a:t>
                      </a:r>
                      <a:endParaRPr lang="lt-LT" sz="18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BF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rtl="0" eaLnBrk="1" fontAlgn="ctr" latinLnBrk="0" hangingPunct="1">
                        <a:buNone/>
                      </a:pPr>
                      <a:r>
                        <a:rPr lang="lt-LT" sz="1800" b="0" i="0" u="none" strike="noStrike" kern="1200" spc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172</a:t>
                      </a:r>
                      <a:endParaRPr lang="lt-LT" sz="1800" b="0" i="0" u="none" strike="noStrike"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BF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rtl="0" eaLnBrk="1" fontAlgn="ctr" latinLnBrk="0" hangingPunct="1">
                        <a:buNone/>
                      </a:pPr>
                      <a:r>
                        <a:rPr lang="lt-LT" sz="1800" b="0" i="0" u="none" strike="noStrike" kern="1200" spc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130</a:t>
                      </a:r>
                      <a:endParaRPr lang="lt-LT" sz="1800" b="0" i="0" u="none" strike="noStrike"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BF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rtl="0" eaLnBrk="1" fontAlgn="ctr" latinLnBrk="0" hangingPunct="1">
                        <a:buNone/>
                      </a:pPr>
                      <a:r>
                        <a:rPr lang="lt-LT" sz="1600" b="0" i="0" u="none" strike="noStrike" kern="1200" spc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100</a:t>
                      </a:r>
                      <a:endParaRPr lang="lt-LT" sz="18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BF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rtl="0" eaLnBrk="1" fontAlgn="ctr" latinLnBrk="0" hangingPunct="1">
                        <a:buNone/>
                      </a:pPr>
                      <a:r>
                        <a:rPr lang="lt-LT" sz="1600" b="0" i="0" u="none" strike="noStrike" kern="1200" spc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100</a:t>
                      </a:r>
                      <a:endParaRPr lang="lt-LT" sz="18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B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8765057"/>
                  </a:ext>
                </a:extLst>
              </a:tr>
              <a:tr h="507924"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buNone/>
                      </a:pPr>
                      <a:r>
                        <a:rPr lang="lt-LT" sz="2000" b="0" i="0" u="none" strike="noStrike" kern="1200" spc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IŠ VISO</a:t>
                      </a:r>
                      <a:endParaRPr lang="lt-LT" sz="18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rtl="0" eaLnBrk="1" fontAlgn="ctr" latinLnBrk="0" hangingPunct="1">
                        <a:buNone/>
                      </a:pPr>
                      <a:r>
                        <a:rPr lang="lt-LT" sz="2000" b="0" i="0" u="none" strike="noStrike" kern="1200" spc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7 020</a:t>
                      </a:r>
                      <a:endParaRPr lang="lt-LT" sz="18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rtl="0" eaLnBrk="1" fontAlgn="ctr" latinLnBrk="0" hangingPunct="1">
                        <a:buNone/>
                      </a:pPr>
                      <a:r>
                        <a:rPr lang="lt-LT" sz="2000" b="0" i="0" u="none" strike="noStrike" kern="1200" spc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6 809</a:t>
                      </a:r>
                      <a:endParaRPr lang="lt-LT" sz="18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rtl="0" eaLnBrk="1" fontAlgn="ctr" latinLnBrk="0" hangingPunct="1">
                        <a:buNone/>
                      </a:pPr>
                      <a:r>
                        <a:rPr lang="lt-LT" sz="2000" b="0" i="0" u="none" strike="noStrike" kern="1200" spc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5 608</a:t>
                      </a:r>
                      <a:endParaRPr lang="lt-LT" sz="18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rtl="0" eaLnBrk="1" fontAlgn="ctr" latinLnBrk="0" hangingPunct="1">
                        <a:buNone/>
                      </a:pPr>
                      <a:r>
                        <a:rPr lang="lt-LT" sz="2000" b="0" i="0" u="none" strike="noStrike" kern="1200" spc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6 060</a:t>
                      </a:r>
                      <a:endParaRPr lang="lt-LT" sz="18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rtl="0" eaLnBrk="1" fontAlgn="ctr" latinLnBrk="0" hangingPunct="1">
                        <a:buNone/>
                      </a:pPr>
                      <a:r>
                        <a:rPr lang="lt-LT" sz="2000" b="0" i="0" u="none" strike="noStrike" kern="1200" spc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2 273</a:t>
                      </a:r>
                      <a:endParaRPr lang="lt-LT" sz="18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rtl="0" eaLnBrk="1" fontAlgn="ctr" latinLnBrk="0" hangingPunct="1">
                        <a:buNone/>
                      </a:pPr>
                      <a:r>
                        <a:rPr lang="lt-LT" sz="2000" b="0" i="0" u="none" strike="noStrike" kern="1200" spc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2 010</a:t>
                      </a:r>
                      <a:endParaRPr lang="lt-LT" sz="18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2523458"/>
                  </a:ext>
                </a:extLst>
              </a:tr>
            </a:tbl>
          </a:graphicData>
        </a:graphic>
      </p:graphicFrame>
      <p:pic>
        <p:nvPicPr>
          <p:cNvPr id="6" name="Picture 5" descr="A black rectangular object with white border&#10;&#10;AI-generated content may be incorrect.">
            <a:extLst>
              <a:ext uri="{FF2B5EF4-FFF2-40B4-BE49-F238E27FC236}">
                <a16:creationId xmlns:a16="http://schemas.microsoft.com/office/drawing/2014/main" id="{E947CE89-8CEF-B583-41B7-F1A20C8CA8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3259" y="1654799"/>
            <a:ext cx="3116125" cy="4463972"/>
          </a:xfrm>
          <a:prstGeom prst="rect">
            <a:avLst/>
          </a:prstGeom>
        </p:spPr>
      </p:pic>
      <p:pic>
        <p:nvPicPr>
          <p:cNvPr id="7" name="Picture 6" descr="A blue and black logo&#10;&#10;AI-generated content may be incorrect.">
            <a:extLst>
              <a:ext uri="{FF2B5EF4-FFF2-40B4-BE49-F238E27FC236}">
                <a16:creationId xmlns:a16="http://schemas.microsoft.com/office/drawing/2014/main" id="{F7221771-5FC0-FAD0-8E62-699AC168C3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2744" y="3118352"/>
            <a:ext cx="578614" cy="1489397"/>
          </a:xfrm>
          <a:prstGeom prst="rect">
            <a:avLst/>
          </a:prstGeom>
        </p:spPr>
      </p:pic>
      <p:pic>
        <p:nvPicPr>
          <p:cNvPr id="8" name="Picture 7" descr="A red stripe with green border&#10;&#10;AI-generated content may be incorrect.">
            <a:extLst>
              <a:ext uri="{FF2B5EF4-FFF2-40B4-BE49-F238E27FC236}">
                <a16:creationId xmlns:a16="http://schemas.microsoft.com/office/drawing/2014/main" id="{6921C77B-B65A-DB15-021D-3AAA67C261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73087" y="1936346"/>
            <a:ext cx="483725" cy="3525458"/>
          </a:xfrm>
          <a:prstGeom prst="rect">
            <a:avLst/>
          </a:prstGeom>
        </p:spPr>
      </p:pic>
      <p:pic>
        <p:nvPicPr>
          <p:cNvPr id="9" name="Picture 8" descr="A white cross on a black background&#10;&#10;AI-generated content may be incorrect.">
            <a:extLst>
              <a:ext uri="{FF2B5EF4-FFF2-40B4-BE49-F238E27FC236}">
                <a16:creationId xmlns:a16="http://schemas.microsoft.com/office/drawing/2014/main" id="{8A032AD9-A851-C9CF-D463-FC14FD94FB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65682" y="1226555"/>
            <a:ext cx="1308181" cy="749220"/>
          </a:xfrm>
          <a:prstGeom prst="rect">
            <a:avLst/>
          </a:prstGeom>
        </p:spPr>
      </p:pic>
      <p:pic>
        <p:nvPicPr>
          <p:cNvPr id="11" name="Picture 10" descr="A white cross on a black background&#10;&#10;AI-generated content may be incorrect.">
            <a:extLst>
              <a:ext uri="{FF2B5EF4-FFF2-40B4-BE49-F238E27FC236}">
                <a16:creationId xmlns:a16="http://schemas.microsoft.com/office/drawing/2014/main" id="{EFC54A50-3986-B892-B21B-218EF490D7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65681" y="5460960"/>
            <a:ext cx="1308182" cy="749220"/>
          </a:xfrm>
          <a:prstGeom prst="rect">
            <a:avLst/>
          </a:prstGeom>
        </p:spPr>
      </p:pic>
      <p:pic>
        <p:nvPicPr>
          <p:cNvPr id="12" name="Picture 11" descr="A red circle with white text&#10;&#10;AI-generated content may be incorrect.">
            <a:extLst>
              <a:ext uri="{FF2B5EF4-FFF2-40B4-BE49-F238E27FC236}">
                <a16:creationId xmlns:a16="http://schemas.microsoft.com/office/drawing/2014/main" id="{F0CE29B6-EF3F-8CBD-1132-1A7D851BAA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66698" y="2830431"/>
            <a:ext cx="1329161" cy="1197136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FFE60AD8-BFB2-45A8-B127-BDE4007FC880}"/>
              </a:ext>
            </a:extLst>
          </p:cNvPr>
          <p:cNvSpPr txBox="1">
            <a:spLocks/>
          </p:cNvSpPr>
          <p:nvPr/>
        </p:nvSpPr>
        <p:spPr>
          <a:xfrm>
            <a:off x="516462" y="5800650"/>
            <a:ext cx="10340350" cy="84102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200" kern="1200">
                <a:solidFill>
                  <a:srgbClr val="00965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t-LT" sz="1600">
                <a:solidFill>
                  <a:schemeClr val="tx1"/>
                </a:solidFill>
              </a:rPr>
              <a:t>* KPP priemonių patikros sudaro apie 75 proc.</a:t>
            </a:r>
            <a:endParaRPr lang="en-US" sz="16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7277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5CAA9F-CDEC-2959-DD34-AEEC198D02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1">
            <a:extLst>
              <a:ext uri="{FF2B5EF4-FFF2-40B4-BE49-F238E27FC236}">
                <a16:creationId xmlns:a16="http://schemas.microsoft.com/office/drawing/2014/main" id="{308BDF96-73A3-B1D5-FE68-C382FA305D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/>
              <a:t>Atliktų patikrų statistika pagal fondus 2024 m.</a:t>
            </a:r>
            <a:endParaRPr lang="en-LT" sz="3200">
              <a:solidFill>
                <a:srgbClr val="009650"/>
              </a:solidFill>
            </a:endParaRPr>
          </a:p>
        </p:txBody>
      </p:sp>
      <p:pic>
        <p:nvPicPr>
          <p:cNvPr id="9" name="Picture 8" descr="A picture containing screenshot, colorfulness, yellow, mobile phone&#10;&#10;Description automatically generated">
            <a:extLst>
              <a:ext uri="{FF2B5EF4-FFF2-40B4-BE49-F238E27FC236}">
                <a16:creationId xmlns:a16="http://schemas.microsoft.com/office/drawing/2014/main" id="{DBEE108C-17C2-7EAF-6B6A-63C3C1912A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5479" y="5089793"/>
            <a:ext cx="2866521" cy="1768207"/>
          </a:xfrm>
          <a:prstGeom prst="rect">
            <a:avLst/>
          </a:prstGeom>
        </p:spPr>
      </p:pic>
      <p:graphicFrame>
        <p:nvGraphicFramePr>
          <p:cNvPr id="4" name="Table Placeholder 3">
            <a:extLst>
              <a:ext uri="{FF2B5EF4-FFF2-40B4-BE49-F238E27FC236}">
                <a16:creationId xmlns:a16="http://schemas.microsoft.com/office/drawing/2014/main" id="{D89ECC28-8ABF-4D78-4A59-49323B8348CB}"/>
              </a:ext>
            </a:extLst>
          </p:cNvPr>
          <p:cNvGraphicFramePr>
            <a:graphicFrameLocks noGrp="1"/>
          </p:cNvGraphicFramePr>
          <p:nvPr>
            <p:ph type="tbl" sz="quarter" idx="10"/>
            <p:extLst>
              <p:ext uri="{D42A27DB-BD31-4B8C-83A1-F6EECF244321}">
                <p14:modId xmlns:p14="http://schemas.microsoft.com/office/powerpoint/2010/main" val="2008023628"/>
              </p:ext>
            </p:extLst>
          </p:nvPr>
        </p:nvGraphicFramePr>
        <p:xfrm>
          <a:off x="609599" y="1237786"/>
          <a:ext cx="10771573" cy="4142081"/>
        </p:xfrm>
        <a:graphic>
          <a:graphicData uri="http://schemas.openxmlformats.org/drawingml/2006/table">
            <a:tbl>
              <a:tblPr/>
              <a:tblGrid>
                <a:gridCol w="3738530">
                  <a:extLst>
                    <a:ext uri="{9D8B030D-6E8A-4147-A177-3AD203B41FA5}">
                      <a16:colId xmlns:a16="http://schemas.microsoft.com/office/drawing/2014/main" val="1689574344"/>
                    </a:ext>
                  </a:extLst>
                </a:gridCol>
                <a:gridCol w="1439545">
                  <a:extLst>
                    <a:ext uri="{9D8B030D-6E8A-4147-A177-3AD203B41FA5}">
                      <a16:colId xmlns:a16="http://schemas.microsoft.com/office/drawing/2014/main" val="2844907202"/>
                    </a:ext>
                  </a:extLst>
                </a:gridCol>
                <a:gridCol w="1622176">
                  <a:extLst>
                    <a:ext uri="{9D8B030D-6E8A-4147-A177-3AD203B41FA5}">
                      <a16:colId xmlns:a16="http://schemas.microsoft.com/office/drawing/2014/main" val="2573844599"/>
                    </a:ext>
                  </a:extLst>
                </a:gridCol>
                <a:gridCol w="1525491">
                  <a:extLst>
                    <a:ext uri="{9D8B030D-6E8A-4147-A177-3AD203B41FA5}">
                      <a16:colId xmlns:a16="http://schemas.microsoft.com/office/drawing/2014/main" val="2839001281"/>
                    </a:ext>
                  </a:extLst>
                </a:gridCol>
                <a:gridCol w="1235429">
                  <a:extLst>
                    <a:ext uri="{9D8B030D-6E8A-4147-A177-3AD203B41FA5}">
                      <a16:colId xmlns:a16="http://schemas.microsoft.com/office/drawing/2014/main" val="2626228144"/>
                    </a:ext>
                  </a:extLst>
                </a:gridCol>
                <a:gridCol w="1210402">
                  <a:extLst>
                    <a:ext uri="{9D8B030D-6E8A-4147-A177-3AD203B41FA5}">
                      <a16:colId xmlns:a16="http://schemas.microsoft.com/office/drawing/2014/main" val="872372190"/>
                    </a:ext>
                  </a:extLst>
                </a:gridCol>
              </a:tblGrid>
              <a:tr h="1389269"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2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Fondas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A5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A5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2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Visos patikros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A5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A5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2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Neigiamos patikros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A5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A5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2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Neigiamų patikrų proc.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A5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A5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2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Taikyta sankcija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A5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A5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2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Sankcijų proc.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A5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A5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253496"/>
                  </a:ext>
                </a:extLst>
              </a:tr>
              <a:tr h="681771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lt-LT" sz="16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Kaimo plėtros programos fondai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A5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0CE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5311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A5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0CE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701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A5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0CE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A5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0CE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92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A5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0CE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A5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0CE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3683389"/>
                  </a:ext>
                </a:extLst>
              </a:tr>
              <a:tr h="681771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lt-LT" sz="16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Nacionalinės parama, Bitininkystė fondai</a:t>
                      </a:r>
                      <a:endParaRPr lang="lt-LT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0CE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0CE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125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0CE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0CE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0CE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0CE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0CE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0CE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0CE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0CE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0CE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0CE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6568859"/>
                  </a:ext>
                </a:extLst>
              </a:tr>
              <a:tr h="681771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lt-LT" sz="16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Žuvininkystės fondai</a:t>
                      </a:r>
                      <a:endParaRPr lang="lt-LT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0CE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0CE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172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0CE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0CE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0CE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0CE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0CE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0CE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0CE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0CE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0CE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0CE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3558439"/>
                  </a:ext>
                </a:extLst>
              </a:tr>
              <a:tr h="707499">
                <a:tc>
                  <a:txBody>
                    <a:bodyPr/>
                    <a:lstStyle/>
                    <a:p>
                      <a:pPr algn="l" rtl="0" fontAlgn="ctr"/>
                      <a:r>
                        <a:rPr lang="lt-LT" sz="2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Viso</a:t>
                      </a:r>
                      <a:endParaRPr lang="en-US" sz="2000" b="0"/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0CE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5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2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5 608</a:t>
                      </a:r>
                      <a:endParaRPr lang="en-US" sz="2000" b="0"/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0CE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5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2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718</a:t>
                      </a:r>
                      <a:endParaRPr lang="en-US" sz="2000" b="0"/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0CE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5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2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13%</a:t>
                      </a:r>
                      <a:endParaRPr lang="en-US" sz="2000" b="0"/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0CE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5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2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99</a:t>
                      </a:r>
                      <a:endParaRPr lang="en-US" sz="2000" b="0"/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0CE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5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2%</a:t>
                      </a:r>
                      <a:endParaRPr lang="en-US" sz="2000" b="0" dirty="0"/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0CE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5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26903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712313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B01EE-B625-4256-BC27-737CE632D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694" y="188537"/>
            <a:ext cx="9851010" cy="838986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lt-LT">
                <a:cs typeface="Arial"/>
              </a:rPr>
              <a:t>Skirtingų institucijų atliekamų patikrų optimizavimas</a:t>
            </a:r>
            <a:endParaRPr lang="lt-LT" altLang="lt-LT">
              <a:cs typeface="Arial"/>
            </a:endParaRP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8AF156E9-A2CC-4CBF-AFF0-6F790344DEA3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050349614"/>
              </p:ext>
            </p:extLst>
          </p:nvPr>
        </p:nvGraphicFramePr>
        <p:xfrm>
          <a:off x="607757" y="1149240"/>
          <a:ext cx="11026655" cy="53208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687135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A0E082-8936-4E56-9C07-A7B78C0F6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z="2800"/>
              <a:t>Bendradarbiavimas su institucijomis </a:t>
            </a:r>
          </a:p>
        </p:txBody>
      </p:sp>
      <p:graphicFrame>
        <p:nvGraphicFramePr>
          <p:cNvPr id="5" name="Content Placeholder 6">
            <a:extLst>
              <a:ext uri="{FF2B5EF4-FFF2-40B4-BE49-F238E27FC236}">
                <a16:creationId xmlns:a16="http://schemas.microsoft.com/office/drawing/2014/main" id="{A7213C22-CAD4-4A7D-9D90-C2C25B7E18C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87341555"/>
              </p:ext>
            </p:extLst>
          </p:nvPr>
        </p:nvGraphicFramePr>
        <p:xfrm>
          <a:off x="77375" y="-210840"/>
          <a:ext cx="12867588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324504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B01EE-B625-4256-BC27-737CE632D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475" y="171302"/>
            <a:ext cx="8546275" cy="841025"/>
          </a:xfrm>
        </p:spPr>
        <p:txBody>
          <a:bodyPr/>
          <a:lstStyle/>
          <a:p>
            <a:r>
              <a:rPr lang="lt-LT" sz="2800"/>
              <a:t>Tarpinstitucinis bendradarbiavimas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4B6F327-8644-4D7F-943C-F4E8C81B9A92}"/>
              </a:ext>
            </a:extLst>
          </p:cNvPr>
          <p:cNvSpPr/>
          <p:nvPr/>
        </p:nvSpPr>
        <p:spPr>
          <a:xfrm>
            <a:off x="779475" y="1561717"/>
            <a:ext cx="5891933" cy="46405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lt-LT" sz="2400">
                <a:ea typeface="Times New Roman" panose="02020603050405020304" pitchFamily="18" charset="0"/>
              </a:rPr>
              <a:t>2024 m. rugpjūčio mėn. įvyko </a:t>
            </a:r>
            <a:br>
              <a:rPr lang="lt-LT" sz="2400">
                <a:ea typeface="Times New Roman" panose="02020603050405020304" pitchFamily="18" charset="0"/>
              </a:rPr>
            </a:br>
            <a:r>
              <a:rPr lang="lt-LT" sz="2400">
                <a:ea typeface="Times New Roman" panose="02020603050405020304" pitchFamily="18" charset="0"/>
              </a:rPr>
              <a:t>Tarpinstitucinės patikrų koordinavimo darbo grupės posėdis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lt-LT" sz="2400">
              <a:ea typeface="Calibri" panose="020F0502020204030204" pitchFamily="34" charset="0"/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lt-LT" sz="2400">
                <a:ea typeface="Times New Roman" panose="02020603050405020304" pitchFamily="18" charset="0"/>
              </a:rPr>
              <a:t>2024 m. rugsėjo mėn. atlikta apklausa dėl patikrų procesų optimizavimo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lt-LT" sz="2400">
              <a:ea typeface="Calibri" panose="020F0502020204030204" pitchFamily="34" charset="0"/>
            </a:endParaRPr>
          </a:p>
          <a:p>
            <a:pPr marL="285750" lvl="0" indent="-2857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lt-LT" sz="2400">
                <a:ea typeface="Times New Roman" panose="02020603050405020304" pitchFamily="18" charset="0"/>
              </a:rPr>
              <a:t>2025 m. parengtas NMA patikrų proceso tobulinimo planas</a:t>
            </a:r>
            <a:endParaRPr lang="lt-LT" sz="24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A1F827E-1433-4462-888D-39E90476DBB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671408" y="1334856"/>
            <a:ext cx="5227546" cy="5094224"/>
          </a:xfrm>
          <a:custGeom>
            <a:avLst/>
            <a:gdLst/>
            <a:ahLst/>
            <a:cxnLst/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213383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864920-795D-916B-E060-3935610A4C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609A1-17A2-F8D7-D2AB-5A67AC3FB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757" y="190157"/>
            <a:ext cx="8546275" cy="841025"/>
          </a:xfrm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lt-LT" sz="2800"/>
              <a:t>Patikrų proceso tobulinimo veiksmai</a:t>
            </a:r>
            <a:endParaRPr lang="en-US" sz="2800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9C1CA6CA-4CE6-38A9-436A-6B86224B9366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398553546"/>
              </p:ext>
            </p:extLst>
          </p:nvPr>
        </p:nvGraphicFramePr>
        <p:xfrm>
          <a:off x="607757" y="1149240"/>
          <a:ext cx="11427225" cy="53208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660929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864920-795D-916B-E060-3935610A4C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609A1-17A2-F8D7-D2AB-5A67AC3FB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757" y="190157"/>
            <a:ext cx="8546275" cy="841025"/>
          </a:xfrm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lt-LT" sz="2800"/>
              <a:t>Patikrų proceso tobulinimo veiksmai</a:t>
            </a:r>
            <a:endParaRPr lang="en-US" sz="2800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9C1CA6CA-4CE6-38A9-436A-6B86224B9366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828927493"/>
              </p:ext>
            </p:extLst>
          </p:nvPr>
        </p:nvGraphicFramePr>
        <p:xfrm>
          <a:off x="607757" y="1149240"/>
          <a:ext cx="11026655" cy="53208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76713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864920-795D-916B-E060-3935610A4C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609A1-17A2-F8D7-D2AB-5A67AC3FB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757" y="190157"/>
            <a:ext cx="8546275" cy="841025"/>
          </a:xfrm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lt-LT" sz="2800"/>
              <a:t>Patikrų proceso tobulinimo veiksmai</a:t>
            </a:r>
            <a:endParaRPr lang="en-US" sz="2800"/>
          </a:p>
        </p:txBody>
      </p:sp>
      <p:graphicFrame>
        <p:nvGraphicFramePr>
          <p:cNvPr id="4" name="Content Placeholder 6">
            <a:extLst>
              <a:ext uri="{FF2B5EF4-FFF2-40B4-BE49-F238E27FC236}">
                <a16:creationId xmlns:a16="http://schemas.microsoft.com/office/drawing/2014/main" id="{56375C26-F3E6-480E-99F1-20E515715D9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13502158"/>
              </p:ext>
            </p:extLst>
          </p:nvPr>
        </p:nvGraphicFramePr>
        <p:xfrm>
          <a:off x="607757" y="1346983"/>
          <a:ext cx="11026655" cy="53208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027479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034F95-B84E-4237-BEBB-B9ACADBE6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lt-LT"/>
            </a:br>
            <a:br>
              <a:rPr lang="lt-LT" sz="4800" b="1">
                <a:solidFill>
                  <a:srgbClr val="006600"/>
                </a:solidFill>
              </a:rPr>
            </a:br>
            <a:endParaRPr lang="lt-LT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13C9E49-0750-4CDD-A9DB-C3CA9EEA82C2}"/>
              </a:ext>
            </a:extLst>
          </p:cNvPr>
          <p:cNvSpPr txBox="1">
            <a:spLocks/>
          </p:cNvSpPr>
          <p:nvPr/>
        </p:nvSpPr>
        <p:spPr>
          <a:xfrm>
            <a:off x="752573" y="210840"/>
            <a:ext cx="9287522" cy="84102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>
              <a:lnSpc>
                <a:spcPct val="80000"/>
              </a:lnSpc>
              <a:spcBef>
                <a:spcPct val="0"/>
              </a:spcBef>
              <a:buNone/>
              <a:defRPr sz="2800">
                <a:solidFill>
                  <a:srgbClr val="00965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2800" b="0" i="0" u="none" strike="noStrike" kern="1200" cap="none" spc="0" normalizeH="0" baseline="0" noProof="0">
                <a:ln>
                  <a:noFill/>
                </a:ln>
                <a:solidFill>
                  <a:srgbClr val="00965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VMVT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D3D6736F-752D-4D04-A911-D4CCBD2D86B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89612724"/>
              </p:ext>
            </p:extLst>
          </p:nvPr>
        </p:nvGraphicFramePr>
        <p:xfrm>
          <a:off x="305973" y="1505360"/>
          <a:ext cx="9730298" cy="47997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5823371F-EA65-48CF-AAA4-DD7A04C0CC5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607430" y="3996636"/>
            <a:ext cx="4502551" cy="277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8887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ACD82749-F939-B90F-393B-BE57028BB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4568"/>
            <a:ext cx="9259368" cy="841025"/>
          </a:xfrm>
        </p:spPr>
        <p:txBody>
          <a:bodyPr>
            <a:noAutofit/>
          </a:bodyPr>
          <a:lstStyle/>
          <a:p>
            <a:r>
              <a:rPr lang="lt-LT" sz="3600" dirty="0"/>
              <a:t>Plotinių priemonių planinių tikrinimų normos</a:t>
            </a:r>
            <a:endParaRPr lang="lt-LT" sz="3600" dirty="0">
              <a:solidFill>
                <a:srgbClr val="006837"/>
              </a:solidFill>
              <a:cs typeface="Arial"/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03720B6A-AE75-4BAD-84CF-816E1585E0D5}"/>
              </a:ext>
            </a:extLst>
          </p:cNvPr>
          <p:cNvSpPr/>
          <p:nvPr/>
        </p:nvSpPr>
        <p:spPr>
          <a:xfrm>
            <a:off x="697590" y="1175656"/>
            <a:ext cx="10797723" cy="5527775"/>
          </a:xfrm>
          <a:prstGeom prst="roundRect">
            <a:avLst/>
          </a:prstGeom>
          <a:solidFill>
            <a:srgbClr val="CFE5C1">
              <a:alpha val="40000"/>
            </a:srgb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 sz="240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9A41C8D-04A9-499A-A1D6-DF0FDB836153}"/>
              </a:ext>
            </a:extLst>
          </p:cNvPr>
          <p:cNvGrpSpPr/>
          <p:nvPr/>
        </p:nvGrpSpPr>
        <p:grpSpPr>
          <a:xfrm>
            <a:off x="1534429" y="1308246"/>
            <a:ext cx="9494350" cy="5171782"/>
            <a:chOff x="2504814" y="1820722"/>
            <a:chExt cx="6953223" cy="4277563"/>
          </a:xfrm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C61B703D-8A63-4563-9964-1C8716819A9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6013" y="3965790"/>
              <a:ext cx="949378" cy="1650345"/>
            </a:xfrm>
            <a:custGeom>
              <a:avLst/>
              <a:gdLst>
                <a:gd name="connsiteX0" fmla="*/ 215147 w 929902"/>
                <a:gd name="connsiteY0" fmla="*/ 0 h 2577947"/>
                <a:gd name="connsiteX1" fmla="*/ 717059 w 929902"/>
                <a:gd name="connsiteY1" fmla="*/ 0 h 2577947"/>
                <a:gd name="connsiteX2" fmla="*/ 916093 w 929902"/>
                <a:gd name="connsiteY2" fmla="*/ 203423 h 2577947"/>
                <a:gd name="connsiteX3" fmla="*/ 916093 w 929902"/>
                <a:gd name="connsiteY3" fmla="*/ 701160 h 2577947"/>
                <a:gd name="connsiteX4" fmla="*/ 717059 w 929902"/>
                <a:gd name="connsiteY4" fmla="*/ 904583 h 2577947"/>
                <a:gd name="connsiteX5" fmla="*/ 551389 w 929902"/>
                <a:gd name="connsiteY5" fmla="*/ 904583 h 2577947"/>
                <a:gd name="connsiteX6" fmla="*/ 492574 w 929902"/>
                <a:gd name="connsiteY6" fmla="*/ 904583 h 2577947"/>
                <a:gd name="connsiteX7" fmla="*/ 492574 w 929902"/>
                <a:gd name="connsiteY7" fmla="*/ 1140819 h 2577947"/>
                <a:gd name="connsiteX8" fmla="*/ 492574 w 929902"/>
                <a:gd name="connsiteY8" fmla="*/ 2284973 h 2577947"/>
                <a:gd name="connsiteX9" fmla="*/ 492574 w 929902"/>
                <a:gd name="connsiteY9" fmla="*/ 2346167 h 2577947"/>
                <a:gd name="connsiteX10" fmla="*/ 558655 w 929902"/>
                <a:gd name="connsiteY10" fmla="*/ 2347833 h 2577947"/>
                <a:gd name="connsiteX11" fmla="*/ 929902 w 929902"/>
                <a:gd name="connsiteY11" fmla="*/ 2461709 h 2577947"/>
                <a:gd name="connsiteX12" fmla="*/ 464951 w 929902"/>
                <a:gd name="connsiteY12" fmla="*/ 2577947 h 2577947"/>
                <a:gd name="connsiteX13" fmla="*/ 0 w 929902"/>
                <a:gd name="connsiteY13" fmla="*/ 2461709 h 2577947"/>
                <a:gd name="connsiteX14" fmla="*/ 371247 w 929902"/>
                <a:gd name="connsiteY14" fmla="*/ 2347833 h 2577947"/>
                <a:gd name="connsiteX15" fmla="*/ 439633 w 929902"/>
                <a:gd name="connsiteY15" fmla="*/ 2346109 h 2577947"/>
                <a:gd name="connsiteX16" fmla="*/ 439633 w 929902"/>
                <a:gd name="connsiteY16" fmla="*/ 2104784 h 2577947"/>
                <a:gd name="connsiteX17" fmla="*/ 439633 w 929902"/>
                <a:gd name="connsiteY17" fmla="*/ 945163 h 2577947"/>
                <a:gd name="connsiteX18" fmla="*/ 439633 w 929902"/>
                <a:gd name="connsiteY18" fmla="*/ 904583 h 2577947"/>
                <a:gd name="connsiteX19" fmla="*/ 426891 w 929902"/>
                <a:gd name="connsiteY19" fmla="*/ 904583 h 2577947"/>
                <a:gd name="connsiteX20" fmla="*/ 215147 w 929902"/>
                <a:gd name="connsiteY20" fmla="*/ 904583 h 2577947"/>
                <a:gd name="connsiteX21" fmla="*/ 16113 w 929902"/>
                <a:gd name="connsiteY21" fmla="*/ 701160 h 2577947"/>
                <a:gd name="connsiteX22" fmla="*/ 16113 w 929902"/>
                <a:gd name="connsiteY22" fmla="*/ 203423 h 2577947"/>
                <a:gd name="connsiteX23" fmla="*/ 215147 w 929902"/>
                <a:gd name="connsiteY23" fmla="*/ 0 h 2577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29902" h="2577947">
                  <a:moveTo>
                    <a:pt x="215147" y="0"/>
                  </a:moveTo>
                  <a:cubicBezTo>
                    <a:pt x="717059" y="0"/>
                    <a:pt x="717059" y="0"/>
                    <a:pt x="717059" y="0"/>
                  </a:cubicBezTo>
                  <a:cubicBezTo>
                    <a:pt x="829556" y="0"/>
                    <a:pt x="916093" y="90891"/>
                    <a:pt x="916093" y="203423"/>
                  </a:cubicBezTo>
                  <a:lnTo>
                    <a:pt x="916093" y="701160"/>
                  </a:lnTo>
                  <a:cubicBezTo>
                    <a:pt x="916093" y="813692"/>
                    <a:pt x="829556" y="904583"/>
                    <a:pt x="717059" y="904583"/>
                  </a:cubicBezTo>
                  <a:cubicBezTo>
                    <a:pt x="654320" y="904583"/>
                    <a:pt x="599423" y="904583"/>
                    <a:pt x="551389" y="904583"/>
                  </a:cubicBezTo>
                  <a:lnTo>
                    <a:pt x="492574" y="904583"/>
                  </a:lnTo>
                  <a:lnTo>
                    <a:pt x="492574" y="1140819"/>
                  </a:lnTo>
                  <a:cubicBezTo>
                    <a:pt x="492574" y="1794621"/>
                    <a:pt x="492574" y="2121522"/>
                    <a:pt x="492574" y="2284973"/>
                  </a:cubicBezTo>
                  <a:lnTo>
                    <a:pt x="492574" y="2346167"/>
                  </a:lnTo>
                  <a:lnTo>
                    <a:pt x="558655" y="2347833"/>
                  </a:lnTo>
                  <a:cubicBezTo>
                    <a:pt x="770525" y="2358672"/>
                    <a:pt x="929902" y="2405538"/>
                    <a:pt x="929902" y="2461709"/>
                  </a:cubicBezTo>
                  <a:cubicBezTo>
                    <a:pt x="929902" y="2525905"/>
                    <a:pt x="721736" y="2577947"/>
                    <a:pt x="464951" y="2577947"/>
                  </a:cubicBezTo>
                  <a:cubicBezTo>
                    <a:pt x="208166" y="2577947"/>
                    <a:pt x="0" y="2525905"/>
                    <a:pt x="0" y="2461709"/>
                  </a:cubicBezTo>
                  <a:cubicBezTo>
                    <a:pt x="0" y="2405538"/>
                    <a:pt x="159377" y="2358672"/>
                    <a:pt x="371247" y="2347833"/>
                  </a:cubicBezTo>
                  <a:lnTo>
                    <a:pt x="439633" y="2346109"/>
                  </a:lnTo>
                  <a:lnTo>
                    <a:pt x="439633" y="2104784"/>
                  </a:lnTo>
                  <a:cubicBezTo>
                    <a:pt x="439633" y="1367228"/>
                    <a:pt x="439633" y="1067206"/>
                    <a:pt x="439633" y="945163"/>
                  </a:cubicBezTo>
                  <a:lnTo>
                    <a:pt x="439633" y="904583"/>
                  </a:lnTo>
                  <a:lnTo>
                    <a:pt x="426891" y="904583"/>
                  </a:lnTo>
                  <a:cubicBezTo>
                    <a:pt x="215147" y="904583"/>
                    <a:pt x="215147" y="904583"/>
                    <a:pt x="215147" y="904583"/>
                  </a:cubicBezTo>
                  <a:cubicBezTo>
                    <a:pt x="106976" y="904583"/>
                    <a:pt x="16113" y="813692"/>
                    <a:pt x="16113" y="701160"/>
                  </a:cubicBezTo>
                  <a:cubicBezTo>
                    <a:pt x="16113" y="203423"/>
                    <a:pt x="16113" y="203423"/>
                    <a:pt x="16113" y="203423"/>
                  </a:cubicBezTo>
                  <a:cubicBezTo>
                    <a:pt x="16113" y="90891"/>
                    <a:pt x="106976" y="0"/>
                    <a:pt x="215147" y="0"/>
                  </a:cubicBezTo>
                  <a:close/>
                </a:path>
              </a:pathLst>
            </a:custGeom>
            <a:solidFill>
              <a:srgbClr val="00683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0" name="Freeform 34">
              <a:extLst>
                <a:ext uri="{FF2B5EF4-FFF2-40B4-BE49-F238E27FC236}">
                  <a16:creationId xmlns:a16="http://schemas.microsoft.com/office/drawing/2014/main" id="{0D846D81-FBF6-4716-AED0-5CE481ED519B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0385" y="4067401"/>
              <a:ext cx="674410" cy="375429"/>
            </a:xfrm>
            <a:custGeom>
              <a:avLst/>
              <a:gdLst>
                <a:gd name="T0" fmla="*/ 156 w 156"/>
                <a:gd name="T1" fmla="*/ 122 h 157"/>
                <a:gd name="T2" fmla="*/ 121 w 156"/>
                <a:gd name="T3" fmla="*/ 157 h 157"/>
                <a:gd name="T4" fmla="*/ 35 w 156"/>
                <a:gd name="T5" fmla="*/ 157 h 157"/>
                <a:gd name="T6" fmla="*/ 0 w 156"/>
                <a:gd name="T7" fmla="*/ 122 h 157"/>
                <a:gd name="T8" fmla="*/ 0 w 156"/>
                <a:gd name="T9" fmla="*/ 35 h 157"/>
                <a:gd name="T10" fmla="*/ 35 w 156"/>
                <a:gd name="T11" fmla="*/ 0 h 157"/>
                <a:gd name="T12" fmla="*/ 121 w 156"/>
                <a:gd name="T13" fmla="*/ 0 h 157"/>
                <a:gd name="T14" fmla="*/ 156 w 156"/>
                <a:gd name="T15" fmla="*/ 35 h 157"/>
                <a:gd name="T16" fmla="*/ 156 w 156"/>
                <a:gd name="T17" fmla="*/ 122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6" h="157">
                  <a:moveTo>
                    <a:pt x="156" y="122"/>
                  </a:moveTo>
                  <a:cubicBezTo>
                    <a:pt x="156" y="141"/>
                    <a:pt x="141" y="157"/>
                    <a:pt x="121" y="157"/>
                  </a:cubicBezTo>
                  <a:cubicBezTo>
                    <a:pt x="35" y="157"/>
                    <a:pt x="35" y="157"/>
                    <a:pt x="35" y="157"/>
                  </a:cubicBezTo>
                  <a:cubicBezTo>
                    <a:pt x="16" y="157"/>
                    <a:pt x="0" y="141"/>
                    <a:pt x="0" y="122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16"/>
                    <a:pt x="16" y="0"/>
                    <a:pt x="35" y="0"/>
                  </a:cubicBezTo>
                  <a:cubicBezTo>
                    <a:pt x="121" y="0"/>
                    <a:pt x="121" y="0"/>
                    <a:pt x="121" y="0"/>
                  </a:cubicBezTo>
                  <a:cubicBezTo>
                    <a:pt x="141" y="0"/>
                    <a:pt x="156" y="16"/>
                    <a:pt x="156" y="35"/>
                  </a:cubicBezTo>
                  <a:lnTo>
                    <a:pt x="156" y="1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innerShdw blurRad="63500" dist="50800" dir="16200000">
                <a:prstClr val="black">
                  <a:alpha val="20000"/>
                </a:prstClr>
              </a:inn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B010FC85-3024-4DEB-AF98-B8BE8D995EBF}"/>
                </a:ext>
              </a:extLst>
            </p:cNvPr>
            <p:cNvSpPr/>
            <p:nvPr/>
          </p:nvSpPr>
          <p:spPr>
            <a:xfrm>
              <a:off x="2504814" y="5211092"/>
              <a:ext cx="2720472" cy="419100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8AAB7F9C-65FF-4E18-A963-62914031D046}"/>
                </a:ext>
              </a:extLst>
            </p:cNvPr>
            <p:cNvSpPr/>
            <p:nvPr/>
          </p:nvSpPr>
          <p:spPr>
            <a:xfrm>
              <a:off x="4982750" y="5210376"/>
              <a:ext cx="4475287" cy="419100"/>
            </a:xfrm>
            <a:prstGeom prst="roundRect">
              <a:avLst>
                <a:gd name="adj" fmla="val 50000"/>
              </a:avLst>
            </a:prstGeom>
            <a:solidFill>
              <a:srgbClr val="0068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5" name="Freeform 30">
              <a:extLst>
                <a:ext uri="{FF2B5EF4-FFF2-40B4-BE49-F238E27FC236}">
                  <a16:creationId xmlns:a16="http://schemas.microsoft.com/office/drawing/2014/main" id="{979ABCD2-E02C-4A53-B4A9-D36EAD2D5D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5889" y="2314769"/>
              <a:ext cx="598501" cy="649945"/>
            </a:xfrm>
            <a:custGeom>
              <a:avLst/>
              <a:gdLst>
                <a:gd name="T0" fmla="*/ 141 w 141"/>
                <a:gd name="T1" fmla="*/ 109 h 140"/>
                <a:gd name="T2" fmla="*/ 109 w 141"/>
                <a:gd name="T3" fmla="*/ 140 h 140"/>
                <a:gd name="T4" fmla="*/ 32 w 141"/>
                <a:gd name="T5" fmla="*/ 140 h 140"/>
                <a:gd name="T6" fmla="*/ 0 w 141"/>
                <a:gd name="T7" fmla="*/ 109 h 140"/>
                <a:gd name="T8" fmla="*/ 0 w 141"/>
                <a:gd name="T9" fmla="*/ 31 h 140"/>
                <a:gd name="T10" fmla="*/ 32 w 141"/>
                <a:gd name="T11" fmla="*/ 0 h 140"/>
                <a:gd name="T12" fmla="*/ 109 w 141"/>
                <a:gd name="T13" fmla="*/ 0 h 140"/>
                <a:gd name="T14" fmla="*/ 141 w 141"/>
                <a:gd name="T15" fmla="*/ 31 h 140"/>
                <a:gd name="T16" fmla="*/ 141 w 141"/>
                <a:gd name="T17" fmla="*/ 109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" h="140">
                  <a:moveTo>
                    <a:pt x="141" y="109"/>
                  </a:moveTo>
                  <a:cubicBezTo>
                    <a:pt x="141" y="126"/>
                    <a:pt x="127" y="140"/>
                    <a:pt x="109" y="140"/>
                  </a:cubicBezTo>
                  <a:cubicBezTo>
                    <a:pt x="32" y="140"/>
                    <a:pt x="32" y="140"/>
                    <a:pt x="32" y="140"/>
                  </a:cubicBezTo>
                  <a:cubicBezTo>
                    <a:pt x="14" y="140"/>
                    <a:pt x="0" y="126"/>
                    <a:pt x="0" y="109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14"/>
                    <a:pt x="14" y="0"/>
                    <a:pt x="32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27" y="0"/>
                    <a:pt x="141" y="14"/>
                    <a:pt x="141" y="31"/>
                  </a:cubicBezTo>
                  <a:lnTo>
                    <a:pt x="141" y="10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innerShdw blurRad="63500" dist="50800" dir="16200000">
                <a:prstClr val="black">
                  <a:alpha val="20000"/>
                </a:prstClr>
              </a:inn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75EC0812-75BD-4A4D-A292-4700A6E972E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4164" y="2117465"/>
              <a:ext cx="835531" cy="3408874"/>
            </a:xfrm>
            <a:custGeom>
              <a:avLst/>
              <a:gdLst>
                <a:gd name="connsiteX0" fmla="*/ 198206 w 835531"/>
                <a:gd name="connsiteY0" fmla="*/ 0 h 3408874"/>
                <a:gd name="connsiteX1" fmla="*/ 649103 w 835531"/>
                <a:gd name="connsiteY1" fmla="*/ 0 h 3408874"/>
                <a:gd name="connsiteX2" fmla="*/ 835531 w 835531"/>
                <a:gd name="connsiteY2" fmla="*/ 181519 h 3408874"/>
                <a:gd name="connsiteX3" fmla="*/ 835531 w 835531"/>
                <a:gd name="connsiteY3" fmla="*/ 630995 h 3408874"/>
                <a:gd name="connsiteX4" fmla="*/ 649103 w 835531"/>
                <a:gd name="connsiteY4" fmla="*/ 812514 h 3408874"/>
                <a:gd name="connsiteX5" fmla="*/ 500272 w 835531"/>
                <a:gd name="connsiteY5" fmla="*/ 812514 h 3408874"/>
                <a:gd name="connsiteX6" fmla="*/ 448840 w 835531"/>
                <a:gd name="connsiteY6" fmla="*/ 812514 h 3408874"/>
                <a:gd name="connsiteX7" fmla="*/ 448840 w 835531"/>
                <a:gd name="connsiteY7" fmla="*/ 1204043 h 3408874"/>
                <a:gd name="connsiteX8" fmla="*/ 448840 w 835531"/>
                <a:gd name="connsiteY8" fmla="*/ 3172086 h 3408874"/>
                <a:gd name="connsiteX9" fmla="*/ 448840 w 835531"/>
                <a:gd name="connsiteY9" fmla="*/ 3206121 h 3408874"/>
                <a:gd name="connsiteX10" fmla="*/ 565989 w 835531"/>
                <a:gd name="connsiteY10" fmla="*/ 3212068 h 3408874"/>
                <a:gd name="connsiteX11" fmla="*/ 814816 w 835531"/>
                <a:gd name="connsiteY11" fmla="*/ 3306446 h 3408874"/>
                <a:gd name="connsiteX12" fmla="*/ 407408 w 835531"/>
                <a:gd name="connsiteY12" fmla="*/ 3408874 h 3408874"/>
                <a:gd name="connsiteX13" fmla="*/ 0 w 835531"/>
                <a:gd name="connsiteY13" fmla="*/ 3306446 h 3408874"/>
                <a:gd name="connsiteX14" fmla="*/ 248827 w 835531"/>
                <a:gd name="connsiteY14" fmla="*/ 3212068 h 3408874"/>
                <a:gd name="connsiteX15" fmla="*/ 398202 w 835531"/>
                <a:gd name="connsiteY15" fmla="*/ 3204486 h 3408874"/>
                <a:gd name="connsiteX16" fmla="*/ 398202 w 835531"/>
                <a:gd name="connsiteY16" fmla="*/ 2735651 h 3408874"/>
                <a:gd name="connsiteX17" fmla="*/ 398202 w 835531"/>
                <a:gd name="connsiteY17" fmla="*/ 893172 h 3408874"/>
                <a:gd name="connsiteX18" fmla="*/ 398202 w 835531"/>
                <a:gd name="connsiteY18" fmla="*/ 812514 h 3408874"/>
                <a:gd name="connsiteX19" fmla="*/ 388428 w 835531"/>
                <a:gd name="connsiteY19" fmla="*/ 812514 h 3408874"/>
                <a:gd name="connsiteX20" fmla="*/ 198206 w 835531"/>
                <a:gd name="connsiteY20" fmla="*/ 812514 h 3408874"/>
                <a:gd name="connsiteX21" fmla="*/ 16113 w 835531"/>
                <a:gd name="connsiteY21" fmla="*/ 630995 h 3408874"/>
                <a:gd name="connsiteX22" fmla="*/ 16113 w 835531"/>
                <a:gd name="connsiteY22" fmla="*/ 181519 h 3408874"/>
                <a:gd name="connsiteX23" fmla="*/ 198206 w 835531"/>
                <a:gd name="connsiteY23" fmla="*/ 0 h 3408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35531" h="3408874">
                  <a:moveTo>
                    <a:pt x="198206" y="0"/>
                  </a:moveTo>
                  <a:cubicBezTo>
                    <a:pt x="649103" y="0"/>
                    <a:pt x="649103" y="0"/>
                    <a:pt x="649103" y="0"/>
                  </a:cubicBezTo>
                  <a:cubicBezTo>
                    <a:pt x="753156" y="0"/>
                    <a:pt x="835531" y="82116"/>
                    <a:pt x="835531" y="181519"/>
                  </a:cubicBezTo>
                  <a:lnTo>
                    <a:pt x="835531" y="630995"/>
                  </a:lnTo>
                  <a:cubicBezTo>
                    <a:pt x="835531" y="730398"/>
                    <a:pt x="753156" y="812514"/>
                    <a:pt x="649103" y="812514"/>
                  </a:cubicBezTo>
                  <a:cubicBezTo>
                    <a:pt x="592741" y="812514"/>
                    <a:pt x="543424" y="812514"/>
                    <a:pt x="500272" y="812514"/>
                  </a:cubicBezTo>
                  <a:lnTo>
                    <a:pt x="448840" y="812514"/>
                  </a:lnTo>
                  <a:lnTo>
                    <a:pt x="448840" y="1204043"/>
                  </a:lnTo>
                  <a:cubicBezTo>
                    <a:pt x="448840" y="2502546"/>
                    <a:pt x="448840" y="2989484"/>
                    <a:pt x="448840" y="3172086"/>
                  </a:cubicBezTo>
                  <a:lnTo>
                    <a:pt x="448840" y="3206121"/>
                  </a:lnTo>
                  <a:lnTo>
                    <a:pt x="565989" y="3212068"/>
                  </a:lnTo>
                  <a:cubicBezTo>
                    <a:pt x="712214" y="3227617"/>
                    <a:pt x="814816" y="3264019"/>
                    <a:pt x="814816" y="3306446"/>
                  </a:cubicBezTo>
                  <a:cubicBezTo>
                    <a:pt x="814816" y="3363015"/>
                    <a:pt x="632413" y="3408874"/>
                    <a:pt x="407408" y="3408874"/>
                  </a:cubicBezTo>
                  <a:cubicBezTo>
                    <a:pt x="182403" y="3408874"/>
                    <a:pt x="0" y="3363015"/>
                    <a:pt x="0" y="3306446"/>
                  </a:cubicBezTo>
                  <a:cubicBezTo>
                    <a:pt x="0" y="3264019"/>
                    <a:pt x="102602" y="3227617"/>
                    <a:pt x="248827" y="3212068"/>
                  </a:cubicBezTo>
                  <a:lnTo>
                    <a:pt x="398202" y="3204486"/>
                  </a:lnTo>
                  <a:lnTo>
                    <a:pt x="398202" y="2735651"/>
                  </a:lnTo>
                  <a:cubicBezTo>
                    <a:pt x="398202" y="1563776"/>
                    <a:pt x="398202" y="1087081"/>
                    <a:pt x="398202" y="893172"/>
                  </a:cubicBezTo>
                  <a:lnTo>
                    <a:pt x="398202" y="812514"/>
                  </a:lnTo>
                  <a:lnTo>
                    <a:pt x="388428" y="812514"/>
                  </a:lnTo>
                  <a:cubicBezTo>
                    <a:pt x="198206" y="812514"/>
                    <a:pt x="198206" y="812514"/>
                    <a:pt x="198206" y="812514"/>
                  </a:cubicBezTo>
                  <a:cubicBezTo>
                    <a:pt x="98489" y="812514"/>
                    <a:pt x="16113" y="730398"/>
                    <a:pt x="16113" y="630995"/>
                  </a:cubicBezTo>
                  <a:cubicBezTo>
                    <a:pt x="16113" y="181519"/>
                    <a:pt x="16113" y="181519"/>
                    <a:pt x="16113" y="181519"/>
                  </a:cubicBezTo>
                  <a:cubicBezTo>
                    <a:pt x="16113" y="82116"/>
                    <a:pt x="98489" y="0"/>
                    <a:pt x="198206" y="0"/>
                  </a:cubicBez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3" name="Freeform 30">
              <a:extLst>
                <a:ext uri="{FF2B5EF4-FFF2-40B4-BE49-F238E27FC236}">
                  <a16:creationId xmlns:a16="http://schemas.microsoft.com/office/drawing/2014/main" id="{0B9E6009-A126-473F-BBBD-2ACA3B76D39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0240" y="2205690"/>
              <a:ext cx="598501" cy="649945"/>
            </a:xfrm>
            <a:custGeom>
              <a:avLst/>
              <a:gdLst>
                <a:gd name="T0" fmla="*/ 141 w 141"/>
                <a:gd name="T1" fmla="*/ 109 h 140"/>
                <a:gd name="T2" fmla="*/ 109 w 141"/>
                <a:gd name="T3" fmla="*/ 140 h 140"/>
                <a:gd name="T4" fmla="*/ 32 w 141"/>
                <a:gd name="T5" fmla="*/ 140 h 140"/>
                <a:gd name="T6" fmla="*/ 0 w 141"/>
                <a:gd name="T7" fmla="*/ 109 h 140"/>
                <a:gd name="T8" fmla="*/ 0 w 141"/>
                <a:gd name="T9" fmla="*/ 31 h 140"/>
                <a:gd name="T10" fmla="*/ 32 w 141"/>
                <a:gd name="T11" fmla="*/ 0 h 140"/>
                <a:gd name="T12" fmla="*/ 109 w 141"/>
                <a:gd name="T13" fmla="*/ 0 h 140"/>
                <a:gd name="T14" fmla="*/ 141 w 141"/>
                <a:gd name="T15" fmla="*/ 31 h 140"/>
                <a:gd name="T16" fmla="*/ 141 w 141"/>
                <a:gd name="T17" fmla="*/ 109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" h="140">
                  <a:moveTo>
                    <a:pt x="141" y="109"/>
                  </a:moveTo>
                  <a:cubicBezTo>
                    <a:pt x="141" y="126"/>
                    <a:pt x="127" y="140"/>
                    <a:pt x="109" y="140"/>
                  </a:cubicBezTo>
                  <a:cubicBezTo>
                    <a:pt x="32" y="140"/>
                    <a:pt x="32" y="140"/>
                    <a:pt x="32" y="140"/>
                  </a:cubicBezTo>
                  <a:cubicBezTo>
                    <a:pt x="14" y="140"/>
                    <a:pt x="0" y="126"/>
                    <a:pt x="0" y="109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14"/>
                    <a:pt x="14" y="0"/>
                    <a:pt x="32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27" y="0"/>
                    <a:pt x="141" y="14"/>
                    <a:pt x="141" y="31"/>
                  </a:cubicBezTo>
                  <a:lnTo>
                    <a:pt x="141" y="10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innerShdw blurRad="63500" dist="50800" dir="16200000">
                <a:prstClr val="black">
                  <a:alpha val="20000"/>
                </a:prstClr>
              </a:inn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439FAFB8-7485-4C65-A062-0CCC042B2BB3}"/>
                </a:ext>
              </a:extLst>
            </p:cNvPr>
            <p:cNvSpPr/>
            <p:nvPr/>
          </p:nvSpPr>
          <p:spPr>
            <a:xfrm>
              <a:off x="3470041" y="2299895"/>
              <a:ext cx="569190" cy="424106"/>
            </a:xfrm>
            <a:custGeom>
              <a:avLst/>
              <a:gdLst>
                <a:gd name="connsiteX0" fmla="*/ 0 w 2569527"/>
                <a:gd name="connsiteY0" fmla="*/ 0 h 1190149"/>
                <a:gd name="connsiteX1" fmla="*/ 2569527 w 2569527"/>
                <a:gd name="connsiteY1" fmla="*/ 0 h 1190149"/>
                <a:gd name="connsiteX2" fmla="*/ 2569527 w 2569527"/>
                <a:gd name="connsiteY2" fmla="*/ 1190149 h 1190149"/>
                <a:gd name="connsiteX3" fmla="*/ 0 w 2569527"/>
                <a:gd name="connsiteY3" fmla="*/ 1190149 h 1190149"/>
                <a:gd name="connsiteX4" fmla="*/ 0 w 2569527"/>
                <a:gd name="connsiteY4" fmla="*/ 0 h 1190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69527" h="1190149">
                  <a:moveTo>
                    <a:pt x="0" y="0"/>
                  </a:moveTo>
                  <a:lnTo>
                    <a:pt x="2569527" y="0"/>
                  </a:lnTo>
                  <a:lnTo>
                    <a:pt x="2569527" y="1190149"/>
                  </a:lnTo>
                  <a:lnTo>
                    <a:pt x="0" y="1190149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101600" rIns="101600" bIns="152400" numCol="1" spcCol="1270" anchor="t" anchorCtr="0">
              <a:noAutofit/>
            </a:bodyPr>
            <a:lstStyle/>
            <a:p>
              <a:pPr marL="0" marR="0" lvl="0" indent="0" algn="l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t-LT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5%</a:t>
              </a: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10BB13B-E881-4696-9BA2-F7890C1E56E6}"/>
                </a:ext>
              </a:extLst>
            </p:cNvPr>
            <p:cNvSpPr/>
            <p:nvPr/>
          </p:nvSpPr>
          <p:spPr>
            <a:xfrm>
              <a:off x="5820539" y="4018724"/>
              <a:ext cx="569190" cy="424106"/>
            </a:xfrm>
            <a:custGeom>
              <a:avLst/>
              <a:gdLst>
                <a:gd name="connsiteX0" fmla="*/ 0 w 2569527"/>
                <a:gd name="connsiteY0" fmla="*/ 0 h 1190149"/>
                <a:gd name="connsiteX1" fmla="*/ 2569527 w 2569527"/>
                <a:gd name="connsiteY1" fmla="*/ 0 h 1190149"/>
                <a:gd name="connsiteX2" fmla="*/ 2569527 w 2569527"/>
                <a:gd name="connsiteY2" fmla="*/ 1190149 h 1190149"/>
                <a:gd name="connsiteX3" fmla="*/ 0 w 2569527"/>
                <a:gd name="connsiteY3" fmla="*/ 1190149 h 1190149"/>
                <a:gd name="connsiteX4" fmla="*/ 0 w 2569527"/>
                <a:gd name="connsiteY4" fmla="*/ 0 h 1190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69527" h="1190149">
                  <a:moveTo>
                    <a:pt x="0" y="0"/>
                  </a:moveTo>
                  <a:lnTo>
                    <a:pt x="2569527" y="0"/>
                  </a:lnTo>
                  <a:lnTo>
                    <a:pt x="2569527" y="1190149"/>
                  </a:lnTo>
                  <a:lnTo>
                    <a:pt x="0" y="1190149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101600" rIns="101600" bIns="152400" numCol="1" spcCol="1270" anchor="t" anchorCtr="0">
              <a:noAutofit/>
            </a:bodyPr>
            <a:lstStyle/>
            <a:p>
              <a:pPr marL="0" marR="0" lvl="0" indent="0" algn="l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</a:t>
              </a:r>
              <a:r>
                <a:rPr kumimoji="0" lang="lt-LT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%</a:t>
              </a:r>
            </a:p>
          </p:txBody>
        </p:sp>
        <p:sp>
          <p:nvSpPr>
            <p:cNvPr id="66" name="Rounded Rectangle 126">
              <a:extLst>
                <a:ext uri="{FF2B5EF4-FFF2-40B4-BE49-F238E27FC236}">
                  <a16:creationId xmlns:a16="http://schemas.microsoft.com/office/drawing/2014/main" id="{E6A87408-164D-45DC-995C-9D7845CAB433}"/>
                </a:ext>
              </a:extLst>
            </p:cNvPr>
            <p:cNvSpPr/>
            <p:nvPr/>
          </p:nvSpPr>
          <p:spPr>
            <a:xfrm rot="16200000">
              <a:off x="3040590" y="3737839"/>
              <a:ext cx="4264993" cy="455900"/>
            </a:xfrm>
            <a:prstGeom prst="roundRect">
              <a:avLst>
                <a:gd name="adj" fmla="val 50000"/>
              </a:avLst>
            </a:prstGeom>
            <a:solidFill>
              <a:srgbClr val="006837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>
              <a:scene3d>
                <a:camera prst="orthographicFront">
                  <a:rot lat="0" lon="0" rev="0"/>
                </a:camera>
                <a:lightRig rig="threePt" dir="t"/>
              </a:scene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7" name="Shape 99">
              <a:extLst>
                <a:ext uri="{FF2B5EF4-FFF2-40B4-BE49-F238E27FC236}">
                  <a16:creationId xmlns:a16="http://schemas.microsoft.com/office/drawing/2014/main" id="{184D65E7-9A70-4D29-B280-9DEA7BB8DAA1}"/>
                </a:ext>
              </a:extLst>
            </p:cNvPr>
            <p:cNvSpPr txBox="1"/>
            <p:nvPr/>
          </p:nvSpPr>
          <p:spPr>
            <a:xfrm>
              <a:off x="4908201" y="2773491"/>
              <a:ext cx="515796" cy="21854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0985" tIns="40481" rIns="80985" bIns="40481" anchor="t" anchorCtr="0">
              <a:noAutofit/>
            </a:bodyPr>
            <a:lstStyle>
              <a:defPPr>
                <a:defRPr lang="lt-LT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8A437"/>
                </a:buClr>
                <a:buSzPts val="3200"/>
                <a:buFont typeface="Arial"/>
                <a:buNone/>
                <a:tabLst/>
                <a:defRPr kumimoji="0" sz="2800" i="0" u="none" strike="noStrike" kern="0" cap="none" spc="0" normalizeH="0" baseline="0">
                  <a:ln>
                    <a:noFill/>
                  </a:ln>
                  <a:solidFill>
                    <a:srgbClr val="00A65A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8A437"/>
                </a:buClr>
                <a:buSzPts val="3200"/>
                <a:buFont typeface="Arial"/>
                <a:buNone/>
                <a:tabLst/>
                <a:defRPr/>
              </a:pPr>
              <a:r>
                <a:rPr kumimoji="0" lang="lt-LT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8A437"/>
                </a:buClr>
                <a:buSzPts val="3200"/>
                <a:buFont typeface="Arial"/>
                <a:buNone/>
                <a:tabLst/>
                <a:defRPr/>
              </a:pPr>
              <a:r>
                <a:rPr kumimoji="0" lang="lt-LT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8A437"/>
                </a:buClr>
                <a:buSzPts val="3200"/>
                <a:buFont typeface="Arial"/>
                <a:buNone/>
                <a:tabLst/>
                <a:defRPr/>
              </a:pPr>
              <a:r>
                <a:rPr kumimoji="0" lang="lt-LT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8A437"/>
                </a:buClr>
                <a:buSzPts val="3200"/>
                <a:buFont typeface="Arial"/>
                <a:buNone/>
                <a:tabLst/>
                <a:defRPr/>
              </a:pPr>
              <a:r>
                <a:rPr kumimoji="0" lang="lt-LT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8A437"/>
                </a:buClr>
                <a:buSzPts val="3200"/>
                <a:buFont typeface="Arial"/>
                <a:buNone/>
                <a:tabLst/>
                <a:defRPr/>
              </a:pPr>
              <a:r>
                <a:rPr kumimoji="0" lang="lt-LT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8A437"/>
                </a:buClr>
                <a:buSzPts val="3200"/>
                <a:buFont typeface="Arial"/>
                <a:buNone/>
                <a:tabLst/>
                <a:defRPr/>
              </a:pPr>
              <a:r>
                <a:rPr kumimoji="0" lang="lt-LT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endParaRPr kumimoji="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Arrow: Chevron 67">
              <a:extLst>
                <a:ext uri="{FF2B5EF4-FFF2-40B4-BE49-F238E27FC236}">
                  <a16:creationId xmlns:a16="http://schemas.microsoft.com/office/drawing/2014/main" id="{C7067C7C-E489-43DC-A40C-B3B12FFBE208}"/>
                </a:ext>
              </a:extLst>
            </p:cNvPr>
            <p:cNvSpPr/>
            <p:nvPr/>
          </p:nvSpPr>
          <p:spPr>
            <a:xfrm rot="16200000">
              <a:off x="3756803" y="2021794"/>
              <a:ext cx="1087944" cy="685800"/>
            </a:xfrm>
            <a:prstGeom prst="chevron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FE8E3C3F-5929-4036-A2CD-02D789D344D9}"/>
                </a:ext>
              </a:extLst>
            </p:cNvPr>
            <p:cNvSpPr/>
            <p:nvPr/>
          </p:nvSpPr>
          <p:spPr>
            <a:xfrm>
              <a:off x="4105971" y="2066206"/>
              <a:ext cx="831784" cy="424106"/>
            </a:xfrm>
            <a:custGeom>
              <a:avLst/>
              <a:gdLst>
                <a:gd name="connsiteX0" fmla="*/ 0 w 2569527"/>
                <a:gd name="connsiteY0" fmla="*/ 0 h 1190149"/>
                <a:gd name="connsiteX1" fmla="*/ 2569527 w 2569527"/>
                <a:gd name="connsiteY1" fmla="*/ 0 h 1190149"/>
                <a:gd name="connsiteX2" fmla="*/ 2569527 w 2569527"/>
                <a:gd name="connsiteY2" fmla="*/ 1190149 h 1190149"/>
                <a:gd name="connsiteX3" fmla="*/ 0 w 2569527"/>
                <a:gd name="connsiteY3" fmla="*/ 1190149 h 1190149"/>
                <a:gd name="connsiteX4" fmla="*/ 0 w 2569527"/>
                <a:gd name="connsiteY4" fmla="*/ 0 h 1190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69527" h="1190149">
                  <a:moveTo>
                    <a:pt x="0" y="0"/>
                  </a:moveTo>
                  <a:lnTo>
                    <a:pt x="2569527" y="0"/>
                  </a:lnTo>
                  <a:lnTo>
                    <a:pt x="2569527" y="1190149"/>
                  </a:lnTo>
                  <a:lnTo>
                    <a:pt x="0" y="1190149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101600" rIns="101600" bIns="152400" numCol="1" spcCol="1270" anchor="t" anchorCtr="0">
              <a:noAutofit/>
            </a:bodyPr>
            <a:lstStyle/>
            <a:p>
              <a:pPr marL="0" marR="0" lvl="0" indent="0" algn="l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t-LT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25%</a:t>
              </a:r>
            </a:p>
          </p:txBody>
        </p:sp>
        <p:sp>
          <p:nvSpPr>
            <p:cNvPr id="71" name="Arrow: Chevron 70">
              <a:extLst>
                <a:ext uri="{FF2B5EF4-FFF2-40B4-BE49-F238E27FC236}">
                  <a16:creationId xmlns:a16="http://schemas.microsoft.com/office/drawing/2014/main" id="{CA27B2E8-5489-4964-9664-A1F3121F7053}"/>
                </a:ext>
              </a:extLst>
            </p:cNvPr>
            <p:cNvSpPr/>
            <p:nvPr/>
          </p:nvSpPr>
          <p:spPr>
            <a:xfrm rot="16200000">
              <a:off x="6311275" y="3705683"/>
              <a:ext cx="917283" cy="723435"/>
            </a:xfrm>
            <a:prstGeom prst="chevron">
              <a:avLst/>
            </a:prstGeom>
            <a:solidFill>
              <a:srgbClr val="0068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CC5B32FC-D72D-4110-8378-0D5A54D3A20E}"/>
                </a:ext>
              </a:extLst>
            </p:cNvPr>
            <p:cNvSpPr/>
            <p:nvPr/>
          </p:nvSpPr>
          <p:spPr>
            <a:xfrm>
              <a:off x="6539671" y="3769995"/>
              <a:ext cx="831784" cy="424106"/>
            </a:xfrm>
            <a:custGeom>
              <a:avLst/>
              <a:gdLst>
                <a:gd name="connsiteX0" fmla="*/ 0 w 2569527"/>
                <a:gd name="connsiteY0" fmla="*/ 0 h 1190149"/>
                <a:gd name="connsiteX1" fmla="*/ 2569527 w 2569527"/>
                <a:gd name="connsiteY1" fmla="*/ 0 h 1190149"/>
                <a:gd name="connsiteX2" fmla="*/ 2569527 w 2569527"/>
                <a:gd name="connsiteY2" fmla="*/ 1190149 h 1190149"/>
                <a:gd name="connsiteX3" fmla="*/ 0 w 2569527"/>
                <a:gd name="connsiteY3" fmla="*/ 1190149 h 1190149"/>
                <a:gd name="connsiteX4" fmla="*/ 0 w 2569527"/>
                <a:gd name="connsiteY4" fmla="*/ 0 h 1190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69527" h="1190149">
                  <a:moveTo>
                    <a:pt x="0" y="0"/>
                  </a:moveTo>
                  <a:lnTo>
                    <a:pt x="2569527" y="0"/>
                  </a:lnTo>
                  <a:lnTo>
                    <a:pt x="2569527" y="1190149"/>
                  </a:lnTo>
                  <a:lnTo>
                    <a:pt x="0" y="1190149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101600" rIns="101600" bIns="152400" numCol="1" spcCol="1270" anchor="t" anchorCtr="0">
              <a:noAutofit/>
            </a:bodyPr>
            <a:lstStyle/>
            <a:p>
              <a:pPr marL="0" marR="0" lvl="0" indent="0" algn="l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t-LT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10%</a:t>
              </a:r>
            </a:p>
          </p:txBody>
        </p:sp>
        <p:sp>
          <p:nvSpPr>
            <p:cNvPr id="73" name="Shape 107">
              <a:extLst>
                <a:ext uri="{FF2B5EF4-FFF2-40B4-BE49-F238E27FC236}">
                  <a16:creationId xmlns:a16="http://schemas.microsoft.com/office/drawing/2014/main" id="{CE54BED6-5A31-45B0-80E2-295BA2B280E0}"/>
                </a:ext>
              </a:extLst>
            </p:cNvPr>
            <p:cNvSpPr txBox="1"/>
            <p:nvPr/>
          </p:nvSpPr>
          <p:spPr>
            <a:xfrm>
              <a:off x="3405823" y="5210376"/>
              <a:ext cx="667868" cy="5430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0985" tIns="40481" rIns="80985" bIns="40481" anchor="t" anchorCtr="0">
              <a:noAutofit/>
            </a:bodyPr>
            <a:lstStyle>
              <a:defPPr>
                <a:defRPr lang="lt-LT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8A437"/>
                </a:buClr>
                <a:buSzPts val="3200"/>
                <a:buFont typeface="Arial"/>
                <a:buNone/>
                <a:tabLst/>
                <a:defRPr kumimoji="0" sz="2800" i="0" u="none" strike="noStrike" kern="0" cap="none" spc="0" normalizeH="0" baseline="0">
                  <a:ln>
                    <a:noFill/>
                  </a:ln>
                  <a:solidFill>
                    <a:srgbClr val="00A65A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</a:defRPr>
              </a:lvl1pPr>
            </a:lstStyle>
            <a:p>
              <a:pPr>
                <a:defRPr/>
              </a:pPr>
              <a:r>
                <a:rPr lang="lt-LT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ES</a:t>
              </a:r>
              <a:endPara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Shape 107">
              <a:extLst>
                <a:ext uri="{FF2B5EF4-FFF2-40B4-BE49-F238E27FC236}">
                  <a16:creationId xmlns:a16="http://schemas.microsoft.com/office/drawing/2014/main" id="{F1F08310-4C12-4449-9DA9-582B6D9205A8}"/>
                </a:ext>
              </a:extLst>
            </p:cNvPr>
            <p:cNvSpPr txBox="1"/>
            <p:nvPr/>
          </p:nvSpPr>
          <p:spPr>
            <a:xfrm>
              <a:off x="5854431" y="5210376"/>
              <a:ext cx="667868" cy="5430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0985" tIns="40481" rIns="80985" bIns="40481" anchor="t" anchorCtr="0">
              <a:noAutofit/>
            </a:bodyPr>
            <a:lstStyle>
              <a:defPPr>
                <a:defRPr lang="lt-LT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8A437"/>
                </a:buClr>
                <a:buSzPts val="3200"/>
                <a:buFont typeface="Arial"/>
                <a:buNone/>
                <a:tabLst/>
                <a:defRPr kumimoji="0" sz="2800" i="0" u="none" strike="noStrike" kern="0" cap="none" spc="0" normalizeH="0" baseline="0">
                  <a:ln>
                    <a:noFill/>
                  </a:ln>
                  <a:solidFill>
                    <a:srgbClr val="00A65A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</a:defRPr>
              </a:lvl1pPr>
            </a:lstStyle>
            <a:p>
              <a:pPr>
                <a:defRPr/>
              </a:pPr>
              <a:r>
                <a:rPr lang="lt-LT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LT</a:t>
              </a:r>
              <a:endPara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6CFF6D27-A6A7-4051-B607-B7B9798393E3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1274" y="3965789"/>
              <a:ext cx="949378" cy="1650345"/>
            </a:xfrm>
            <a:custGeom>
              <a:avLst/>
              <a:gdLst>
                <a:gd name="connsiteX0" fmla="*/ 215147 w 929902"/>
                <a:gd name="connsiteY0" fmla="*/ 0 h 2577947"/>
                <a:gd name="connsiteX1" fmla="*/ 717059 w 929902"/>
                <a:gd name="connsiteY1" fmla="*/ 0 h 2577947"/>
                <a:gd name="connsiteX2" fmla="*/ 916093 w 929902"/>
                <a:gd name="connsiteY2" fmla="*/ 203423 h 2577947"/>
                <a:gd name="connsiteX3" fmla="*/ 916093 w 929902"/>
                <a:gd name="connsiteY3" fmla="*/ 701160 h 2577947"/>
                <a:gd name="connsiteX4" fmla="*/ 717059 w 929902"/>
                <a:gd name="connsiteY4" fmla="*/ 904583 h 2577947"/>
                <a:gd name="connsiteX5" fmla="*/ 551389 w 929902"/>
                <a:gd name="connsiteY5" fmla="*/ 904583 h 2577947"/>
                <a:gd name="connsiteX6" fmla="*/ 492574 w 929902"/>
                <a:gd name="connsiteY6" fmla="*/ 904583 h 2577947"/>
                <a:gd name="connsiteX7" fmla="*/ 492574 w 929902"/>
                <a:gd name="connsiteY7" fmla="*/ 1140819 h 2577947"/>
                <a:gd name="connsiteX8" fmla="*/ 492574 w 929902"/>
                <a:gd name="connsiteY8" fmla="*/ 2284973 h 2577947"/>
                <a:gd name="connsiteX9" fmla="*/ 492574 w 929902"/>
                <a:gd name="connsiteY9" fmla="*/ 2346167 h 2577947"/>
                <a:gd name="connsiteX10" fmla="*/ 558655 w 929902"/>
                <a:gd name="connsiteY10" fmla="*/ 2347833 h 2577947"/>
                <a:gd name="connsiteX11" fmla="*/ 929902 w 929902"/>
                <a:gd name="connsiteY11" fmla="*/ 2461709 h 2577947"/>
                <a:gd name="connsiteX12" fmla="*/ 464951 w 929902"/>
                <a:gd name="connsiteY12" fmla="*/ 2577947 h 2577947"/>
                <a:gd name="connsiteX13" fmla="*/ 0 w 929902"/>
                <a:gd name="connsiteY13" fmla="*/ 2461709 h 2577947"/>
                <a:gd name="connsiteX14" fmla="*/ 371247 w 929902"/>
                <a:gd name="connsiteY14" fmla="*/ 2347833 h 2577947"/>
                <a:gd name="connsiteX15" fmla="*/ 439633 w 929902"/>
                <a:gd name="connsiteY15" fmla="*/ 2346109 h 2577947"/>
                <a:gd name="connsiteX16" fmla="*/ 439633 w 929902"/>
                <a:gd name="connsiteY16" fmla="*/ 2104784 h 2577947"/>
                <a:gd name="connsiteX17" fmla="*/ 439633 w 929902"/>
                <a:gd name="connsiteY17" fmla="*/ 945163 h 2577947"/>
                <a:gd name="connsiteX18" fmla="*/ 439633 w 929902"/>
                <a:gd name="connsiteY18" fmla="*/ 904583 h 2577947"/>
                <a:gd name="connsiteX19" fmla="*/ 426891 w 929902"/>
                <a:gd name="connsiteY19" fmla="*/ 904583 h 2577947"/>
                <a:gd name="connsiteX20" fmla="*/ 215147 w 929902"/>
                <a:gd name="connsiteY20" fmla="*/ 904583 h 2577947"/>
                <a:gd name="connsiteX21" fmla="*/ 16113 w 929902"/>
                <a:gd name="connsiteY21" fmla="*/ 701160 h 2577947"/>
                <a:gd name="connsiteX22" fmla="*/ 16113 w 929902"/>
                <a:gd name="connsiteY22" fmla="*/ 203423 h 2577947"/>
                <a:gd name="connsiteX23" fmla="*/ 215147 w 929902"/>
                <a:gd name="connsiteY23" fmla="*/ 0 h 2577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29902" h="2577947">
                  <a:moveTo>
                    <a:pt x="215147" y="0"/>
                  </a:moveTo>
                  <a:cubicBezTo>
                    <a:pt x="717059" y="0"/>
                    <a:pt x="717059" y="0"/>
                    <a:pt x="717059" y="0"/>
                  </a:cubicBezTo>
                  <a:cubicBezTo>
                    <a:pt x="829556" y="0"/>
                    <a:pt x="916093" y="90891"/>
                    <a:pt x="916093" y="203423"/>
                  </a:cubicBezTo>
                  <a:lnTo>
                    <a:pt x="916093" y="701160"/>
                  </a:lnTo>
                  <a:cubicBezTo>
                    <a:pt x="916093" y="813692"/>
                    <a:pt x="829556" y="904583"/>
                    <a:pt x="717059" y="904583"/>
                  </a:cubicBezTo>
                  <a:cubicBezTo>
                    <a:pt x="654320" y="904583"/>
                    <a:pt x="599423" y="904583"/>
                    <a:pt x="551389" y="904583"/>
                  </a:cubicBezTo>
                  <a:lnTo>
                    <a:pt x="492574" y="904583"/>
                  </a:lnTo>
                  <a:lnTo>
                    <a:pt x="492574" y="1140819"/>
                  </a:lnTo>
                  <a:cubicBezTo>
                    <a:pt x="492574" y="1794621"/>
                    <a:pt x="492574" y="2121522"/>
                    <a:pt x="492574" y="2284973"/>
                  </a:cubicBezTo>
                  <a:lnTo>
                    <a:pt x="492574" y="2346167"/>
                  </a:lnTo>
                  <a:lnTo>
                    <a:pt x="558655" y="2347833"/>
                  </a:lnTo>
                  <a:cubicBezTo>
                    <a:pt x="770525" y="2358672"/>
                    <a:pt x="929902" y="2405538"/>
                    <a:pt x="929902" y="2461709"/>
                  </a:cubicBezTo>
                  <a:cubicBezTo>
                    <a:pt x="929902" y="2525905"/>
                    <a:pt x="721736" y="2577947"/>
                    <a:pt x="464951" y="2577947"/>
                  </a:cubicBezTo>
                  <a:cubicBezTo>
                    <a:pt x="208166" y="2577947"/>
                    <a:pt x="0" y="2525905"/>
                    <a:pt x="0" y="2461709"/>
                  </a:cubicBezTo>
                  <a:cubicBezTo>
                    <a:pt x="0" y="2405538"/>
                    <a:pt x="159377" y="2358672"/>
                    <a:pt x="371247" y="2347833"/>
                  </a:cubicBezTo>
                  <a:lnTo>
                    <a:pt x="439633" y="2346109"/>
                  </a:lnTo>
                  <a:lnTo>
                    <a:pt x="439633" y="2104784"/>
                  </a:lnTo>
                  <a:cubicBezTo>
                    <a:pt x="439633" y="1367228"/>
                    <a:pt x="439633" y="1067206"/>
                    <a:pt x="439633" y="945163"/>
                  </a:cubicBezTo>
                  <a:lnTo>
                    <a:pt x="439633" y="904583"/>
                  </a:lnTo>
                  <a:lnTo>
                    <a:pt x="426891" y="904583"/>
                  </a:lnTo>
                  <a:cubicBezTo>
                    <a:pt x="215147" y="904583"/>
                    <a:pt x="215147" y="904583"/>
                    <a:pt x="215147" y="904583"/>
                  </a:cubicBezTo>
                  <a:cubicBezTo>
                    <a:pt x="106976" y="904583"/>
                    <a:pt x="16113" y="813692"/>
                    <a:pt x="16113" y="701160"/>
                  </a:cubicBezTo>
                  <a:cubicBezTo>
                    <a:pt x="16113" y="203423"/>
                    <a:pt x="16113" y="203423"/>
                    <a:pt x="16113" y="203423"/>
                  </a:cubicBezTo>
                  <a:cubicBezTo>
                    <a:pt x="16113" y="90891"/>
                    <a:pt x="106976" y="0"/>
                    <a:pt x="215147" y="0"/>
                  </a:cubicBezTo>
                  <a:close/>
                </a:path>
              </a:pathLst>
            </a:custGeom>
            <a:solidFill>
              <a:srgbClr val="00683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6" name="Freeform 34">
              <a:extLst>
                <a:ext uri="{FF2B5EF4-FFF2-40B4-BE49-F238E27FC236}">
                  <a16:creationId xmlns:a16="http://schemas.microsoft.com/office/drawing/2014/main" id="{16E4CD41-B646-4E00-B553-1C050DE2A30A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5646" y="4067400"/>
              <a:ext cx="674410" cy="375429"/>
            </a:xfrm>
            <a:custGeom>
              <a:avLst/>
              <a:gdLst>
                <a:gd name="T0" fmla="*/ 156 w 156"/>
                <a:gd name="T1" fmla="*/ 122 h 157"/>
                <a:gd name="T2" fmla="*/ 121 w 156"/>
                <a:gd name="T3" fmla="*/ 157 h 157"/>
                <a:gd name="T4" fmla="*/ 35 w 156"/>
                <a:gd name="T5" fmla="*/ 157 h 157"/>
                <a:gd name="T6" fmla="*/ 0 w 156"/>
                <a:gd name="T7" fmla="*/ 122 h 157"/>
                <a:gd name="T8" fmla="*/ 0 w 156"/>
                <a:gd name="T9" fmla="*/ 35 h 157"/>
                <a:gd name="T10" fmla="*/ 35 w 156"/>
                <a:gd name="T11" fmla="*/ 0 h 157"/>
                <a:gd name="T12" fmla="*/ 121 w 156"/>
                <a:gd name="T13" fmla="*/ 0 h 157"/>
                <a:gd name="T14" fmla="*/ 156 w 156"/>
                <a:gd name="T15" fmla="*/ 35 h 157"/>
                <a:gd name="T16" fmla="*/ 156 w 156"/>
                <a:gd name="T17" fmla="*/ 122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6" h="157">
                  <a:moveTo>
                    <a:pt x="156" y="122"/>
                  </a:moveTo>
                  <a:cubicBezTo>
                    <a:pt x="156" y="141"/>
                    <a:pt x="141" y="157"/>
                    <a:pt x="121" y="157"/>
                  </a:cubicBezTo>
                  <a:cubicBezTo>
                    <a:pt x="35" y="157"/>
                    <a:pt x="35" y="157"/>
                    <a:pt x="35" y="157"/>
                  </a:cubicBezTo>
                  <a:cubicBezTo>
                    <a:pt x="16" y="157"/>
                    <a:pt x="0" y="141"/>
                    <a:pt x="0" y="122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16"/>
                    <a:pt x="16" y="0"/>
                    <a:pt x="35" y="0"/>
                  </a:cubicBezTo>
                  <a:cubicBezTo>
                    <a:pt x="121" y="0"/>
                    <a:pt x="121" y="0"/>
                    <a:pt x="121" y="0"/>
                  </a:cubicBezTo>
                  <a:cubicBezTo>
                    <a:pt x="141" y="0"/>
                    <a:pt x="156" y="16"/>
                    <a:pt x="156" y="35"/>
                  </a:cubicBezTo>
                  <a:lnTo>
                    <a:pt x="156" y="1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innerShdw blurRad="63500" dist="50800" dir="16200000">
                <a:prstClr val="black">
                  <a:alpha val="20000"/>
                </a:prstClr>
              </a:inn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35B3B6F4-EEC7-4D51-A783-7F79C71B1067}"/>
                </a:ext>
              </a:extLst>
            </p:cNvPr>
            <p:cNvSpPr/>
            <p:nvPr/>
          </p:nvSpPr>
          <p:spPr>
            <a:xfrm>
              <a:off x="7875800" y="4018723"/>
              <a:ext cx="569190" cy="424106"/>
            </a:xfrm>
            <a:custGeom>
              <a:avLst/>
              <a:gdLst>
                <a:gd name="connsiteX0" fmla="*/ 0 w 2569527"/>
                <a:gd name="connsiteY0" fmla="*/ 0 h 1190149"/>
                <a:gd name="connsiteX1" fmla="*/ 2569527 w 2569527"/>
                <a:gd name="connsiteY1" fmla="*/ 0 h 1190149"/>
                <a:gd name="connsiteX2" fmla="*/ 2569527 w 2569527"/>
                <a:gd name="connsiteY2" fmla="*/ 1190149 h 1190149"/>
                <a:gd name="connsiteX3" fmla="*/ 0 w 2569527"/>
                <a:gd name="connsiteY3" fmla="*/ 1190149 h 1190149"/>
                <a:gd name="connsiteX4" fmla="*/ 0 w 2569527"/>
                <a:gd name="connsiteY4" fmla="*/ 0 h 1190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69527" h="1190149">
                  <a:moveTo>
                    <a:pt x="0" y="0"/>
                  </a:moveTo>
                  <a:lnTo>
                    <a:pt x="2569527" y="0"/>
                  </a:lnTo>
                  <a:lnTo>
                    <a:pt x="2569527" y="1190149"/>
                  </a:lnTo>
                  <a:lnTo>
                    <a:pt x="0" y="1190149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101600" rIns="101600" bIns="152400" numCol="1" spcCol="1270" anchor="t" anchorCtr="0">
              <a:noAutofit/>
            </a:bodyPr>
            <a:lstStyle/>
            <a:p>
              <a:pPr marL="0" marR="0" lvl="0" indent="0" algn="l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</a:t>
              </a:r>
              <a:r>
                <a:rPr kumimoji="0" lang="lt-LT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%</a:t>
              </a:r>
            </a:p>
          </p:txBody>
        </p:sp>
        <p:sp>
          <p:nvSpPr>
            <p:cNvPr id="79" name="Arrow: Chevron 78">
              <a:extLst>
                <a:ext uri="{FF2B5EF4-FFF2-40B4-BE49-F238E27FC236}">
                  <a16:creationId xmlns:a16="http://schemas.microsoft.com/office/drawing/2014/main" id="{747E8318-6B17-4025-8577-204C6535A317}"/>
                </a:ext>
              </a:extLst>
            </p:cNvPr>
            <p:cNvSpPr/>
            <p:nvPr/>
          </p:nvSpPr>
          <p:spPr>
            <a:xfrm rot="16200000">
              <a:off x="8366536" y="3705682"/>
              <a:ext cx="917283" cy="723435"/>
            </a:xfrm>
            <a:prstGeom prst="chevron">
              <a:avLst/>
            </a:prstGeom>
            <a:solidFill>
              <a:srgbClr val="0068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5EADA8F1-3A2E-435F-9CA4-83C57D3A8FF4}"/>
                </a:ext>
              </a:extLst>
            </p:cNvPr>
            <p:cNvSpPr/>
            <p:nvPr/>
          </p:nvSpPr>
          <p:spPr>
            <a:xfrm>
              <a:off x="8608645" y="3772682"/>
              <a:ext cx="831784" cy="424106"/>
            </a:xfrm>
            <a:custGeom>
              <a:avLst/>
              <a:gdLst>
                <a:gd name="connsiteX0" fmla="*/ 0 w 2569527"/>
                <a:gd name="connsiteY0" fmla="*/ 0 h 1190149"/>
                <a:gd name="connsiteX1" fmla="*/ 2569527 w 2569527"/>
                <a:gd name="connsiteY1" fmla="*/ 0 h 1190149"/>
                <a:gd name="connsiteX2" fmla="*/ 2569527 w 2569527"/>
                <a:gd name="connsiteY2" fmla="*/ 1190149 h 1190149"/>
                <a:gd name="connsiteX3" fmla="*/ 0 w 2569527"/>
                <a:gd name="connsiteY3" fmla="*/ 1190149 h 1190149"/>
                <a:gd name="connsiteX4" fmla="*/ 0 w 2569527"/>
                <a:gd name="connsiteY4" fmla="*/ 0 h 1190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69527" h="1190149">
                  <a:moveTo>
                    <a:pt x="0" y="0"/>
                  </a:moveTo>
                  <a:lnTo>
                    <a:pt x="2569527" y="0"/>
                  </a:lnTo>
                  <a:lnTo>
                    <a:pt x="2569527" y="1190149"/>
                  </a:lnTo>
                  <a:lnTo>
                    <a:pt x="0" y="1190149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101600" rIns="101600" bIns="152400" numCol="1" spcCol="1270" anchor="t" anchorCtr="0">
              <a:noAutofit/>
            </a:bodyPr>
            <a:lstStyle/>
            <a:p>
              <a:pPr marL="0" marR="0" lvl="0" indent="0" algn="l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t-LT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10%</a:t>
              </a:r>
            </a:p>
          </p:txBody>
        </p:sp>
        <p:sp>
          <p:nvSpPr>
            <p:cNvPr id="81" name="Shape 107">
              <a:extLst>
                <a:ext uri="{FF2B5EF4-FFF2-40B4-BE49-F238E27FC236}">
                  <a16:creationId xmlns:a16="http://schemas.microsoft.com/office/drawing/2014/main" id="{9E6B1B96-A2B0-463C-8BA0-6293D03A6AB2}"/>
                </a:ext>
              </a:extLst>
            </p:cNvPr>
            <p:cNvSpPr txBox="1"/>
            <p:nvPr/>
          </p:nvSpPr>
          <p:spPr>
            <a:xfrm>
              <a:off x="7892784" y="5201566"/>
              <a:ext cx="667868" cy="5430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0985" tIns="40481" rIns="80985" bIns="40481" anchor="t" anchorCtr="0">
              <a:noAutofit/>
            </a:bodyPr>
            <a:lstStyle>
              <a:defPPr>
                <a:defRPr lang="lt-LT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8A437"/>
                </a:buClr>
                <a:buSzPts val="3200"/>
                <a:buFont typeface="Arial"/>
                <a:buNone/>
                <a:tabLst/>
                <a:defRPr kumimoji="0" sz="2800" i="0" u="none" strike="noStrike" kern="0" cap="none" spc="0" normalizeH="0" baseline="0">
                  <a:ln>
                    <a:noFill/>
                  </a:ln>
                  <a:solidFill>
                    <a:srgbClr val="00A65A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</a:defRPr>
              </a:lvl1pPr>
            </a:lstStyle>
            <a:p>
              <a:pPr>
                <a:defRPr/>
              </a:pPr>
              <a:r>
                <a:rPr lang="lt-LT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LT</a:t>
              </a:r>
              <a:endPara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Rounded Rectangle 138">
              <a:extLst>
                <a:ext uri="{FF2B5EF4-FFF2-40B4-BE49-F238E27FC236}">
                  <a16:creationId xmlns:a16="http://schemas.microsoft.com/office/drawing/2014/main" id="{D438CE0D-8FC9-4E5F-905E-0549FD746AEF}"/>
                </a:ext>
              </a:extLst>
            </p:cNvPr>
            <p:cNvSpPr/>
            <p:nvPr/>
          </p:nvSpPr>
          <p:spPr>
            <a:xfrm>
              <a:off x="5683511" y="2171599"/>
              <a:ext cx="3774526" cy="847139"/>
            </a:xfrm>
            <a:prstGeom prst="roundRect">
              <a:avLst/>
            </a:prstGeom>
            <a:solidFill>
              <a:srgbClr val="2D571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lt-LT" sz="2000" b="1">
                  <a:solidFill>
                    <a:srgbClr val="FFFF00"/>
                  </a:solidFill>
                  <a:cs typeface="Segoe UI" panose="020B0502040204020203" pitchFamily="34" charset="0"/>
                </a:rPr>
                <a:t>Mažiausia tikrinimo norma Europos Sąjungoje</a:t>
              </a:r>
              <a:endParaRPr lang="en-BR" sz="2000">
                <a:solidFill>
                  <a:srgbClr val="FFFF00"/>
                </a:solidFill>
              </a:endParaRP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7D687F02-3EC3-4257-B0E4-ABC2A68A6038}"/>
                </a:ext>
              </a:extLst>
            </p:cNvPr>
            <p:cNvSpPr txBox="1"/>
            <p:nvPr/>
          </p:nvSpPr>
          <p:spPr>
            <a:xfrm>
              <a:off x="3058866" y="5827201"/>
              <a:ext cx="1188476" cy="18312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lt-LT" sz="2800" b="1" spc="300"/>
                <a:t>2022</a:t>
              </a:r>
              <a:endParaRPr lang="en-US" sz="2800" b="1" spc="300"/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A7A24478-E4A9-4964-BA33-0956009C503E}"/>
                </a:ext>
              </a:extLst>
            </p:cNvPr>
            <p:cNvSpPr txBox="1"/>
            <p:nvPr/>
          </p:nvSpPr>
          <p:spPr>
            <a:xfrm>
              <a:off x="5452413" y="5816788"/>
              <a:ext cx="1188476" cy="18312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lt-LT" sz="2800" b="1" spc="300"/>
                <a:t>2023</a:t>
              </a:r>
              <a:endParaRPr lang="en-US" sz="2800" b="1" spc="300"/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F310468F-712F-4F95-BCBC-8909007F8286}"/>
                </a:ext>
              </a:extLst>
            </p:cNvPr>
            <p:cNvSpPr txBox="1"/>
            <p:nvPr/>
          </p:nvSpPr>
          <p:spPr>
            <a:xfrm>
              <a:off x="7177242" y="5836846"/>
              <a:ext cx="1817441" cy="156376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lt-LT" sz="2800" b="1" spc="300"/>
                <a:t>2024/2025</a:t>
              </a:r>
              <a:endParaRPr lang="en-US" sz="2800" b="1" spc="300"/>
            </a:p>
          </p:txBody>
        </p:sp>
      </p:grpSp>
    </p:spTree>
    <p:extLst>
      <p:ext uri="{BB962C8B-B14F-4D97-AF65-F5344CB8AC3E}">
        <p14:creationId xmlns:p14="http://schemas.microsoft.com/office/powerpoint/2010/main" val="40731160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24BDD510-E81E-492C-9632-591E85A9DFB5}"/>
              </a:ext>
            </a:extLst>
          </p:cNvPr>
          <p:cNvSpPr txBox="1">
            <a:spLocks/>
          </p:cNvSpPr>
          <p:nvPr/>
        </p:nvSpPr>
        <p:spPr>
          <a:xfrm>
            <a:off x="697583" y="236463"/>
            <a:ext cx="10246936" cy="84102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defPPr>
              <a:defRPr lang="en-LT"/>
            </a:defPPr>
            <a:lvl1pPr>
              <a:lnSpc>
                <a:spcPct val="80000"/>
              </a:lnSpc>
              <a:spcBef>
                <a:spcPct val="0"/>
              </a:spcBef>
              <a:buNone/>
              <a:defRPr sz="2800">
                <a:solidFill>
                  <a:srgbClr val="00965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t-LT"/>
              <a:t>EKOAGROS ir VATŽŪM institucijos rezultatas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EF19C390-DC30-4550-8588-D6DF176092D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55928115"/>
              </p:ext>
            </p:extLst>
          </p:nvPr>
        </p:nvGraphicFramePr>
        <p:xfrm>
          <a:off x="317701" y="791335"/>
          <a:ext cx="8290589" cy="58302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743C2ED9-F24D-42D4-BCE5-EBD2DF1689D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8348147" y="4096885"/>
            <a:ext cx="3766326" cy="26962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477487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3C2B3-309B-425A-8C3D-219CE3B7C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986" y="84841"/>
            <a:ext cx="8861196" cy="923827"/>
          </a:xfrm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lt-LT" sz="2800"/>
              <a:t>ŽUDC, NŽT 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301A9A00-751B-4E7C-8B17-7E5BFB97A8F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54943165"/>
              </p:ext>
            </p:extLst>
          </p:nvPr>
        </p:nvGraphicFramePr>
        <p:xfrm>
          <a:off x="782830" y="1234762"/>
          <a:ext cx="8611149" cy="50936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374710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7A3CF-9AD5-4605-9902-CE154EC2B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94" y="154279"/>
            <a:ext cx="8546275" cy="841025"/>
          </a:xfrm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lt-LT" sz="2800"/>
              <a:t>Žemės ūkio agentūra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5B432A-2E59-4491-AFDA-FEF23BEBEE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387875"/>
            <a:ext cx="5403073" cy="2622550"/>
          </a:xfrm>
        </p:spPr>
        <p:txBody>
          <a:bodyPr/>
          <a:lstStyle/>
          <a:p>
            <a:endParaRPr lang="lt-LT" dirty="0">
              <a:solidFill>
                <a:schemeClr val="tx1"/>
              </a:solidFill>
            </a:endParaRPr>
          </a:p>
          <a:p>
            <a:pPr marL="0" indent="0" algn="just">
              <a:buNone/>
            </a:pPr>
            <a:r>
              <a:rPr lang="lt-LT" sz="2400" dirty="0">
                <a:solidFill>
                  <a:schemeClr val="tx1"/>
                </a:solidFill>
              </a:rPr>
              <a:t>Nuo 2025 m. Žemės ūkio agentūra mokymų patikras atliks </a:t>
            </a:r>
            <a:r>
              <a:rPr lang="lt-LT" sz="2400" b="1" dirty="0">
                <a:solidFill>
                  <a:schemeClr val="tx1"/>
                </a:solidFill>
              </a:rPr>
              <a:t>nuotoliniu būdu </a:t>
            </a:r>
            <a:r>
              <a:rPr lang="lt-LT" sz="2400" dirty="0">
                <a:solidFill>
                  <a:schemeClr val="tx1"/>
                </a:solidFill>
              </a:rPr>
              <a:t>per „NMA </a:t>
            </a:r>
            <a:r>
              <a:rPr lang="lt-LT" sz="2400" dirty="0" err="1">
                <a:solidFill>
                  <a:schemeClr val="tx1"/>
                </a:solidFill>
              </a:rPr>
              <a:t>Agro</a:t>
            </a:r>
            <a:r>
              <a:rPr lang="lt-LT" sz="2400" dirty="0">
                <a:solidFill>
                  <a:schemeClr val="tx1"/>
                </a:solidFill>
              </a:rPr>
              <a:t>“ programėlę</a:t>
            </a:r>
          </a:p>
          <a:p>
            <a:pPr algn="just"/>
            <a:endParaRPr lang="lt-LT" dirty="0">
              <a:solidFill>
                <a:schemeClr val="tx1"/>
              </a:solidFill>
            </a:endParaRPr>
          </a:p>
          <a:p>
            <a:pPr marL="0" indent="0" algn="just">
              <a:buNone/>
            </a:pPr>
            <a:r>
              <a:rPr lang="lt-LT" sz="2400" dirty="0">
                <a:solidFill>
                  <a:schemeClr val="tx1"/>
                </a:solidFill>
              </a:rPr>
              <a:t>Nuo 2025/2026 m. mokymų patikras planuojame kad atliks tik Žemės ūkio agentūra 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498334C0-F0EB-4414-94ED-09966DD4C9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0" y="1655730"/>
            <a:ext cx="5799280" cy="4172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0141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50D21-7B8F-47C7-80D8-6F6910D61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AAD, VMT 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EC5EF693-0F09-40B4-9B4C-C5D63422207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41159611"/>
              </p:ext>
            </p:extLst>
          </p:nvPr>
        </p:nvGraphicFramePr>
        <p:xfrm>
          <a:off x="4669932" y="1084168"/>
          <a:ext cx="6993290" cy="4689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9ABE1DF4-D3C4-4B86-99CD-EB0CB1D3E31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 flipH="1">
            <a:off x="83127" y="2627790"/>
            <a:ext cx="5020411" cy="4146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1537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A86AAD-BEBF-4DFB-9D27-046EE9706A2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918857" y="1699891"/>
            <a:ext cx="8174810" cy="50426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1CC6E48-39D3-0DE0-5C34-2588FD07A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 anchorCtr="0">
            <a:noAutofit/>
          </a:bodyPr>
          <a:lstStyle/>
          <a:p>
            <a:r>
              <a:rPr lang="lt-LT" sz="2800"/>
              <a:t>NMA </a:t>
            </a:r>
            <a:r>
              <a:rPr lang="lt-LT" sz="2800" err="1"/>
              <a:t>Agro</a:t>
            </a:r>
            <a:r>
              <a:rPr lang="lt-LT" sz="2800"/>
              <a:t> aplikacijos panaudojimas</a:t>
            </a:r>
            <a:endParaRPr lang="en-US" sz="28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791E50-A7D7-2768-8E29-AE9AA2915BD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6692" y="1198604"/>
            <a:ext cx="5966495" cy="526397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lt-LT" sz="2400" b="1">
                <a:solidFill>
                  <a:schemeClr val="tx1"/>
                </a:solidFill>
              </a:rPr>
              <a:t>10 tipų pranešimų </a:t>
            </a:r>
            <a:r>
              <a:rPr lang="lt-LT" sz="2400">
                <a:solidFill>
                  <a:schemeClr val="tx1"/>
                </a:solidFill>
              </a:rPr>
              <a:t>apie įvykdytas veiklas institucijoms </a:t>
            </a:r>
            <a:br>
              <a:rPr lang="lt-LT" sz="2400">
                <a:solidFill>
                  <a:schemeClr val="tx1"/>
                </a:solidFill>
              </a:rPr>
            </a:br>
            <a:r>
              <a:rPr lang="lt-LT" sz="2400">
                <a:solidFill>
                  <a:schemeClr val="tx1"/>
                </a:solidFill>
              </a:rPr>
              <a:t>(VMVT, EKOAGROS, ŽŪDC, AAD)</a:t>
            </a:r>
          </a:p>
          <a:p>
            <a:pPr marL="0" indent="0">
              <a:buNone/>
            </a:pPr>
            <a:endParaRPr lang="lt-LT" sz="240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lt-LT" sz="2400" b="1">
                <a:solidFill>
                  <a:schemeClr val="tx1"/>
                </a:solidFill>
              </a:rPr>
              <a:t>16 tipų pranešimų </a:t>
            </a:r>
            <a:r>
              <a:rPr lang="lt-LT" sz="2400">
                <a:solidFill>
                  <a:schemeClr val="tx1"/>
                </a:solidFill>
              </a:rPr>
              <a:t>-</a:t>
            </a:r>
            <a:r>
              <a:rPr lang="lt-LT" sz="2400" b="1">
                <a:solidFill>
                  <a:schemeClr val="tx1"/>
                </a:solidFill>
              </a:rPr>
              <a:t> </a:t>
            </a:r>
            <a:r>
              <a:rPr lang="lt-LT" sz="2400">
                <a:solidFill>
                  <a:schemeClr val="tx1"/>
                </a:solidFill>
              </a:rPr>
              <a:t>tikslingesnės, efektyvesnės patikros ir prevencinė priemonė reikalavimų vykdymui</a:t>
            </a:r>
            <a:br>
              <a:rPr lang="lt-LT" sz="2400">
                <a:solidFill>
                  <a:schemeClr val="tx1"/>
                </a:solidFill>
              </a:rPr>
            </a:br>
            <a:r>
              <a:rPr lang="lt-LT" sz="2400">
                <a:solidFill>
                  <a:schemeClr val="tx1"/>
                </a:solidFill>
              </a:rPr>
              <a:t>(VMVT, EKOAGROS, PAGD, VATŽŪM, VŽF, AM, AAD)</a:t>
            </a:r>
          </a:p>
          <a:p>
            <a:endParaRPr lang="lt-LT" sz="240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lt-LT" sz="2400">
                <a:solidFill>
                  <a:schemeClr val="tx1"/>
                </a:solidFill>
              </a:rPr>
              <a:t>2023 m. </a:t>
            </a:r>
            <a:r>
              <a:rPr lang="lt-LT" sz="2400" b="1">
                <a:solidFill>
                  <a:schemeClr val="tx1"/>
                </a:solidFill>
              </a:rPr>
              <a:t>19778</a:t>
            </a:r>
            <a:r>
              <a:rPr lang="lt-LT" sz="2400">
                <a:solidFill>
                  <a:schemeClr val="tx1"/>
                </a:solidFill>
              </a:rPr>
              <a:t> gautos nuotraukos apie veiklą o </a:t>
            </a:r>
            <a:r>
              <a:rPr lang="lt-LT" sz="2400" b="1">
                <a:solidFill>
                  <a:schemeClr val="tx1"/>
                </a:solidFill>
              </a:rPr>
              <a:t>824</a:t>
            </a:r>
            <a:r>
              <a:rPr lang="lt-LT" sz="2400">
                <a:solidFill>
                  <a:schemeClr val="tx1"/>
                </a:solidFill>
              </a:rPr>
              <a:t> nuotraukos apie reikalavimų nesilaikymą</a:t>
            </a:r>
          </a:p>
          <a:p>
            <a:endParaRPr lang="en-US" sz="2400">
              <a:solidFill>
                <a:schemeClr val="tx1"/>
              </a:solidFill>
            </a:endParaRPr>
          </a:p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4127608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58771AD-40BD-4C83-A47E-73B453DD376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103538" y="2627790"/>
            <a:ext cx="7009721" cy="414623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8790EEB-D7AE-46BB-B1CA-84A49E116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z="2800" b="1"/>
              <a:t>KLAUSIMAI DISKUSIJAI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2F22FC-09B4-4902-9130-3B8574CCB4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7957" y="1051865"/>
            <a:ext cx="11214780" cy="5659406"/>
          </a:xfrm>
        </p:spPr>
        <p:txBody>
          <a:bodyPr vert="horz" lIns="91440" tIns="45720" rIns="91440" bIns="45720" rtlCol="0" anchor="t">
            <a:noAutofit/>
          </a:bodyPr>
          <a:lstStyle/>
          <a:p>
            <a:pPr lvl="0"/>
            <a:r>
              <a:rPr lang="lt-LT" sz="1800" dirty="0">
                <a:solidFill>
                  <a:schemeClr val="tx1"/>
                </a:solidFill>
              </a:rPr>
              <a:t>Kuris modelis yra geriausias dėl patikrų </a:t>
            </a:r>
            <a:r>
              <a:rPr lang="lt-LT" sz="1800" b="1" dirty="0">
                <a:solidFill>
                  <a:schemeClr val="tx1"/>
                </a:solidFill>
              </a:rPr>
              <a:t>savalaikiškumo</a:t>
            </a:r>
            <a:r>
              <a:rPr lang="lt-LT" sz="1800" dirty="0">
                <a:solidFill>
                  <a:schemeClr val="tx1"/>
                </a:solidFill>
              </a:rPr>
              <a:t>:</a:t>
            </a:r>
          </a:p>
          <a:p>
            <a:pPr marL="0" lvl="0" indent="0">
              <a:buNone/>
            </a:pPr>
            <a:r>
              <a:rPr lang="lt-LT" sz="1800" dirty="0">
                <a:solidFill>
                  <a:schemeClr val="tx1"/>
                </a:solidFill>
              </a:rPr>
              <a:t>            įstaigos tą pačią diena atlieka patikra ūkyje?</a:t>
            </a:r>
          </a:p>
          <a:p>
            <a:pPr marL="0" lvl="0" indent="0">
              <a:buNone/>
            </a:pPr>
            <a:r>
              <a:rPr lang="lt-LT" sz="1800" dirty="0">
                <a:solidFill>
                  <a:schemeClr val="tx1"/>
                </a:solidFill>
              </a:rPr>
              <a:t>            įstaigos tą pačią savaitę (pvz. ketvirtadienis, penktadienis, visą savaitę) atlieka patikra ūkyje?</a:t>
            </a:r>
          </a:p>
          <a:p>
            <a:pPr marL="0" lvl="0" indent="0">
              <a:buNone/>
            </a:pPr>
            <a:r>
              <a:rPr lang="lt-LT" sz="1800" dirty="0">
                <a:solidFill>
                  <a:schemeClr val="tx1"/>
                </a:solidFill>
              </a:rPr>
              <a:t>            įstaigos skirtingais mėnesiais (pvz. rugsėjis, spalis) atlieka patikras ūkiuose?</a:t>
            </a:r>
          </a:p>
          <a:p>
            <a:pPr marL="0" lvl="0" indent="0">
              <a:buNone/>
            </a:pPr>
            <a:r>
              <a:rPr lang="lt-LT" sz="1800" dirty="0">
                <a:solidFill>
                  <a:schemeClr val="tx1"/>
                </a:solidFill>
              </a:rPr>
              <a:t>            įstaigos skirtingomis mėnesio savaitėmis (1 ir 3 sav.)?</a:t>
            </a:r>
          </a:p>
          <a:p>
            <a:pPr lvl="0"/>
            <a:r>
              <a:rPr lang="lt-LT" sz="1800" dirty="0">
                <a:solidFill>
                  <a:schemeClr val="tx1"/>
                </a:solidFill>
              </a:rPr>
              <a:t>Kurios institucijos dažniausiai </a:t>
            </a:r>
            <a:r>
              <a:rPr lang="lt-LT" sz="1800" b="1" dirty="0">
                <a:solidFill>
                  <a:schemeClr val="tx1"/>
                </a:solidFill>
              </a:rPr>
              <a:t>neinformuoja</a:t>
            </a:r>
            <a:r>
              <a:rPr lang="lt-LT" sz="1800" dirty="0">
                <a:solidFill>
                  <a:schemeClr val="tx1"/>
                </a:solidFill>
              </a:rPr>
              <a:t> iš anksto apie patikrinimus?</a:t>
            </a:r>
          </a:p>
          <a:p>
            <a:pPr lvl="0"/>
            <a:r>
              <a:rPr lang="lt-LT" sz="1800" dirty="0">
                <a:solidFill>
                  <a:schemeClr val="tx1"/>
                </a:solidFill>
              </a:rPr>
              <a:t>Kurių institucijų patikros ūkiuose:</a:t>
            </a:r>
          </a:p>
          <a:p>
            <a:pPr marL="0" lvl="0" indent="0">
              <a:buNone/>
            </a:pPr>
            <a:r>
              <a:rPr lang="lt-LT" sz="1800" dirty="0">
                <a:solidFill>
                  <a:schemeClr val="tx1"/>
                </a:solidFill>
              </a:rPr>
              <a:t>            trunka ilgiausiai? </a:t>
            </a:r>
          </a:p>
          <a:p>
            <a:pPr marL="0" lvl="0" indent="0">
              <a:buNone/>
            </a:pPr>
            <a:r>
              <a:rPr lang="lt-LT" sz="1800" dirty="0">
                <a:solidFill>
                  <a:schemeClr val="tx1"/>
                </a:solidFill>
              </a:rPr>
              <a:t>            per daug smulkmeniškos?</a:t>
            </a:r>
          </a:p>
          <a:p>
            <a:pPr marL="0" lvl="0" indent="0">
              <a:buNone/>
            </a:pPr>
            <a:r>
              <a:rPr lang="lt-LT" sz="1800" dirty="0">
                <a:solidFill>
                  <a:schemeClr val="tx1"/>
                </a:solidFill>
              </a:rPr>
              <a:t>            neaiškios savo turiniu, tikrinimo tvarka?</a:t>
            </a:r>
          </a:p>
          <a:p>
            <a:pPr marL="0" indent="0">
              <a:buNone/>
            </a:pPr>
            <a:r>
              <a:rPr lang="lt-LT" sz="1800" dirty="0">
                <a:solidFill>
                  <a:schemeClr val="tx1"/>
                </a:solidFill>
              </a:rPr>
              <a:t>            dubliuojasi savo turiniu?</a:t>
            </a:r>
          </a:p>
          <a:p>
            <a:pPr lvl="0"/>
            <a:r>
              <a:rPr lang="lt-LT" sz="1800" dirty="0">
                <a:solidFill>
                  <a:schemeClr val="tx1"/>
                </a:solidFill>
              </a:rPr>
              <a:t>Kuri institucija labiausiai </a:t>
            </a:r>
            <a:r>
              <a:rPr lang="lt-LT" sz="1800" b="1" dirty="0">
                <a:solidFill>
                  <a:schemeClr val="tx1"/>
                </a:solidFill>
              </a:rPr>
              <a:t>baudžia</a:t>
            </a:r>
            <a:r>
              <a:rPr lang="lt-LT" sz="1800" dirty="0">
                <a:solidFill>
                  <a:schemeClr val="tx1"/>
                </a:solidFill>
              </a:rPr>
              <a:t> ūkininkus?</a:t>
            </a:r>
          </a:p>
          <a:p>
            <a:pPr lvl="0"/>
            <a:r>
              <a:rPr lang="lt-LT" sz="1800" dirty="0">
                <a:solidFill>
                  <a:schemeClr val="tx1"/>
                </a:solidFill>
              </a:rPr>
              <a:t>Kuri institucija atlieka </a:t>
            </a:r>
            <a:r>
              <a:rPr lang="lt-LT" sz="1800" b="1" dirty="0">
                <a:solidFill>
                  <a:schemeClr val="tx1"/>
                </a:solidFill>
              </a:rPr>
              <a:t>daugiausiai</a:t>
            </a:r>
            <a:r>
              <a:rPr lang="lt-LT" sz="1800" dirty="0">
                <a:solidFill>
                  <a:schemeClr val="tx1"/>
                </a:solidFill>
              </a:rPr>
              <a:t> patikrų pas ūkininkus? </a:t>
            </a:r>
          </a:p>
        </p:txBody>
      </p:sp>
    </p:spTree>
    <p:extLst>
      <p:ext uri="{BB962C8B-B14F-4D97-AF65-F5344CB8AC3E}">
        <p14:creationId xmlns:p14="http://schemas.microsoft.com/office/powerpoint/2010/main" val="3155908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A86AAD-BEBF-4DFB-9D27-046EE9706A2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881567" y="3561700"/>
            <a:ext cx="5221527" cy="32208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1CC6E48-39D3-0DE0-5C34-2588FD07A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651" y="146746"/>
            <a:ext cx="8546275" cy="841025"/>
          </a:xfrm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lt-LT" sz="3600"/>
              <a:t>NMA </a:t>
            </a:r>
            <a:r>
              <a:rPr lang="lt-LT" sz="3600" err="1"/>
              <a:t>Agro</a:t>
            </a:r>
            <a:r>
              <a:rPr lang="lt-LT" sz="3600"/>
              <a:t> aplikacijos panaudojimas</a:t>
            </a:r>
            <a:endParaRPr lang="en-US" sz="36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791E50-A7D7-2768-8E29-AE9AA2915BD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2426" y="1198605"/>
            <a:ext cx="10026485" cy="342900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lt-LT" b="1">
                <a:solidFill>
                  <a:schemeClr val="tx1"/>
                </a:solidFill>
              </a:rPr>
              <a:t>10 tipų pranešimų </a:t>
            </a:r>
            <a:r>
              <a:rPr lang="lt-LT">
                <a:solidFill>
                  <a:schemeClr val="tx1"/>
                </a:solidFill>
              </a:rPr>
              <a:t>apie įvykdytas veiklas institucijoms  (VMVT, EKOAGROS, ŽŪDC, AAD, ŽŪA, VMT)</a:t>
            </a:r>
          </a:p>
          <a:p>
            <a:pPr marL="0" indent="0">
              <a:buNone/>
            </a:pPr>
            <a:endParaRPr lang="lt-LT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lt-LT" b="1">
                <a:solidFill>
                  <a:schemeClr val="tx1"/>
                </a:solidFill>
              </a:rPr>
              <a:t>16 tipų pranešimų </a:t>
            </a:r>
            <a:r>
              <a:rPr lang="lt-LT">
                <a:solidFill>
                  <a:schemeClr val="tx1"/>
                </a:solidFill>
              </a:rPr>
              <a:t>apie pažeidimus - tikslingesnės, efektyvesnės patikros ir prevencinė priemonė reikalavimų vykdymui (VMVT, EKOAGROS, VATŽŪM, ŽŪDC, AM, AAD, VSTT)</a:t>
            </a:r>
            <a:endParaRPr lang="lt-LT">
              <a:solidFill>
                <a:schemeClr val="tx1"/>
              </a:solidFill>
              <a:cs typeface="Arial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FFDFC5F-5F1F-430D-B7A7-B7B6173645E2}"/>
              </a:ext>
            </a:extLst>
          </p:cNvPr>
          <p:cNvSpPr txBox="1">
            <a:spLocks/>
          </p:cNvSpPr>
          <p:nvPr/>
        </p:nvSpPr>
        <p:spPr>
          <a:xfrm>
            <a:off x="378651" y="4429440"/>
            <a:ext cx="7258050" cy="53164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457200" indent="-4572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009650"/>
              </a:buClr>
              <a:buFont typeface="Arial" panose="020B0604020202020204" pitchFamily="34" charset="0"/>
              <a:buChar char="•"/>
              <a:defRPr sz="2800" kern="1200">
                <a:solidFill>
                  <a:srgbClr val="999999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9650"/>
              </a:buClr>
              <a:buFont typeface="Arial" panose="020B0604020202020204" pitchFamily="34" charset="0"/>
              <a:buChar char="•"/>
              <a:defRPr sz="2400" kern="1200">
                <a:solidFill>
                  <a:srgbClr val="999999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9650"/>
              </a:buClr>
              <a:buFont typeface="Arial" panose="020B0604020202020204" pitchFamily="34" charset="0"/>
              <a:buChar char="•"/>
              <a:defRPr sz="2000" kern="1200">
                <a:solidFill>
                  <a:srgbClr val="999999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9650"/>
              </a:buClr>
              <a:buFont typeface="Arial" panose="020B0604020202020204" pitchFamily="34" charset="0"/>
              <a:buChar char="•"/>
              <a:defRPr sz="1800" kern="1200">
                <a:solidFill>
                  <a:srgbClr val="999999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9650"/>
              </a:buClr>
              <a:buFont typeface="Arial" panose="020B0604020202020204" pitchFamily="34" charset="0"/>
              <a:buChar char="•"/>
              <a:defRPr sz="1800" kern="1200">
                <a:solidFill>
                  <a:srgbClr val="99999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lt-LT">
              <a:solidFill>
                <a:schemeClr val="tx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lt-LT">
                <a:solidFill>
                  <a:schemeClr val="tx1"/>
                </a:solidFill>
              </a:rPr>
              <a:t>2024 m. </a:t>
            </a:r>
            <a:r>
              <a:rPr lang="lt-LT" b="1">
                <a:solidFill>
                  <a:schemeClr val="tx1"/>
                </a:solidFill>
              </a:rPr>
              <a:t>11 500</a:t>
            </a:r>
            <a:r>
              <a:rPr lang="lt-LT">
                <a:solidFill>
                  <a:schemeClr val="tx1"/>
                </a:solidFill>
              </a:rPr>
              <a:t> gautų nuotraukų apie veiklą, o </a:t>
            </a:r>
            <a:r>
              <a:rPr lang="lt-LT" b="1">
                <a:solidFill>
                  <a:schemeClr val="tx1"/>
                </a:solidFill>
              </a:rPr>
              <a:t>976</a:t>
            </a:r>
            <a:r>
              <a:rPr lang="lt-LT">
                <a:solidFill>
                  <a:schemeClr val="tx1"/>
                </a:solidFill>
              </a:rPr>
              <a:t> nuotraukos apie reikalavimų nesilaikymą</a:t>
            </a:r>
            <a:endParaRPr lang="lt-LT">
              <a:solidFill>
                <a:schemeClr val="tx1"/>
              </a:solidFill>
              <a:cs typeface="Arial"/>
            </a:endParaRPr>
          </a:p>
          <a:p>
            <a:endParaRPr lang="en-US">
              <a:solidFill>
                <a:schemeClr val="tx1"/>
              </a:solidFill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2303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388F84-31D6-BEE3-7CA3-8C3CB7B6EE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creenshot, colorfulness, yellow, mobile phone&#10;&#10;Description automatically generated">
            <a:extLst>
              <a:ext uri="{FF2B5EF4-FFF2-40B4-BE49-F238E27FC236}">
                <a16:creationId xmlns:a16="http://schemas.microsoft.com/office/drawing/2014/main" id="{2CE2B606-4DB3-D145-2DA8-B985D0F81B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5478" y="5089792"/>
            <a:ext cx="2866521" cy="176820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5603257-653A-5990-ECDE-84379BD24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9" y="130266"/>
            <a:ext cx="8513618" cy="932122"/>
          </a:xfrm>
        </p:spPr>
        <p:txBody>
          <a:bodyPr/>
          <a:lstStyle/>
          <a:p>
            <a:r>
              <a:rPr lang="en-US" sz="3600"/>
              <a:t>NMA </a:t>
            </a:r>
            <a:r>
              <a:rPr lang="lt-LT" sz="3600" err="1"/>
              <a:t>Agro</a:t>
            </a:r>
            <a:r>
              <a:rPr lang="lt-LT" sz="3600"/>
              <a:t> žemėlapio sluoksniai</a:t>
            </a:r>
            <a:endParaRPr lang="en-US" sz="3600">
              <a:cs typeface="Arial" panose="020B0604020202020204"/>
            </a:endParaRPr>
          </a:p>
        </p:txBody>
      </p:sp>
      <p:sp>
        <p:nvSpPr>
          <p:cNvPr id="28" name="Plus Sign 27">
            <a:extLst>
              <a:ext uri="{FF2B5EF4-FFF2-40B4-BE49-F238E27FC236}">
                <a16:creationId xmlns:a16="http://schemas.microsoft.com/office/drawing/2014/main" id="{0A878604-CAF4-906E-F0E3-3258EE855056}"/>
              </a:ext>
            </a:extLst>
          </p:cNvPr>
          <p:cNvSpPr/>
          <p:nvPr/>
        </p:nvSpPr>
        <p:spPr>
          <a:xfrm>
            <a:off x="7418243" y="2366609"/>
            <a:ext cx="1168175" cy="1176938"/>
          </a:xfrm>
          <a:prstGeom prst="mathPl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9299650-FD28-8DCA-9A35-2F2D7C1659CA}"/>
              </a:ext>
            </a:extLst>
          </p:cNvPr>
          <p:cNvSpPr txBox="1"/>
          <p:nvPr/>
        </p:nvSpPr>
        <p:spPr>
          <a:xfrm rot="20905446">
            <a:off x="5410852" y="1096158"/>
            <a:ext cx="1614100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lt-LT" b="0" i="1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cs typeface="Arial"/>
              </a:rPr>
              <a:t>Kadastriniai</a:t>
            </a:r>
            <a:endParaRPr lang="en-US"/>
          </a:p>
          <a:p>
            <a:pPr marL="0" marR="0" lvl="0" indent="0" algn="l" defTabSz="9144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b="0" i="1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cs typeface="Arial"/>
              </a:rPr>
              <a:t>sklypai</a:t>
            </a:r>
            <a:endParaRPr lang="lt-LT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EF12EC1-CA67-A264-A0DE-2D42E6069105}"/>
              </a:ext>
            </a:extLst>
          </p:cNvPr>
          <p:cNvSpPr txBox="1"/>
          <p:nvPr/>
        </p:nvSpPr>
        <p:spPr>
          <a:xfrm rot="20905446">
            <a:off x="134732" y="1352736"/>
            <a:ext cx="16850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b="0" i="1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Sugeneruotos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b="0" i="1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laukų ribos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BF6F596-4024-F70B-E1F2-C0F89A48F042}"/>
              </a:ext>
            </a:extLst>
          </p:cNvPr>
          <p:cNvSpPr txBox="1"/>
          <p:nvPr/>
        </p:nvSpPr>
        <p:spPr>
          <a:xfrm rot="20905446">
            <a:off x="1852334" y="1214236"/>
            <a:ext cx="19399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b="0" i="1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Neariminės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b="0" i="1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žemdirbystės plotai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CF00E01-1709-EF13-3BC5-542B0E20FBB9}"/>
              </a:ext>
            </a:extLst>
          </p:cNvPr>
          <p:cNvSpPr/>
          <p:nvPr/>
        </p:nvSpPr>
        <p:spPr>
          <a:xfrm>
            <a:off x="304809" y="5078871"/>
            <a:ext cx="9191475" cy="230832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lt-LT">
                <a:cs typeface="Arial"/>
              </a:rPr>
              <a:t>25 teminiai sluoksniai atnaujinami 1-2 kartus per metus</a:t>
            </a:r>
            <a:endParaRPr lang="en-US"/>
          </a:p>
          <a:p>
            <a:r>
              <a:rPr lang="lt-LT">
                <a:cs typeface="Arial"/>
              </a:rPr>
              <a:t>4 pagrindiniai žemėlapiai: orto, </a:t>
            </a:r>
            <a:r>
              <a:rPr lang="lt-LT" err="1">
                <a:cs typeface="Arial"/>
              </a:rPr>
              <a:t>georeferencinis</a:t>
            </a:r>
            <a:r>
              <a:rPr lang="lt-LT">
                <a:cs typeface="Arial"/>
              </a:rPr>
              <a:t>, 1 m rezoliucijos (rudens ir pavasario) žemėlapis </a:t>
            </a:r>
          </a:p>
          <a:p>
            <a:r>
              <a:rPr lang="lt-LT" i="1" err="1">
                <a:cs typeface="Arial"/>
              </a:rPr>
              <a:t>Sentinel</a:t>
            </a:r>
            <a:r>
              <a:rPr lang="lt-LT" i="1">
                <a:cs typeface="Arial"/>
              </a:rPr>
              <a:t> </a:t>
            </a:r>
            <a:r>
              <a:rPr lang="lt-LT">
                <a:cs typeface="Arial"/>
              </a:rPr>
              <a:t>palydoviniai vaizdai ir indeksų žemėlapiai su galimybe pasirinkti datą</a:t>
            </a:r>
          </a:p>
          <a:p>
            <a:r>
              <a:rPr lang="lt-LT">
                <a:cs typeface="Arial"/>
              </a:rPr>
              <a:t>Atnaujinti pranešimų apie veiklą tipai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t-LT"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t-LT">
              <a:cs typeface="Arial"/>
            </a:endParaRPr>
          </a:p>
          <a:p>
            <a:endParaRPr lang="lt-LT">
              <a:cs typeface="Arial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FF2CF7E-43C4-9ADF-3199-EA3B10C8D46D}"/>
              </a:ext>
            </a:extLst>
          </p:cNvPr>
          <p:cNvSpPr/>
          <p:nvPr/>
        </p:nvSpPr>
        <p:spPr>
          <a:xfrm>
            <a:off x="113351" y="5045791"/>
            <a:ext cx="9089015" cy="1560492"/>
          </a:xfrm>
          <a:prstGeom prst="round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C56FBA3F-C3DB-2167-C7BB-03D5C858980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20922864">
            <a:off x="5713551" y="1784180"/>
            <a:ext cx="1513093" cy="2696289"/>
          </a:xfrm>
          <a:prstGeom prst="rect">
            <a:avLst/>
          </a:prstGeom>
          <a:effectLst>
            <a:outerShdw blurRad="330200" dist="190500" dir="2700000" algn="tl" rotWithShape="0">
              <a:prstClr val="black">
                <a:alpha val="68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814B0D6-985C-25D9-66DE-3FDD5DB38EEA}"/>
              </a:ext>
            </a:extLst>
          </p:cNvPr>
          <p:cNvSpPr txBox="1"/>
          <p:nvPr/>
        </p:nvSpPr>
        <p:spPr>
          <a:xfrm rot="20905446">
            <a:off x="8417952" y="1307277"/>
            <a:ext cx="1620957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lt-LT" i="1">
                <a:solidFill>
                  <a:srgbClr val="00B050"/>
                </a:solidFill>
                <a:latin typeface="Arial"/>
                <a:cs typeface="Arial"/>
              </a:rPr>
              <a:t>Dirvožemio</a:t>
            </a:r>
            <a:endParaRPr lang="lt-LT" i="1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spcAft>
                <a:spcPct val="0"/>
              </a:spcAft>
              <a:defRPr/>
            </a:pPr>
            <a:r>
              <a:rPr lang="lt-LT" i="1">
                <a:solidFill>
                  <a:srgbClr val="00B050"/>
                </a:solidFill>
                <a:latin typeface="Arial"/>
                <a:cs typeface="Arial"/>
              </a:rPr>
              <a:t>našumo balas</a:t>
            </a:r>
            <a:endParaRPr lang="lt-LT" b="0" i="1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cs typeface="Arial"/>
            </a:endParaRPr>
          </a:p>
        </p:txBody>
      </p:sp>
      <p:pic>
        <p:nvPicPr>
          <p:cNvPr id="7" name="Picture 6" descr="IMG_0005.PNG">
            <a:extLst>
              <a:ext uri="{FF2B5EF4-FFF2-40B4-BE49-F238E27FC236}">
                <a16:creationId xmlns:a16="http://schemas.microsoft.com/office/drawing/2014/main" id="{9FCC0C40-B1BF-2153-3A39-713CDE452F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880000">
            <a:off x="8733283" y="1966601"/>
            <a:ext cx="1469444" cy="2442912"/>
          </a:xfrm>
          <a:prstGeom prst="rect">
            <a:avLst/>
          </a:prstGeom>
        </p:spPr>
      </p:pic>
      <p:pic>
        <p:nvPicPr>
          <p:cNvPr id="2" name="Picture 1" descr="A aerial view of a farm&#10;&#10;AI-generated content may be incorrect.">
            <a:extLst>
              <a:ext uri="{FF2B5EF4-FFF2-40B4-BE49-F238E27FC236}">
                <a16:creationId xmlns:a16="http://schemas.microsoft.com/office/drawing/2014/main" id="{A4CE506B-A1CC-7A6F-B0BC-3372269BA3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-660000" flipH="1">
            <a:off x="10446524" y="1970937"/>
            <a:ext cx="1358768" cy="2218613"/>
          </a:xfrm>
          <a:prstGeom prst="rect">
            <a:avLst/>
          </a:prstGeom>
        </p:spPr>
      </p:pic>
      <p:pic>
        <p:nvPicPr>
          <p:cNvPr id="14" name="Picture 13" descr="A aerial view of a farm&#10;&#10;AI-generated content may be incorrect.">
            <a:extLst>
              <a:ext uri="{FF2B5EF4-FFF2-40B4-BE49-F238E27FC236}">
                <a16:creationId xmlns:a16="http://schemas.microsoft.com/office/drawing/2014/main" id="{350915DC-CC58-AB05-FD76-F80864F042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873058">
            <a:off x="2227120" y="2121930"/>
            <a:ext cx="1482553" cy="2268085"/>
          </a:xfrm>
          <a:prstGeom prst="rect">
            <a:avLst/>
          </a:prstGeom>
        </p:spPr>
      </p:pic>
      <p:pic>
        <p:nvPicPr>
          <p:cNvPr id="16" name="Picture 15" descr="A map of a farm&#10;&#10;AI-generated content may be incorrect.">
            <a:extLst>
              <a:ext uri="{FF2B5EF4-FFF2-40B4-BE49-F238E27FC236}">
                <a16:creationId xmlns:a16="http://schemas.microsoft.com/office/drawing/2014/main" id="{8AEAE825-A767-7BA8-5343-DC070B3BF8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890241">
            <a:off x="541293" y="2206222"/>
            <a:ext cx="1476899" cy="2271292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5398248E-FC12-722C-8452-582617F57491}"/>
              </a:ext>
            </a:extLst>
          </p:cNvPr>
          <p:cNvSpPr txBox="1"/>
          <p:nvPr/>
        </p:nvSpPr>
        <p:spPr>
          <a:xfrm rot="20905446">
            <a:off x="10011176" y="1161703"/>
            <a:ext cx="1480122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defRPr/>
            </a:pPr>
            <a:r>
              <a:rPr lang="lt-LT" i="1">
                <a:solidFill>
                  <a:srgbClr val="00B050"/>
                </a:solidFill>
                <a:latin typeface="Arial"/>
                <a:cs typeface="Arial"/>
              </a:rPr>
              <a:t>Medžių </a:t>
            </a:r>
            <a:r>
              <a:rPr lang="lt-LT" i="1" err="1">
                <a:solidFill>
                  <a:srgbClr val="00B050"/>
                </a:solidFill>
                <a:latin typeface="Arial"/>
                <a:cs typeface="Arial"/>
              </a:rPr>
              <a:t>savaiminukų</a:t>
            </a:r>
            <a:endParaRPr lang="lt-LT" i="1">
              <a:solidFill>
                <a:srgbClr val="00B050"/>
              </a:solidFill>
              <a:latin typeface="Arial"/>
              <a:cs typeface="Arial"/>
            </a:endParaRPr>
          </a:p>
          <a:p>
            <a:pPr>
              <a:spcBef>
                <a:spcPct val="0"/>
              </a:spcBef>
              <a:spcAft>
                <a:spcPct val="0"/>
              </a:spcAft>
              <a:defRPr/>
            </a:pPr>
            <a:r>
              <a:rPr lang="lt-LT" i="1">
                <a:solidFill>
                  <a:srgbClr val="00B050"/>
                </a:solidFill>
                <a:cs typeface="Arial"/>
              </a:rPr>
              <a:t>plotai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C47B42A-BC99-545A-DF85-F6A9EF2CE8EF}"/>
              </a:ext>
            </a:extLst>
          </p:cNvPr>
          <p:cNvSpPr txBox="1"/>
          <p:nvPr/>
        </p:nvSpPr>
        <p:spPr>
          <a:xfrm rot="20905446">
            <a:off x="3518112" y="1216279"/>
            <a:ext cx="2387630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defRPr/>
            </a:pPr>
            <a:r>
              <a:rPr lang="lt-LT" i="1">
                <a:solidFill>
                  <a:srgbClr val="00B050"/>
                </a:solidFill>
                <a:latin typeface="Arial"/>
                <a:cs typeface="Arial"/>
              </a:rPr>
              <a:t>1 m rezoliucijos</a:t>
            </a:r>
          </a:p>
          <a:p>
            <a:pPr>
              <a:spcBef>
                <a:spcPct val="0"/>
              </a:spcBef>
              <a:spcAft>
                <a:spcPct val="0"/>
              </a:spcAft>
              <a:defRPr/>
            </a:pPr>
            <a:r>
              <a:rPr lang="lt-LT" i="1">
                <a:solidFill>
                  <a:srgbClr val="00B050"/>
                </a:solidFill>
                <a:cs typeface="Arial"/>
              </a:rPr>
              <a:t>2024 m. rudens vaizdas</a:t>
            </a:r>
          </a:p>
        </p:txBody>
      </p:sp>
      <p:pic>
        <p:nvPicPr>
          <p:cNvPr id="37" name="Picture 36" descr="Aerial view of a field&#10;&#10;AI-generated content may be incorrect.">
            <a:extLst>
              <a:ext uri="{FF2B5EF4-FFF2-40B4-BE49-F238E27FC236}">
                <a16:creationId xmlns:a16="http://schemas.microsoft.com/office/drawing/2014/main" id="{E9DB1D32-E5E8-3138-D98C-97F7C3ED3B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843196">
            <a:off x="3970773" y="2124500"/>
            <a:ext cx="1536467" cy="241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0199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creenshot, colorfulness, yellow, mobile phone&#10;&#10;Description automatically generated">
            <a:extLst>
              <a:ext uri="{FF2B5EF4-FFF2-40B4-BE49-F238E27FC236}">
                <a16:creationId xmlns:a16="http://schemas.microsoft.com/office/drawing/2014/main" id="{75606A7C-14C1-C5F2-3C52-F2014C2D19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5478" y="5089792"/>
            <a:ext cx="2866521" cy="176820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392DC0A-D335-A983-8C25-556FD10D2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10840"/>
            <a:ext cx="8546275" cy="841025"/>
          </a:xfrm>
        </p:spPr>
        <p:txBody>
          <a:bodyPr/>
          <a:lstStyle/>
          <a:p>
            <a:r>
              <a:rPr lang="lt-LT"/>
              <a:t>NMA </a:t>
            </a:r>
            <a:r>
              <a:rPr lang="lt-LT" err="1"/>
              <a:t>Agro</a:t>
            </a:r>
            <a:r>
              <a:rPr lang="lt-LT"/>
              <a:t> 2024 m. statistika</a:t>
            </a:r>
            <a:endParaRPr lang="en-US">
              <a:cs typeface="Arial" panose="020B0604020202020204"/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DC1215C7-06B7-27C7-56EC-B9C0984FEE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0743" y="1145970"/>
            <a:ext cx="10885714" cy="262255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lt-LT" sz="2000">
                <a:solidFill>
                  <a:schemeClr val="tx1"/>
                </a:solidFill>
              </a:rPr>
              <a:t>38 000 naudotojų</a:t>
            </a:r>
            <a:endParaRPr lang="lt-LT" sz="2000">
              <a:solidFill>
                <a:schemeClr val="tx1"/>
              </a:solidFill>
              <a:cs typeface="Arial"/>
            </a:endParaRPr>
          </a:p>
          <a:p>
            <a:r>
              <a:rPr lang="lt-LT" sz="2000">
                <a:solidFill>
                  <a:schemeClr val="tx1"/>
                </a:solidFill>
              </a:rPr>
              <a:t>123 304 nuotraukos gautos per 2024 m.</a:t>
            </a:r>
            <a:endParaRPr lang="lt-LT" sz="2000">
              <a:solidFill>
                <a:schemeClr val="tx1"/>
              </a:solidFill>
              <a:cs typeface="Arial"/>
            </a:endParaRPr>
          </a:p>
          <a:p>
            <a:r>
              <a:rPr lang="lt-LT" sz="2000">
                <a:solidFill>
                  <a:schemeClr val="tx1"/>
                </a:solidFill>
              </a:rPr>
              <a:t>Vidutiniškai 337 nuotraukos per dieną nuo 2024-01-01</a:t>
            </a:r>
            <a:endParaRPr lang="lt-LT" sz="2000">
              <a:solidFill>
                <a:schemeClr val="tx1"/>
              </a:solidFill>
              <a:cs typeface="Arial"/>
            </a:endParaRPr>
          </a:p>
          <a:p>
            <a:r>
              <a:rPr lang="lt-LT" sz="2000">
                <a:solidFill>
                  <a:schemeClr val="tx1"/>
                </a:solidFill>
              </a:rPr>
              <a:t>Rekordas 3370 nuotraukos per dieną (birželio 20 d.)</a:t>
            </a:r>
            <a:endParaRPr lang="lt-LT" sz="2000">
              <a:solidFill>
                <a:schemeClr val="tx1"/>
              </a:solidFill>
              <a:cs typeface="Arial"/>
            </a:endParaRPr>
          </a:p>
          <a:p>
            <a:pPr marL="0" indent="0">
              <a:buNone/>
            </a:pPr>
            <a:endParaRPr lang="en-US" sz="2000"/>
          </a:p>
        </p:txBody>
      </p:sp>
      <p:pic>
        <p:nvPicPr>
          <p:cNvPr id="4" name="Picture 3" descr="A graph with green lines and numbers&#10;&#10;AI-generated content may be incorrect.">
            <a:extLst>
              <a:ext uri="{FF2B5EF4-FFF2-40B4-BE49-F238E27FC236}">
                <a16:creationId xmlns:a16="http://schemas.microsoft.com/office/drawing/2014/main" id="{C1D46B1B-460C-6CD7-F45A-4251B81D8F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899715"/>
            <a:ext cx="121920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5443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creenshot, colorfulness, yellow, mobile phone&#10;&#10;Description automatically generated">
            <a:extLst>
              <a:ext uri="{FF2B5EF4-FFF2-40B4-BE49-F238E27FC236}">
                <a16:creationId xmlns:a16="http://schemas.microsoft.com/office/drawing/2014/main" id="{75606A7C-14C1-C5F2-3C52-F2014C2D19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5478" y="5089792"/>
            <a:ext cx="2866521" cy="176820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392DC0A-D335-A983-8C25-556FD10D2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10840"/>
            <a:ext cx="8546275" cy="841025"/>
          </a:xfrm>
        </p:spPr>
        <p:txBody>
          <a:bodyPr/>
          <a:lstStyle/>
          <a:p>
            <a:r>
              <a:rPr lang="en-US"/>
              <a:t>NMA </a:t>
            </a:r>
            <a:r>
              <a:rPr lang="lt-LT" err="1"/>
              <a:t>Agro</a:t>
            </a:r>
            <a:r>
              <a:rPr lang="lt-LT"/>
              <a:t> pranešimų pasiskirstymas</a:t>
            </a:r>
            <a:endParaRPr lang="en-US">
              <a:cs typeface="Arial" panose="020B0604020202020204"/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DC1215C7-06B7-27C7-56EC-B9C0984FEE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0743" y="1145970"/>
            <a:ext cx="10885714" cy="262255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lt-LT" sz="2000">
                <a:solidFill>
                  <a:schemeClr val="tx1"/>
                </a:solidFill>
                <a:cs typeface="Arial"/>
              </a:rPr>
              <a:t>Lietuvoje:</a:t>
            </a:r>
          </a:p>
          <a:p>
            <a:r>
              <a:rPr lang="lt-LT" sz="2000">
                <a:solidFill>
                  <a:schemeClr val="tx1"/>
                </a:solidFill>
              </a:rPr>
              <a:t>38 000 naudotojų</a:t>
            </a:r>
            <a:endParaRPr lang="lt-LT" sz="2000">
              <a:solidFill>
                <a:schemeClr val="tx1"/>
              </a:solidFill>
              <a:cs typeface="Arial"/>
            </a:endParaRPr>
          </a:p>
          <a:p>
            <a:r>
              <a:rPr lang="lt-LT" sz="2000">
                <a:solidFill>
                  <a:schemeClr val="tx1"/>
                </a:solidFill>
              </a:rPr>
              <a:t>123 304 nuotraukos gautos per 2024 m.</a:t>
            </a:r>
            <a:endParaRPr lang="lt-LT" sz="2000">
              <a:solidFill>
                <a:schemeClr val="tx1"/>
              </a:solidFill>
              <a:cs typeface="Arial"/>
            </a:endParaRPr>
          </a:p>
          <a:p>
            <a:r>
              <a:rPr lang="lt-LT" sz="2000">
                <a:solidFill>
                  <a:schemeClr val="tx1"/>
                </a:solidFill>
              </a:rPr>
              <a:t>Vidutiniškai 337 nuotraukos per dieną nuo 2024-01-01</a:t>
            </a:r>
            <a:endParaRPr lang="lt-LT" sz="2000">
              <a:solidFill>
                <a:schemeClr val="tx1"/>
              </a:solidFill>
              <a:cs typeface="Arial"/>
            </a:endParaRPr>
          </a:p>
          <a:p>
            <a:r>
              <a:rPr lang="lt-LT" sz="2000">
                <a:solidFill>
                  <a:schemeClr val="tx1"/>
                </a:solidFill>
              </a:rPr>
              <a:t>Rekordas 3370 nuotraukos per dieną (birželio 20 d.)</a:t>
            </a:r>
            <a:endParaRPr lang="lt-LT" sz="2000">
              <a:solidFill>
                <a:schemeClr val="tx1"/>
              </a:solidFill>
              <a:cs typeface="Arial"/>
            </a:endParaRPr>
          </a:p>
          <a:p>
            <a:pPr marL="0" indent="0">
              <a:buNone/>
            </a:pPr>
            <a:endParaRPr lang="en-US" sz="2000"/>
          </a:p>
        </p:txBody>
      </p:sp>
      <p:pic>
        <p:nvPicPr>
          <p:cNvPr id="7" name="Picture 6" descr="A map of a large area&#10;&#10;AI-generated content may be incorrect.">
            <a:extLst>
              <a:ext uri="{FF2B5EF4-FFF2-40B4-BE49-F238E27FC236}">
                <a16:creationId xmlns:a16="http://schemas.microsoft.com/office/drawing/2014/main" id="{A1E1038A-192E-29C7-129E-8F59155EFE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6702" y="1143000"/>
            <a:ext cx="4556891" cy="3395586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1646A9D5-6C83-4C3F-9678-B7806FF1F8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6277654"/>
              </p:ext>
            </p:extLst>
          </p:nvPr>
        </p:nvGraphicFramePr>
        <p:xfrm>
          <a:off x="-306393" y="3245947"/>
          <a:ext cx="8490217" cy="36876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2890651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10630416-624C-461F-B8AD-4DCA4D723C64}"/>
              </a:ext>
            </a:extLst>
          </p:cNvPr>
          <p:cNvSpPr/>
          <p:nvPr/>
        </p:nvSpPr>
        <p:spPr>
          <a:xfrm>
            <a:off x="442205" y="1225118"/>
            <a:ext cx="11223053" cy="5478313"/>
          </a:xfrm>
          <a:prstGeom prst="roundRect">
            <a:avLst/>
          </a:prstGeom>
          <a:solidFill>
            <a:srgbClr val="CFE5C1">
              <a:alpha val="40000"/>
            </a:srgb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189" name="Arc 188">
            <a:extLst>
              <a:ext uri="{FF2B5EF4-FFF2-40B4-BE49-F238E27FC236}">
                <a16:creationId xmlns:a16="http://schemas.microsoft.com/office/drawing/2014/main" id="{4928B901-8B30-483A-8F6E-9CEF9CEFC5AD}"/>
              </a:ext>
            </a:extLst>
          </p:cNvPr>
          <p:cNvSpPr/>
          <p:nvPr/>
        </p:nvSpPr>
        <p:spPr>
          <a:xfrm>
            <a:off x="978679" y="1528316"/>
            <a:ext cx="1905405" cy="1794069"/>
          </a:xfrm>
          <a:prstGeom prst="arc">
            <a:avLst>
              <a:gd name="adj1" fmla="val 3823190"/>
              <a:gd name="adj2" fmla="val 16110499"/>
            </a:avLst>
          </a:prstGeom>
          <a:solidFill>
            <a:srgbClr val="0070C0"/>
          </a:solidFill>
          <a:ln w="3810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ACD82749-F939-B90F-393B-BE57028BB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4568"/>
            <a:ext cx="8546275" cy="841025"/>
          </a:xfrm>
        </p:spPr>
        <p:txBody>
          <a:bodyPr>
            <a:normAutofit/>
          </a:bodyPr>
          <a:lstStyle/>
          <a:p>
            <a:r>
              <a:rPr lang="lt-LT" sz="3600" dirty="0"/>
              <a:t>Planiniu būdu tikrinti ūkiai 2022–2024 m.</a:t>
            </a:r>
            <a:endParaRPr lang="lt-LT" sz="3600" dirty="0">
              <a:solidFill>
                <a:srgbClr val="006837"/>
              </a:solidFill>
              <a:cs typeface="Arial"/>
            </a:endParaRPr>
          </a:p>
        </p:txBody>
      </p:sp>
      <p:sp>
        <p:nvSpPr>
          <p:cNvPr id="164" name="Arc 163">
            <a:extLst>
              <a:ext uri="{FF2B5EF4-FFF2-40B4-BE49-F238E27FC236}">
                <a16:creationId xmlns:a16="http://schemas.microsoft.com/office/drawing/2014/main" id="{9874FB3B-EF52-4C5C-A463-DAC04ABF4D7C}"/>
              </a:ext>
            </a:extLst>
          </p:cNvPr>
          <p:cNvSpPr/>
          <p:nvPr/>
        </p:nvSpPr>
        <p:spPr>
          <a:xfrm>
            <a:off x="6486482" y="1539153"/>
            <a:ext cx="1905405" cy="1794069"/>
          </a:xfrm>
          <a:prstGeom prst="arc">
            <a:avLst>
              <a:gd name="adj1" fmla="val 1558924"/>
              <a:gd name="adj2" fmla="val 16110499"/>
            </a:avLst>
          </a:prstGeom>
          <a:solidFill>
            <a:srgbClr val="0070C0"/>
          </a:solidFill>
          <a:ln w="3810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3E885545-33D5-4B93-8361-B1117F679DF2}"/>
              </a:ext>
            </a:extLst>
          </p:cNvPr>
          <p:cNvGrpSpPr/>
          <p:nvPr/>
        </p:nvGrpSpPr>
        <p:grpSpPr>
          <a:xfrm>
            <a:off x="3130083" y="1327412"/>
            <a:ext cx="2877607" cy="2066222"/>
            <a:chOff x="8178800" y="2370899"/>
            <a:chExt cx="2316171" cy="1958417"/>
          </a:xfrm>
        </p:grpSpPr>
        <p:sp>
          <p:nvSpPr>
            <p:cNvPr id="183" name="TextBox 182">
              <a:extLst>
                <a:ext uri="{FF2B5EF4-FFF2-40B4-BE49-F238E27FC236}">
                  <a16:creationId xmlns:a16="http://schemas.microsoft.com/office/drawing/2014/main" id="{A6A1993C-33F2-435A-8D02-762685121E52}"/>
                </a:ext>
              </a:extLst>
            </p:cNvPr>
            <p:cNvSpPr txBox="1"/>
            <p:nvPr/>
          </p:nvSpPr>
          <p:spPr>
            <a:xfrm>
              <a:off x="8178800" y="2370899"/>
              <a:ext cx="2316171" cy="6563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lt-LT" sz="4500" b="1">
                  <a:solidFill>
                    <a:srgbClr val="404042"/>
                  </a:solidFill>
                  <a:cs typeface="Segoe UI" panose="020B0502040204020203" pitchFamily="34" charset="0"/>
                </a:rPr>
                <a:t>57</a:t>
              </a:r>
              <a:r>
                <a:rPr lang="id-ID" sz="4500" b="1">
                  <a:solidFill>
                    <a:srgbClr val="404042"/>
                  </a:solidFill>
                  <a:cs typeface="Segoe UI" panose="020B0502040204020203" pitchFamily="34" charset="0"/>
                </a:rPr>
                <a:t>%</a:t>
              </a:r>
              <a:endParaRPr lang="en-US" sz="4500" b="1">
                <a:solidFill>
                  <a:srgbClr val="404042"/>
                </a:solidFill>
                <a:cs typeface="Segoe UI" panose="020B0502040204020203" pitchFamily="34" charset="0"/>
              </a:endParaRPr>
            </a:p>
          </p:txBody>
        </p:sp>
        <p:sp>
          <p:nvSpPr>
            <p:cNvPr id="185" name="Rectangle 184">
              <a:extLst>
                <a:ext uri="{FF2B5EF4-FFF2-40B4-BE49-F238E27FC236}">
                  <a16:creationId xmlns:a16="http://schemas.microsoft.com/office/drawing/2014/main" id="{D47566A6-27DC-4728-BF2E-3C5BB2AF1BD7}"/>
                </a:ext>
              </a:extLst>
            </p:cNvPr>
            <p:cNvSpPr/>
            <p:nvPr/>
          </p:nvSpPr>
          <p:spPr>
            <a:xfrm>
              <a:off x="8197605" y="3045755"/>
              <a:ext cx="2285644" cy="128356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lt-LT" sz="2800">
                  <a:solidFill>
                    <a:srgbClr val="404042"/>
                  </a:solidFill>
                  <a:cs typeface="Segoe UI" panose="020B0502040204020203" pitchFamily="34" charset="0"/>
                </a:rPr>
                <a:t>Mažiau unikalių ūkių</a:t>
              </a:r>
            </a:p>
            <a:p>
              <a:endParaRPr lang="en-US" sz="3200">
                <a:solidFill>
                  <a:srgbClr val="404042"/>
                </a:solidFill>
                <a:cs typeface="Segoe UI" panose="020B0502040204020203" pitchFamily="34" charset="0"/>
              </a:endParaRPr>
            </a:p>
          </p:txBody>
        </p:sp>
      </p:grpSp>
      <p:sp>
        <p:nvSpPr>
          <p:cNvPr id="166" name="Oval 165">
            <a:extLst>
              <a:ext uri="{FF2B5EF4-FFF2-40B4-BE49-F238E27FC236}">
                <a16:creationId xmlns:a16="http://schemas.microsoft.com/office/drawing/2014/main" id="{AEE14B35-0047-4777-8724-7EF6432D7D02}"/>
              </a:ext>
            </a:extLst>
          </p:cNvPr>
          <p:cNvSpPr/>
          <p:nvPr/>
        </p:nvSpPr>
        <p:spPr>
          <a:xfrm>
            <a:off x="978679" y="1547476"/>
            <a:ext cx="1871371" cy="1776881"/>
          </a:xfrm>
          <a:prstGeom prst="ellipse">
            <a:avLst/>
          </a:prstGeom>
          <a:solidFill>
            <a:schemeClr val="bg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Oval 166">
            <a:extLst>
              <a:ext uri="{FF2B5EF4-FFF2-40B4-BE49-F238E27FC236}">
                <a16:creationId xmlns:a16="http://schemas.microsoft.com/office/drawing/2014/main" id="{11204356-1EBB-4719-A11A-47927821C53D}"/>
              </a:ext>
            </a:extLst>
          </p:cNvPr>
          <p:cNvSpPr/>
          <p:nvPr/>
        </p:nvSpPr>
        <p:spPr>
          <a:xfrm>
            <a:off x="1096662" y="1645902"/>
            <a:ext cx="1658398" cy="1574664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Oval 170">
            <a:extLst>
              <a:ext uri="{FF2B5EF4-FFF2-40B4-BE49-F238E27FC236}">
                <a16:creationId xmlns:a16="http://schemas.microsoft.com/office/drawing/2014/main" id="{6792D987-9F37-44CD-BB23-050E08E6A068}"/>
              </a:ext>
            </a:extLst>
          </p:cNvPr>
          <p:cNvSpPr/>
          <p:nvPr/>
        </p:nvSpPr>
        <p:spPr>
          <a:xfrm>
            <a:off x="6547747" y="1539153"/>
            <a:ext cx="1871371" cy="1776881"/>
          </a:xfrm>
          <a:prstGeom prst="ellipse">
            <a:avLst/>
          </a:prstGeom>
          <a:solidFill>
            <a:schemeClr val="bg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id="{3431A791-0922-4CAA-AA1A-B829E5CBE12B}"/>
              </a:ext>
            </a:extLst>
          </p:cNvPr>
          <p:cNvSpPr/>
          <p:nvPr/>
        </p:nvSpPr>
        <p:spPr>
          <a:xfrm>
            <a:off x="6654235" y="1645902"/>
            <a:ext cx="1658398" cy="1574664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grpSp>
        <p:nvGrpSpPr>
          <p:cNvPr id="234" name="Group 233">
            <a:extLst>
              <a:ext uri="{FF2B5EF4-FFF2-40B4-BE49-F238E27FC236}">
                <a16:creationId xmlns:a16="http://schemas.microsoft.com/office/drawing/2014/main" id="{266B6E7C-9607-42EB-8453-59BA9CB5AB68}"/>
              </a:ext>
            </a:extLst>
          </p:cNvPr>
          <p:cNvGrpSpPr/>
          <p:nvPr/>
        </p:nvGrpSpPr>
        <p:grpSpPr>
          <a:xfrm>
            <a:off x="8886752" y="1327412"/>
            <a:ext cx="2877607" cy="2066222"/>
            <a:chOff x="8178800" y="2370899"/>
            <a:chExt cx="2316171" cy="1958417"/>
          </a:xfrm>
        </p:grpSpPr>
        <p:sp>
          <p:nvSpPr>
            <p:cNvPr id="235" name="TextBox 234">
              <a:extLst>
                <a:ext uri="{FF2B5EF4-FFF2-40B4-BE49-F238E27FC236}">
                  <a16:creationId xmlns:a16="http://schemas.microsoft.com/office/drawing/2014/main" id="{F7DE8F0F-C8AF-4837-9254-EB3FD9BF936B}"/>
                </a:ext>
              </a:extLst>
            </p:cNvPr>
            <p:cNvSpPr txBox="1"/>
            <p:nvPr/>
          </p:nvSpPr>
          <p:spPr>
            <a:xfrm>
              <a:off x="8178800" y="2370899"/>
              <a:ext cx="2316171" cy="65420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lt-LT" sz="4500" b="1">
                  <a:solidFill>
                    <a:srgbClr val="404042"/>
                  </a:solidFill>
                  <a:cs typeface="Segoe UI" panose="020B0502040204020203" pitchFamily="34" charset="0"/>
                </a:rPr>
                <a:t>67</a:t>
              </a:r>
              <a:r>
                <a:rPr lang="id-ID" sz="4500" b="1">
                  <a:solidFill>
                    <a:srgbClr val="404042"/>
                  </a:solidFill>
                  <a:cs typeface="Segoe UI" panose="020B0502040204020203" pitchFamily="34" charset="0"/>
                </a:rPr>
                <a:t>%</a:t>
              </a:r>
              <a:endParaRPr lang="en-US" sz="4500" b="1">
                <a:solidFill>
                  <a:srgbClr val="404042"/>
                </a:solidFill>
                <a:cs typeface="Segoe UI" panose="020B0502040204020203" pitchFamily="34" charset="0"/>
              </a:endParaRPr>
            </a:p>
          </p:txBody>
        </p:sp>
        <p:sp>
          <p:nvSpPr>
            <p:cNvPr id="237" name="Rectangle 236">
              <a:extLst>
                <a:ext uri="{FF2B5EF4-FFF2-40B4-BE49-F238E27FC236}">
                  <a16:creationId xmlns:a16="http://schemas.microsoft.com/office/drawing/2014/main" id="{83A71881-244E-4DE3-9ADC-7ED0A6C38643}"/>
                </a:ext>
              </a:extLst>
            </p:cNvPr>
            <p:cNvSpPr/>
            <p:nvPr/>
          </p:nvSpPr>
          <p:spPr>
            <a:xfrm>
              <a:off x="8197605" y="3045755"/>
              <a:ext cx="2285644" cy="128356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lt-LT" sz="2800">
                  <a:solidFill>
                    <a:srgbClr val="404042"/>
                  </a:solidFill>
                  <a:cs typeface="Segoe UI" panose="020B0502040204020203" pitchFamily="34" charset="0"/>
                </a:rPr>
                <a:t>Mažiau ūkių dėl GAAB, VR</a:t>
              </a:r>
            </a:p>
            <a:p>
              <a:endParaRPr lang="en-US" sz="3200">
                <a:solidFill>
                  <a:srgbClr val="404042"/>
                </a:solidFill>
                <a:cs typeface="Segoe UI" panose="020B0502040204020203" pitchFamily="34" charset="0"/>
              </a:endParaRPr>
            </a:p>
          </p:txBody>
        </p:sp>
      </p:grpSp>
      <p:sp>
        <p:nvSpPr>
          <p:cNvPr id="285" name="Arrow: Right 284">
            <a:extLst>
              <a:ext uri="{FF2B5EF4-FFF2-40B4-BE49-F238E27FC236}">
                <a16:creationId xmlns:a16="http://schemas.microsoft.com/office/drawing/2014/main" id="{FFBF2107-E0E6-4882-8685-08EAA10B1CF6}"/>
              </a:ext>
            </a:extLst>
          </p:cNvPr>
          <p:cNvSpPr/>
          <p:nvPr/>
        </p:nvSpPr>
        <p:spPr>
          <a:xfrm>
            <a:off x="3284528" y="3277630"/>
            <a:ext cx="2148220" cy="254536"/>
          </a:xfrm>
          <a:prstGeom prst="rightArrow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8" name="TextBox 287">
            <a:extLst>
              <a:ext uri="{FF2B5EF4-FFF2-40B4-BE49-F238E27FC236}">
                <a16:creationId xmlns:a16="http://schemas.microsoft.com/office/drawing/2014/main" id="{005E2C19-BF0A-47AD-A7D0-1FDE363E17E2}"/>
              </a:ext>
            </a:extLst>
          </p:cNvPr>
          <p:cNvSpPr txBox="1"/>
          <p:nvPr/>
        </p:nvSpPr>
        <p:spPr>
          <a:xfrm>
            <a:off x="3035216" y="3056006"/>
            <a:ext cx="1188476" cy="18312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lt-LT" sz="2800" spc="300"/>
              <a:t>7060</a:t>
            </a:r>
            <a:endParaRPr lang="en-US" sz="2800" spc="300"/>
          </a:p>
        </p:txBody>
      </p:sp>
      <p:sp>
        <p:nvSpPr>
          <p:cNvPr id="289" name="TextBox 288">
            <a:extLst>
              <a:ext uri="{FF2B5EF4-FFF2-40B4-BE49-F238E27FC236}">
                <a16:creationId xmlns:a16="http://schemas.microsoft.com/office/drawing/2014/main" id="{81DB506E-2F57-4FA9-BED7-976F9C7F2A3C}"/>
              </a:ext>
            </a:extLst>
          </p:cNvPr>
          <p:cNvSpPr txBox="1"/>
          <p:nvPr/>
        </p:nvSpPr>
        <p:spPr>
          <a:xfrm>
            <a:off x="4527088" y="3051187"/>
            <a:ext cx="1188476" cy="18312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lt-LT" sz="2800" spc="300"/>
              <a:t>3032</a:t>
            </a:r>
            <a:endParaRPr lang="en-US" sz="2800" spc="300"/>
          </a:p>
        </p:txBody>
      </p:sp>
      <p:sp>
        <p:nvSpPr>
          <p:cNvPr id="290" name="Arrow: Right 289">
            <a:extLst>
              <a:ext uri="{FF2B5EF4-FFF2-40B4-BE49-F238E27FC236}">
                <a16:creationId xmlns:a16="http://schemas.microsoft.com/office/drawing/2014/main" id="{94B4A9A1-9CD4-4E89-9289-B5EC0515DA14}"/>
              </a:ext>
            </a:extLst>
          </p:cNvPr>
          <p:cNvSpPr/>
          <p:nvPr/>
        </p:nvSpPr>
        <p:spPr>
          <a:xfrm>
            <a:off x="9000659" y="3276823"/>
            <a:ext cx="2148220" cy="254536"/>
          </a:xfrm>
          <a:prstGeom prst="rightArrow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3" name="TextBox 292">
            <a:extLst>
              <a:ext uri="{FF2B5EF4-FFF2-40B4-BE49-F238E27FC236}">
                <a16:creationId xmlns:a16="http://schemas.microsoft.com/office/drawing/2014/main" id="{DE391ACF-F8AB-49F3-ADAA-25C03D0ADA18}"/>
              </a:ext>
            </a:extLst>
          </p:cNvPr>
          <p:cNvSpPr txBox="1"/>
          <p:nvPr/>
        </p:nvSpPr>
        <p:spPr>
          <a:xfrm>
            <a:off x="8751347" y="3055199"/>
            <a:ext cx="1188476" cy="18312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lt-LT" sz="2800" spc="300"/>
              <a:t>1364</a:t>
            </a:r>
            <a:endParaRPr lang="en-US" sz="2800" spc="300"/>
          </a:p>
        </p:txBody>
      </p:sp>
      <p:sp>
        <p:nvSpPr>
          <p:cNvPr id="294" name="TextBox 293">
            <a:extLst>
              <a:ext uri="{FF2B5EF4-FFF2-40B4-BE49-F238E27FC236}">
                <a16:creationId xmlns:a16="http://schemas.microsoft.com/office/drawing/2014/main" id="{7A18C7BE-9635-41F2-A445-5972E5F13084}"/>
              </a:ext>
            </a:extLst>
          </p:cNvPr>
          <p:cNvSpPr txBox="1"/>
          <p:nvPr/>
        </p:nvSpPr>
        <p:spPr>
          <a:xfrm>
            <a:off x="10227964" y="3051187"/>
            <a:ext cx="1188476" cy="18312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lt-LT" sz="2800" spc="300"/>
              <a:t>446</a:t>
            </a:r>
            <a:endParaRPr lang="en-US" sz="2800" spc="300"/>
          </a:p>
        </p:txBody>
      </p:sp>
      <p:sp>
        <p:nvSpPr>
          <p:cNvPr id="296" name="Arc 295">
            <a:extLst>
              <a:ext uri="{FF2B5EF4-FFF2-40B4-BE49-F238E27FC236}">
                <a16:creationId xmlns:a16="http://schemas.microsoft.com/office/drawing/2014/main" id="{54697EF6-38D7-4E4E-BE3E-27ABBABF1550}"/>
              </a:ext>
            </a:extLst>
          </p:cNvPr>
          <p:cNvSpPr/>
          <p:nvPr/>
        </p:nvSpPr>
        <p:spPr>
          <a:xfrm>
            <a:off x="978679" y="4314712"/>
            <a:ext cx="1905405" cy="1794069"/>
          </a:xfrm>
          <a:prstGeom prst="arc">
            <a:avLst>
              <a:gd name="adj1" fmla="val 3823190"/>
              <a:gd name="adj2" fmla="val 16110499"/>
            </a:avLst>
          </a:prstGeom>
          <a:solidFill>
            <a:srgbClr val="0070C0"/>
          </a:solidFill>
          <a:ln w="3810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7" name="Arc 296">
            <a:extLst>
              <a:ext uri="{FF2B5EF4-FFF2-40B4-BE49-F238E27FC236}">
                <a16:creationId xmlns:a16="http://schemas.microsoft.com/office/drawing/2014/main" id="{ACDC9AF6-0F2F-48F3-8273-E2430A26AD8A}"/>
              </a:ext>
            </a:extLst>
          </p:cNvPr>
          <p:cNvSpPr/>
          <p:nvPr/>
        </p:nvSpPr>
        <p:spPr>
          <a:xfrm>
            <a:off x="6486482" y="4325549"/>
            <a:ext cx="1905405" cy="1794069"/>
          </a:xfrm>
          <a:prstGeom prst="arc">
            <a:avLst>
              <a:gd name="adj1" fmla="val 1243741"/>
              <a:gd name="adj2" fmla="val 16110499"/>
            </a:avLst>
          </a:prstGeom>
          <a:solidFill>
            <a:srgbClr val="0070C0"/>
          </a:solidFill>
          <a:ln w="3810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grpSp>
        <p:nvGrpSpPr>
          <p:cNvPr id="298" name="Group 297">
            <a:extLst>
              <a:ext uri="{FF2B5EF4-FFF2-40B4-BE49-F238E27FC236}">
                <a16:creationId xmlns:a16="http://schemas.microsoft.com/office/drawing/2014/main" id="{133171DB-B2B7-434A-B97E-3AA353BA8E19}"/>
              </a:ext>
            </a:extLst>
          </p:cNvPr>
          <p:cNvGrpSpPr/>
          <p:nvPr/>
        </p:nvGrpSpPr>
        <p:grpSpPr>
          <a:xfrm>
            <a:off x="3130083" y="4113807"/>
            <a:ext cx="2877607" cy="2066221"/>
            <a:chOff x="8178800" y="2370899"/>
            <a:chExt cx="2316171" cy="1958417"/>
          </a:xfrm>
        </p:grpSpPr>
        <p:sp>
          <p:nvSpPr>
            <p:cNvPr id="299" name="TextBox 298">
              <a:extLst>
                <a:ext uri="{FF2B5EF4-FFF2-40B4-BE49-F238E27FC236}">
                  <a16:creationId xmlns:a16="http://schemas.microsoft.com/office/drawing/2014/main" id="{8826F0F3-B3FF-445A-9AE6-B8463BF7344B}"/>
                </a:ext>
              </a:extLst>
            </p:cNvPr>
            <p:cNvSpPr txBox="1"/>
            <p:nvPr/>
          </p:nvSpPr>
          <p:spPr>
            <a:xfrm>
              <a:off x="8178800" y="2370899"/>
              <a:ext cx="2316171" cy="6563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lt-LT" sz="4500" b="1">
                  <a:solidFill>
                    <a:srgbClr val="404042"/>
                  </a:solidFill>
                  <a:cs typeface="Segoe UI" panose="020B0502040204020203" pitchFamily="34" charset="0"/>
                </a:rPr>
                <a:t>56</a:t>
              </a:r>
              <a:r>
                <a:rPr lang="id-ID" sz="4500" b="1">
                  <a:solidFill>
                    <a:srgbClr val="404042"/>
                  </a:solidFill>
                  <a:cs typeface="Segoe UI" panose="020B0502040204020203" pitchFamily="34" charset="0"/>
                </a:rPr>
                <a:t>%</a:t>
              </a:r>
              <a:endParaRPr lang="en-US" sz="4500" b="1">
                <a:solidFill>
                  <a:srgbClr val="404042"/>
                </a:solidFill>
                <a:cs typeface="Segoe UI" panose="020B0502040204020203" pitchFamily="34" charset="0"/>
              </a:endParaRPr>
            </a:p>
          </p:txBody>
        </p:sp>
        <p:sp>
          <p:nvSpPr>
            <p:cNvPr id="300" name="Rectangle 299">
              <a:extLst>
                <a:ext uri="{FF2B5EF4-FFF2-40B4-BE49-F238E27FC236}">
                  <a16:creationId xmlns:a16="http://schemas.microsoft.com/office/drawing/2014/main" id="{B792DC30-3434-4C4F-9745-606AFD0AC774}"/>
                </a:ext>
              </a:extLst>
            </p:cNvPr>
            <p:cNvSpPr/>
            <p:nvPr/>
          </p:nvSpPr>
          <p:spPr>
            <a:xfrm>
              <a:off x="8197605" y="3045755"/>
              <a:ext cx="2285644" cy="128356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lt-LT" sz="2800">
                  <a:solidFill>
                    <a:srgbClr val="404042"/>
                  </a:solidFill>
                  <a:cs typeface="Segoe UI" panose="020B0502040204020203" pitchFamily="34" charset="0"/>
                </a:rPr>
                <a:t>Mažiau gyvulių ūkių</a:t>
              </a:r>
            </a:p>
            <a:p>
              <a:endParaRPr lang="en-US" sz="3200">
                <a:solidFill>
                  <a:srgbClr val="404042"/>
                </a:solidFill>
                <a:cs typeface="Segoe UI" panose="020B0502040204020203" pitchFamily="34" charset="0"/>
              </a:endParaRPr>
            </a:p>
          </p:txBody>
        </p:sp>
      </p:grpSp>
      <p:sp>
        <p:nvSpPr>
          <p:cNvPr id="301" name="Oval 300">
            <a:extLst>
              <a:ext uri="{FF2B5EF4-FFF2-40B4-BE49-F238E27FC236}">
                <a16:creationId xmlns:a16="http://schemas.microsoft.com/office/drawing/2014/main" id="{C90A212A-DA73-41E8-B7F4-FC8ECB3CE4DC}"/>
              </a:ext>
            </a:extLst>
          </p:cNvPr>
          <p:cNvSpPr/>
          <p:nvPr/>
        </p:nvSpPr>
        <p:spPr>
          <a:xfrm>
            <a:off x="978679" y="4333872"/>
            <a:ext cx="1871371" cy="1776881"/>
          </a:xfrm>
          <a:prstGeom prst="ellipse">
            <a:avLst/>
          </a:prstGeom>
          <a:solidFill>
            <a:schemeClr val="bg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2" name="Oval 301">
            <a:extLst>
              <a:ext uri="{FF2B5EF4-FFF2-40B4-BE49-F238E27FC236}">
                <a16:creationId xmlns:a16="http://schemas.microsoft.com/office/drawing/2014/main" id="{5F7B7D28-76F5-4EC1-B077-57974BEBCCF4}"/>
              </a:ext>
            </a:extLst>
          </p:cNvPr>
          <p:cNvSpPr/>
          <p:nvPr/>
        </p:nvSpPr>
        <p:spPr>
          <a:xfrm>
            <a:off x="1096662" y="4432298"/>
            <a:ext cx="1658398" cy="1574664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6" name="Oval 305">
            <a:extLst>
              <a:ext uri="{FF2B5EF4-FFF2-40B4-BE49-F238E27FC236}">
                <a16:creationId xmlns:a16="http://schemas.microsoft.com/office/drawing/2014/main" id="{1E343600-FA74-406E-93FF-CBF030A19A84}"/>
              </a:ext>
            </a:extLst>
          </p:cNvPr>
          <p:cNvSpPr/>
          <p:nvPr/>
        </p:nvSpPr>
        <p:spPr>
          <a:xfrm>
            <a:off x="6547748" y="4325549"/>
            <a:ext cx="1871371" cy="1776881"/>
          </a:xfrm>
          <a:prstGeom prst="ellipse">
            <a:avLst/>
          </a:prstGeom>
          <a:solidFill>
            <a:schemeClr val="bg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307" name="Oval 306">
            <a:extLst>
              <a:ext uri="{FF2B5EF4-FFF2-40B4-BE49-F238E27FC236}">
                <a16:creationId xmlns:a16="http://schemas.microsoft.com/office/drawing/2014/main" id="{A59B20E0-0CB2-4573-9CC0-5C09D1173BCE}"/>
              </a:ext>
            </a:extLst>
          </p:cNvPr>
          <p:cNvSpPr/>
          <p:nvPr/>
        </p:nvSpPr>
        <p:spPr>
          <a:xfrm>
            <a:off x="6654235" y="4432298"/>
            <a:ext cx="1658398" cy="1574664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grpSp>
        <p:nvGrpSpPr>
          <p:cNvPr id="311" name="Group 310">
            <a:extLst>
              <a:ext uri="{FF2B5EF4-FFF2-40B4-BE49-F238E27FC236}">
                <a16:creationId xmlns:a16="http://schemas.microsoft.com/office/drawing/2014/main" id="{60FAC76C-7F5C-4D57-9291-40CAD673C865}"/>
              </a:ext>
            </a:extLst>
          </p:cNvPr>
          <p:cNvGrpSpPr/>
          <p:nvPr/>
        </p:nvGrpSpPr>
        <p:grpSpPr>
          <a:xfrm>
            <a:off x="8886752" y="4113807"/>
            <a:ext cx="2877607" cy="1635334"/>
            <a:chOff x="8178800" y="2370899"/>
            <a:chExt cx="2316171" cy="1550011"/>
          </a:xfrm>
        </p:grpSpPr>
        <p:sp>
          <p:nvSpPr>
            <p:cNvPr id="312" name="TextBox 311">
              <a:extLst>
                <a:ext uri="{FF2B5EF4-FFF2-40B4-BE49-F238E27FC236}">
                  <a16:creationId xmlns:a16="http://schemas.microsoft.com/office/drawing/2014/main" id="{3B7C3804-39B7-46B4-9756-C0F93C2C9F06}"/>
                </a:ext>
              </a:extLst>
            </p:cNvPr>
            <p:cNvSpPr txBox="1"/>
            <p:nvPr/>
          </p:nvSpPr>
          <p:spPr>
            <a:xfrm>
              <a:off x="8178800" y="2370899"/>
              <a:ext cx="2316171" cy="65420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lt-LT" sz="4500" b="1">
                  <a:solidFill>
                    <a:srgbClr val="404042"/>
                  </a:solidFill>
                  <a:cs typeface="Segoe UI" panose="020B0502040204020203" pitchFamily="34" charset="0"/>
                </a:rPr>
                <a:t>68</a:t>
              </a:r>
              <a:r>
                <a:rPr lang="id-ID" sz="4500" b="1">
                  <a:solidFill>
                    <a:srgbClr val="404042"/>
                  </a:solidFill>
                  <a:cs typeface="Segoe UI" panose="020B0502040204020203" pitchFamily="34" charset="0"/>
                </a:rPr>
                <a:t>%</a:t>
              </a:r>
              <a:endParaRPr lang="en-US" sz="4500" b="1">
                <a:solidFill>
                  <a:srgbClr val="404042"/>
                </a:solidFill>
                <a:cs typeface="Segoe UI" panose="020B0502040204020203" pitchFamily="34" charset="0"/>
              </a:endParaRPr>
            </a:p>
          </p:txBody>
        </p:sp>
        <p:sp>
          <p:nvSpPr>
            <p:cNvPr id="313" name="Rectangle 312">
              <a:extLst>
                <a:ext uri="{FF2B5EF4-FFF2-40B4-BE49-F238E27FC236}">
                  <a16:creationId xmlns:a16="http://schemas.microsoft.com/office/drawing/2014/main" id="{5F0DA1DA-72DC-4245-B811-B85AB556AAFC}"/>
                </a:ext>
              </a:extLst>
            </p:cNvPr>
            <p:cNvSpPr/>
            <p:nvPr/>
          </p:nvSpPr>
          <p:spPr>
            <a:xfrm>
              <a:off x="8197605" y="3045755"/>
              <a:ext cx="2285644" cy="875155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lt-LT" sz="2800">
                  <a:solidFill>
                    <a:srgbClr val="404042"/>
                  </a:solidFill>
                  <a:cs typeface="Segoe UI" panose="020B0502040204020203" pitchFamily="34" charset="0"/>
                </a:rPr>
                <a:t>Mažiau gyvulių</a:t>
              </a:r>
            </a:p>
            <a:p>
              <a:endParaRPr lang="en-US" sz="3200">
                <a:solidFill>
                  <a:srgbClr val="404042"/>
                </a:solidFill>
                <a:cs typeface="Segoe UI" panose="020B0502040204020203" pitchFamily="34" charset="0"/>
              </a:endParaRPr>
            </a:p>
          </p:txBody>
        </p:sp>
      </p:grpSp>
      <p:sp>
        <p:nvSpPr>
          <p:cNvPr id="314" name="Arrow: Right 313">
            <a:extLst>
              <a:ext uri="{FF2B5EF4-FFF2-40B4-BE49-F238E27FC236}">
                <a16:creationId xmlns:a16="http://schemas.microsoft.com/office/drawing/2014/main" id="{CAB9D9E7-BDB7-4708-8C3C-59B4412D8B65}"/>
              </a:ext>
            </a:extLst>
          </p:cNvPr>
          <p:cNvSpPr/>
          <p:nvPr/>
        </p:nvSpPr>
        <p:spPr>
          <a:xfrm>
            <a:off x="3284528" y="6064026"/>
            <a:ext cx="2148220" cy="254536"/>
          </a:xfrm>
          <a:prstGeom prst="rightArrow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7" name="TextBox 316">
            <a:extLst>
              <a:ext uri="{FF2B5EF4-FFF2-40B4-BE49-F238E27FC236}">
                <a16:creationId xmlns:a16="http://schemas.microsoft.com/office/drawing/2014/main" id="{BDBD2856-9035-45B2-B41E-FAC009DBBA59}"/>
              </a:ext>
            </a:extLst>
          </p:cNvPr>
          <p:cNvSpPr txBox="1"/>
          <p:nvPr/>
        </p:nvSpPr>
        <p:spPr>
          <a:xfrm>
            <a:off x="3035216" y="5842402"/>
            <a:ext cx="1188476" cy="18312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lt-LT" sz="2800" spc="300"/>
              <a:t>1663</a:t>
            </a:r>
            <a:endParaRPr lang="en-US" sz="2800" spc="300"/>
          </a:p>
        </p:txBody>
      </p:sp>
      <p:sp>
        <p:nvSpPr>
          <p:cNvPr id="318" name="TextBox 317">
            <a:extLst>
              <a:ext uri="{FF2B5EF4-FFF2-40B4-BE49-F238E27FC236}">
                <a16:creationId xmlns:a16="http://schemas.microsoft.com/office/drawing/2014/main" id="{9CECECF5-7033-4A3A-8437-5A8512B02079}"/>
              </a:ext>
            </a:extLst>
          </p:cNvPr>
          <p:cNvSpPr txBox="1"/>
          <p:nvPr/>
        </p:nvSpPr>
        <p:spPr>
          <a:xfrm>
            <a:off x="4613308" y="5830203"/>
            <a:ext cx="1188476" cy="18312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lt-LT" sz="2800" spc="300"/>
              <a:t>738</a:t>
            </a:r>
            <a:endParaRPr lang="en-US" sz="2800" spc="300"/>
          </a:p>
        </p:txBody>
      </p:sp>
      <p:sp>
        <p:nvSpPr>
          <p:cNvPr id="319" name="Arrow: Right 318">
            <a:extLst>
              <a:ext uri="{FF2B5EF4-FFF2-40B4-BE49-F238E27FC236}">
                <a16:creationId xmlns:a16="http://schemas.microsoft.com/office/drawing/2014/main" id="{97B15900-F7BC-41D1-A1B6-6B39D0CC56F7}"/>
              </a:ext>
            </a:extLst>
          </p:cNvPr>
          <p:cNvSpPr/>
          <p:nvPr/>
        </p:nvSpPr>
        <p:spPr>
          <a:xfrm>
            <a:off x="9000659" y="6063219"/>
            <a:ext cx="2148220" cy="254536"/>
          </a:xfrm>
          <a:prstGeom prst="rightArrow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2" name="TextBox 321">
            <a:extLst>
              <a:ext uri="{FF2B5EF4-FFF2-40B4-BE49-F238E27FC236}">
                <a16:creationId xmlns:a16="http://schemas.microsoft.com/office/drawing/2014/main" id="{71B777FC-090B-475F-8DF2-779DB2DACE63}"/>
              </a:ext>
            </a:extLst>
          </p:cNvPr>
          <p:cNvSpPr txBox="1"/>
          <p:nvPr/>
        </p:nvSpPr>
        <p:spPr>
          <a:xfrm>
            <a:off x="8824143" y="5841524"/>
            <a:ext cx="1188476" cy="18312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lt-LT" sz="2800" spc="300"/>
              <a:t>35177</a:t>
            </a:r>
            <a:endParaRPr lang="en-US" sz="2800" spc="300"/>
          </a:p>
        </p:txBody>
      </p:sp>
      <p:sp>
        <p:nvSpPr>
          <p:cNvPr id="323" name="TextBox 322">
            <a:extLst>
              <a:ext uri="{FF2B5EF4-FFF2-40B4-BE49-F238E27FC236}">
                <a16:creationId xmlns:a16="http://schemas.microsoft.com/office/drawing/2014/main" id="{165BA7CC-7649-482A-A475-5EB0518E3B27}"/>
              </a:ext>
            </a:extLst>
          </p:cNvPr>
          <p:cNvSpPr txBox="1"/>
          <p:nvPr/>
        </p:nvSpPr>
        <p:spPr>
          <a:xfrm>
            <a:off x="10227964" y="5830203"/>
            <a:ext cx="1188476" cy="18312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lt-LT" sz="2800" spc="300"/>
              <a:t>11353</a:t>
            </a:r>
            <a:endParaRPr lang="en-US" sz="2800" spc="300"/>
          </a:p>
        </p:txBody>
      </p:sp>
      <p:pic>
        <p:nvPicPr>
          <p:cNvPr id="3" name="Picture 2" descr="A group of sheep standing together&#10;&#10;Description automatically generated">
            <a:extLst>
              <a:ext uri="{FF2B5EF4-FFF2-40B4-BE49-F238E27FC236}">
                <a16:creationId xmlns:a16="http://schemas.microsoft.com/office/drawing/2014/main" id="{BA2216E0-B439-445C-967B-5B540A4821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4524" y="4752485"/>
            <a:ext cx="1348254" cy="996656"/>
          </a:xfrm>
          <a:prstGeom prst="rect">
            <a:avLst/>
          </a:prstGeom>
        </p:spPr>
      </p:pic>
      <p:pic>
        <p:nvPicPr>
          <p:cNvPr id="5" name="Picture 4" descr="A cow and calf with tags on their ears&#10;&#10;Description automatically generated">
            <a:extLst>
              <a:ext uri="{FF2B5EF4-FFF2-40B4-BE49-F238E27FC236}">
                <a16:creationId xmlns:a16="http://schemas.microsoft.com/office/drawing/2014/main" id="{20512DA8-0015-4D50-9ED7-2D9884F4AB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9671" y="4684088"/>
            <a:ext cx="1204705" cy="1122590"/>
          </a:xfrm>
          <a:prstGeom prst="rect">
            <a:avLst/>
          </a:prstGeom>
        </p:spPr>
      </p:pic>
      <p:pic>
        <p:nvPicPr>
          <p:cNvPr id="9" name="Picture 8" descr="A green field with trees&#10;&#10;Description automatically generated">
            <a:extLst>
              <a:ext uri="{FF2B5EF4-FFF2-40B4-BE49-F238E27FC236}">
                <a16:creationId xmlns:a16="http://schemas.microsoft.com/office/drawing/2014/main" id="{59E75F79-220D-49D6-909D-3196974D40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5945" y="1939342"/>
            <a:ext cx="1332156" cy="920911"/>
          </a:xfrm>
          <a:prstGeom prst="rect">
            <a:avLst/>
          </a:prstGeom>
        </p:spPr>
      </p:pic>
      <p:pic>
        <p:nvPicPr>
          <p:cNvPr id="14" name="Picture 13" descr="A roll of hay on a field&#10;&#10;Description automatically generated">
            <a:extLst>
              <a:ext uri="{FF2B5EF4-FFF2-40B4-BE49-F238E27FC236}">
                <a16:creationId xmlns:a16="http://schemas.microsoft.com/office/drawing/2014/main" id="{C54F0059-F285-414C-82C7-9CBA4BD579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6143" y="1933070"/>
            <a:ext cx="1402156" cy="1000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249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creenshot, colorfulness, yellow, mobile phone&#10;&#10;Description automatically generated">
            <a:extLst>
              <a:ext uri="{FF2B5EF4-FFF2-40B4-BE49-F238E27FC236}">
                <a16:creationId xmlns:a16="http://schemas.microsoft.com/office/drawing/2014/main" id="{75606A7C-14C1-C5F2-3C52-F2014C2D19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5478" y="5089792"/>
            <a:ext cx="2866521" cy="176820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392DC0A-D335-A983-8C25-556FD10D2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10840"/>
            <a:ext cx="8546275" cy="841025"/>
          </a:xfrm>
        </p:spPr>
        <p:txBody>
          <a:bodyPr/>
          <a:lstStyle/>
          <a:p>
            <a:r>
              <a:rPr lang="en-US"/>
              <a:t>NMA </a:t>
            </a:r>
            <a:r>
              <a:rPr lang="lt-LT" err="1"/>
              <a:t>Agro</a:t>
            </a:r>
            <a:r>
              <a:rPr lang="lt-LT"/>
              <a:t> pranešimų pasiskirstymas</a:t>
            </a:r>
            <a:endParaRPr lang="en-US">
              <a:cs typeface="Arial" panose="020B0604020202020204"/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DC1215C7-06B7-27C7-56EC-B9C0984FEE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0743" y="1145970"/>
            <a:ext cx="10885714" cy="262255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lt-LT" sz="2000">
                <a:solidFill>
                  <a:schemeClr val="tx1"/>
                </a:solidFill>
                <a:cs typeface="Arial"/>
              </a:rPr>
              <a:t>Lietuvoje:</a:t>
            </a:r>
          </a:p>
          <a:p>
            <a:r>
              <a:rPr lang="lt-LT" sz="2000">
                <a:solidFill>
                  <a:schemeClr val="tx1"/>
                </a:solidFill>
              </a:rPr>
              <a:t>38 000 naudotojų</a:t>
            </a:r>
            <a:endParaRPr lang="lt-LT" sz="2000">
              <a:solidFill>
                <a:schemeClr val="tx1"/>
              </a:solidFill>
              <a:cs typeface="Arial"/>
            </a:endParaRPr>
          </a:p>
          <a:p>
            <a:r>
              <a:rPr lang="lt-LT" sz="2000">
                <a:solidFill>
                  <a:schemeClr val="tx1"/>
                </a:solidFill>
              </a:rPr>
              <a:t>123 304 nuotraukos gautos per 2024 m.</a:t>
            </a:r>
            <a:endParaRPr lang="lt-LT" sz="2000">
              <a:solidFill>
                <a:schemeClr val="tx1"/>
              </a:solidFill>
              <a:cs typeface="Arial"/>
            </a:endParaRPr>
          </a:p>
          <a:p>
            <a:r>
              <a:rPr lang="lt-LT" sz="2000">
                <a:solidFill>
                  <a:schemeClr val="tx1"/>
                </a:solidFill>
              </a:rPr>
              <a:t>Vidutiniškai 337 nuotraukos per dieną nuo 2024-01-01</a:t>
            </a:r>
            <a:endParaRPr lang="lt-LT" sz="2000">
              <a:solidFill>
                <a:schemeClr val="tx1"/>
              </a:solidFill>
              <a:cs typeface="Arial"/>
            </a:endParaRPr>
          </a:p>
          <a:p>
            <a:r>
              <a:rPr lang="lt-LT" sz="2000">
                <a:solidFill>
                  <a:schemeClr val="tx1"/>
                </a:solidFill>
              </a:rPr>
              <a:t>Rekordas 3370 nuotraukos per dieną (birželio 20 d.)</a:t>
            </a:r>
            <a:endParaRPr lang="lt-LT" sz="2000">
              <a:solidFill>
                <a:schemeClr val="tx1"/>
              </a:solidFill>
              <a:cs typeface="Arial"/>
            </a:endParaRPr>
          </a:p>
          <a:p>
            <a:pPr marL="0" indent="0">
              <a:buNone/>
            </a:pPr>
            <a:endParaRPr lang="en-US" sz="20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94791E-64E7-45AE-A542-4EABC26053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6562" y="1090551"/>
            <a:ext cx="4741333" cy="3427771"/>
          </a:xfrm>
          <a:prstGeom prst="rect">
            <a:avLst/>
          </a:prstGeom>
        </p:spPr>
      </p:pic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0D36A26C-2CBD-48B4-93A0-A2D9C981D2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89727797"/>
              </p:ext>
            </p:extLst>
          </p:nvPr>
        </p:nvGraphicFramePr>
        <p:xfrm>
          <a:off x="-306393" y="3245947"/>
          <a:ext cx="8490217" cy="36876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1222952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creenshot, colorfulness, yellow, mobile phone&#10;&#10;Description automatically generated">
            <a:extLst>
              <a:ext uri="{FF2B5EF4-FFF2-40B4-BE49-F238E27FC236}">
                <a16:creationId xmlns:a16="http://schemas.microsoft.com/office/drawing/2014/main" id="{75606A7C-14C1-C5F2-3C52-F2014C2D19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5478" y="5089792"/>
            <a:ext cx="2866521" cy="176820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392DC0A-D335-A983-8C25-556FD10D2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10840"/>
            <a:ext cx="8546275" cy="841025"/>
          </a:xfrm>
        </p:spPr>
        <p:txBody>
          <a:bodyPr/>
          <a:lstStyle/>
          <a:p>
            <a:r>
              <a:rPr lang="en-US"/>
              <a:t>NMA </a:t>
            </a:r>
            <a:r>
              <a:rPr lang="lt-LT" err="1"/>
              <a:t>Agro</a:t>
            </a:r>
            <a:r>
              <a:rPr lang="lt-LT"/>
              <a:t> pranešimų pasiskirstymas pagal savivaldybes</a:t>
            </a:r>
            <a:endParaRPr lang="en-US">
              <a:cs typeface="Arial" panose="020B0604020202020204"/>
            </a:endParaRPr>
          </a:p>
        </p:txBody>
      </p:sp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1646A9D5-6C83-4C3F-9678-B7806FF1F8BF}"/>
              </a:ext>
            </a:extLst>
          </p:cNvPr>
          <p:cNvGraphicFramePr/>
          <p:nvPr/>
        </p:nvGraphicFramePr>
        <p:xfrm>
          <a:off x="295564" y="3288146"/>
          <a:ext cx="7832435" cy="32327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2" name="Picture 21">
            <a:extLst>
              <a:ext uri="{FF2B5EF4-FFF2-40B4-BE49-F238E27FC236}">
                <a16:creationId xmlns:a16="http://schemas.microsoft.com/office/drawing/2014/main" id="{34D2C977-6EF9-4584-9E78-11DCDE366A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634" y="1073635"/>
            <a:ext cx="7709365" cy="557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5321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creenshot, colorfulness, yellow, mobile phone&#10;&#10;Description automatically generated">
            <a:extLst>
              <a:ext uri="{FF2B5EF4-FFF2-40B4-BE49-F238E27FC236}">
                <a16:creationId xmlns:a16="http://schemas.microsoft.com/office/drawing/2014/main" id="{75606A7C-14C1-C5F2-3C52-F2014C2D19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5478" y="5089792"/>
            <a:ext cx="2866521" cy="176820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392DC0A-D335-A983-8C25-556FD10D2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10840"/>
            <a:ext cx="8546275" cy="841025"/>
          </a:xfrm>
        </p:spPr>
        <p:txBody>
          <a:bodyPr/>
          <a:lstStyle/>
          <a:p>
            <a:r>
              <a:rPr lang="en-US"/>
              <a:t>NMA </a:t>
            </a:r>
            <a:r>
              <a:rPr lang="lt-LT" err="1"/>
              <a:t>Agro</a:t>
            </a:r>
            <a:r>
              <a:rPr lang="lt-LT"/>
              <a:t> pranešimų pasiskirstymas pagal seniūnijas</a:t>
            </a:r>
            <a:endParaRPr lang="en-US">
              <a:cs typeface="Arial" panose="020B0604020202020204"/>
            </a:endParaRPr>
          </a:p>
        </p:txBody>
      </p:sp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1646A9D5-6C83-4C3F-9678-B7806FF1F8BF}"/>
              </a:ext>
            </a:extLst>
          </p:cNvPr>
          <p:cNvGraphicFramePr/>
          <p:nvPr/>
        </p:nvGraphicFramePr>
        <p:xfrm>
          <a:off x="295564" y="3288146"/>
          <a:ext cx="7832435" cy="32327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5493E1C6-FC8C-4069-B6C2-E31FD2A2C6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037818"/>
            <a:ext cx="8127999" cy="5823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8880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5338C792-A15B-86EF-FB28-CE4C2989E0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creenshot, colorfulness, yellow, mobile phone&#10;&#10;Description automatically generated">
            <a:extLst>
              <a:ext uri="{FF2B5EF4-FFF2-40B4-BE49-F238E27FC236}">
                <a16:creationId xmlns:a16="http://schemas.microsoft.com/office/drawing/2014/main" id="{F185BEB7-6388-84EC-042D-EEEB086352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5478" y="5089792"/>
            <a:ext cx="2866521" cy="176820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A5A7F57-780C-7ADA-FFFD-807457409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10840"/>
            <a:ext cx="8546275" cy="841025"/>
          </a:xfrm>
        </p:spPr>
        <p:txBody>
          <a:bodyPr/>
          <a:lstStyle/>
          <a:p>
            <a:r>
              <a:rPr lang="lt-LT"/>
              <a:t>NMA </a:t>
            </a:r>
            <a:r>
              <a:rPr lang="lt-LT" err="1"/>
              <a:t>Agro</a:t>
            </a:r>
            <a:r>
              <a:rPr lang="lt-LT"/>
              <a:t> 2024 m. pranešimų tipai </a:t>
            </a:r>
            <a:endParaRPr lang="en-US">
              <a:cs typeface="Arial" panose="020B0604020202020204"/>
            </a:endParaRP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24788855-65A0-48B0-A29B-00A5EC81B86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21190150"/>
              </p:ext>
            </p:extLst>
          </p:nvPr>
        </p:nvGraphicFramePr>
        <p:xfrm>
          <a:off x="4544726" y="1436335"/>
          <a:ext cx="7817664" cy="4676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9D4488FB-BA79-4180-B7DE-40CA68A0BEC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77589546"/>
              </p:ext>
            </p:extLst>
          </p:nvPr>
        </p:nvGraphicFramePr>
        <p:xfrm>
          <a:off x="-1762813" y="1436334"/>
          <a:ext cx="11632677" cy="4676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0289570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48B7E4-4E3C-D228-9EF4-292F0BF8D1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85C36368-38BB-C26B-DAE4-12330A1A16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10840"/>
            <a:ext cx="8546275" cy="841025"/>
          </a:xfrm>
        </p:spPr>
        <p:txBody>
          <a:bodyPr/>
          <a:lstStyle/>
          <a:p>
            <a:r>
              <a:rPr lang="lt-LT"/>
              <a:t>NMA </a:t>
            </a:r>
            <a:r>
              <a:rPr lang="lt-LT" err="1"/>
              <a:t>Agro</a:t>
            </a:r>
            <a:r>
              <a:rPr lang="lt-LT"/>
              <a:t> naudotojai pagal amžių</a:t>
            </a:r>
            <a:endParaRPr lang="en-US">
              <a:cs typeface="Arial" panose="020B0604020202020204"/>
            </a:endParaRP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85A7A6E1-06F9-0D1E-24FC-B9E88F426663}"/>
              </a:ext>
              <a:ext uri="{147F2762-F138-4A5C-976F-8EAC2B608ADB}">
                <a16:predDERef xmlns:a16="http://schemas.microsoft.com/office/drawing/2014/main" pred="{931629F1-B7DD-8992-39CF-61442CDD361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81157105"/>
              </p:ext>
            </p:extLst>
          </p:nvPr>
        </p:nvGraphicFramePr>
        <p:xfrm>
          <a:off x="106292" y="866775"/>
          <a:ext cx="11476108" cy="56754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28" name="Picture 4">
            <a:extLst>
              <a:ext uri="{FF2B5EF4-FFF2-40B4-BE49-F238E27FC236}">
                <a16:creationId xmlns:a16="http://schemas.microsoft.com/office/drawing/2014/main" id="{F40B0FBE-261B-4C0C-AC09-36DC77AFF2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941" y="1590675"/>
            <a:ext cx="5761868" cy="36766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8888284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4F48B7E4-4E3C-D228-9EF4-292F0BF8D1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creenshot, colorfulness, yellow, mobile phone&#10;&#10;Description automatically generated">
            <a:extLst>
              <a:ext uri="{FF2B5EF4-FFF2-40B4-BE49-F238E27FC236}">
                <a16:creationId xmlns:a16="http://schemas.microsoft.com/office/drawing/2014/main" id="{DCA63294-FDD4-95D5-6DBC-822B12E2BF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5478" y="5089792"/>
            <a:ext cx="2866521" cy="176820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5C36368-38BB-C26B-DAE4-12330A1A16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10840"/>
            <a:ext cx="8546275" cy="841025"/>
          </a:xfrm>
        </p:spPr>
        <p:txBody>
          <a:bodyPr/>
          <a:lstStyle/>
          <a:p>
            <a:r>
              <a:rPr lang="lt-LT"/>
              <a:t>NMA </a:t>
            </a:r>
            <a:r>
              <a:rPr lang="lt-LT" err="1"/>
              <a:t>Agro</a:t>
            </a:r>
            <a:r>
              <a:rPr lang="lt-LT"/>
              <a:t> bendradarbiaujančios institucijos</a:t>
            </a:r>
            <a:endParaRPr lang="en-US">
              <a:cs typeface="Arial" panose="020B0604020202020204"/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A8F15298-F02F-4C24-A5B4-593E21898688}"/>
              </a:ext>
            </a:extLst>
          </p:cNvPr>
          <p:cNvGraphicFramePr>
            <a:graphicFrameLocks/>
          </p:cNvGraphicFramePr>
          <p:nvPr/>
        </p:nvGraphicFramePr>
        <p:xfrm>
          <a:off x="3437097" y="4818127"/>
          <a:ext cx="8754902" cy="20398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E6DE15F3-538E-4565-9D6A-AAB9240CE4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41088253"/>
              </p:ext>
            </p:extLst>
          </p:nvPr>
        </p:nvGraphicFramePr>
        <p:xfrm>
          <a:off x="-471132" y="1123264"/>
          <a:ext cx="12549781" cy="55238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0513995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33ED5-0A2D-48D9-B9A4-9C531BF7F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z="3600" err="1"/>
              <a:t>Nma</a:t>
            </a:r>
            <a:r>
              <a:rPr lang="lt-LT" sz="3600"/>
              <a:t> </a:t>
            </a:r>
            <a:r>
              <a:rPr lang="lt-LT" sz="3600" err="1"/>
              <a:t>agro</a:t>
            </a:r>
            <a:r>
              <a:rPr lang="lt-LT" sz="3600"/>
              <a:t> pranešimų registravimas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A2443A-66C3-405F-8C07-C83B4535CBE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0743" y="1387875"/>
            <a:ext cx="11188094" cy="2961216"/>
          </a:xfrm>
        </p:spPr>
        <p:txBody>
          <a:bodyPr/>
          <a:lstStyle/>
          <a:p>
            <a:pPr marL="0" indent="0">
              <a:buNone/>
            </a:pPr>
            <a:r>
              <a:rPr lang="lt-LT" sz="2400" b="1">
                <a:solidFill>
                  <a:srgbClr val="006837"/>
                </a:solidFill>
              </a:rPr>
              <a:t>Ar tikrai mano siųsta nuotrauka pasiekė NMA?</a:t>
            </a:r>
          </a:p>
          <a:p>
            <a:pPr marL="0" indent="0">
              <a:buNone/>
            </a:pPr>
            <a:r>
              <a:rPr lang="lt-LT" sz="1800">
                <a:solidFill>
                  <a:schemeClr val="tx1"/>
                </a:solidFill>
              </a:rPr>
              <a:t>1. Žinutė telefono ekrane apie sėkmingą išsiuntimą</a:t>
            </a:r>
          </a:p>
          <a:p>
            <a:endParaRPr lang="lt-LT" sz="1800">
              <a:solidFill>
                <a:schemeClr val="tx1"/>
              </a:solidFill>
            </a:endParaRPr>
          </a:p>
          <a:p>
            <a:endParaRPr lang="lt-LT" sz="180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lt-LT" sz="180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lt-LT" sz="180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lt-LT" sz="180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lt-LT" sz="1800" b="1">
              <a:solidFill>
                <a:srgbClr val="006837"/>
              </a:solidFill>
            </a:endParaRPr>
          </a:p>
          <a:p>
            <a:endParaRPr lang="lt-LT" sz="1800" b="1">
              <a:solidFill>
                <a:srgbClr val="006837"/>
              </a:solidFill>
            </a:endParaRPr>
          </a:p>
          <a:p>
            <a:endParaRPr lang="lt-LT" sz="1800" b="1">
              <a:solidFill>
                <a:srgbClr val="006837"/>
              </a:solidFill>
            </a:endParaRPr>
          </a:p>
          <a:p>
            <a:endParaRPr lang="lt-LT" sz="1800" b="1">
              <a:solidFill>
                <a:srgbClr val="006837"/>
              </a:solidFill>
            </a:endParaRPr>
          </a:p>
          <a:p>
            <a:endParaRPr lang="lt-LT" sz="1800" b="1">
              <a:solidFill>
                <a:srgbClr val="006837"/>
              </a:solidFill>
            </a:endParaRPr>
          </a:p>
          <a:p>
            <a:pPr marL="0" indent="0">
              <a:buNone/>
            </a:pPr>
            <a:endParaRPr lang="lt-LT" sz="1800" b="1">
              <a:solidFill>
                <a:srgbClr val="006837"/>
              </a:solidFill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494964C-C0D4-4CC4-A75E-824FF868DF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464"/>
          <a:stretch/>
        </p:blipFill>
        <p:spPr bwMode="auto">
          <a:xfrm>
            <a:off x="609600" y="2365116"/>
            <a:ext cx="5179779" cy="3690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DD24E42-BEA4-4BCA-90D7-42AB6D8AE951}"/>
              </a:ext>
            </a:extLst>
          </p:cNvPr>
          <p:cNvSpPr/>
          <p:nvPr/>
        </p:nvSpPr>
        <p:spPr>
          <a:xfrm>
            <a:off x="6005804" y="1901883"/>
            <a:ext cx="53656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t-LT"/>
              <a:t>2. Nuotraukų peržiūra NMA informaciniame portale</a:t>
            </a:r>
            <a:endParaRPr lang="lt-LT">
              <a:solidFill>
                <a:srgbClr val="006837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5F2552-FBAC-45A8-8A7F-8085AA5FF3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4790" y="2281141"/>
            <a:ext cx="5718904" cy="3690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6578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14CCE3E-3D21-46E7-9F79-CF7D0FB4F49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4682" y="525469"/>
            <a:ext cx="4583906" cy="54105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34F8D2A-AEEB-40DE-AD0E-6A0314694393}"/>
              </a:ext>
            </a:extLst>
          </p:cNvPr>
          <p:cNvGrpSpPr/>
          <p:nvPr/>
        </p:nvGrpSpPr>
        <p:grpSpPr>
          <a:xfrm>
            <a:off x="6114638" y="1618983"/>
            <a:ext cx="3227392" cy="2420053"/>
            <a:chOff x="8200666" y="3178589"/>
            <a:chExt cx="3227392" cy="2420053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8FA27F4-3AFF-4BD1-AFFF-F5514266C1CE}"/>
                </a:ext>
              </a:extLst>
            </p:cNvPr>
            <p:cNvSpPr txBox="1"/>
            <p:nvPr/>
          </p:nvSpPr>
          <p:spPr>
            <a:xfrm>
              <a:off x="8220505" y="3178589"/>
              <a:ext cx="3207553" cy="17697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hangingPunct="1">
                <a:spcBef>
                  <a:spcPts val="600"/>
                </a:spcBef>
                <a:buFontTx/>
                <a:buNone/>
              </a:pPr>
              <a:r>
                <a:rPr lang="lt-LT" sz="1600" b="0" i="0" u="none" strike="noStrike">
                  <a:solidFill>
                    <a:srgbClr val="7F7F7F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Nacionalinė mokėjimo agentūra prie Žemės ūkio ministerijos</a:t>
              </a:r>
            </a:p>
            <a:p>
              <a:pPr marL="421200" lvl="1">
                <a:spcBef>
                  <a:spcPts val="1000"/>
                </a:spcBef>
              </a:pPr>
              <a:r>
                <a:rPr lang="lt-LT" sz="1600" b="0" i="0" u="none" strike="noStrike">
                  <a:solidFill>
                    <a:srgbClr val="7F7F7F"/>
                  </a:solidFill>
                  <a:effectLst/>
                  <a:latin typeface="+mj-lt"/>
                </a:rPr>
                <a:t>Blindžių g. 17, 08111 Vilnius</a:t>
              </a:r>
            </a:p>
            <a:p>
              <a:pPr marL="421200" lvl="1">
                <a:spcBef>
                  <a:spcPts val="1000"/>
                </a:spcBef>
              </a:pPr>
              <a:r>
                <a:rPr lang="en-GB" sz="1600" b="0" i="0" u="none" strike="noStrike">
                  <a:solidFill>
                    <a:srgbClr val="7F7F7F"/>
                  </a:solidFill>
                  <a:effectLst/>
                  <a:latin typeface="+mj-lt"/>
                </a:rPr>
                <a:t>(8 5) 252 6999</a:t>
              </a:r>
            </a:p>
            <a:p>
              <a:pPr marL="421200" lvl="1">
                <a:spcBef>
                  <a:spcPts val="1000"/>
                </a:spcBef>
              </a:pPr>
              <a:r>
                <a:rPr lang="en-GB" sz="1600" b="0" i="0" u="none" strike="noStrike" err="1">
                  <a:solidFill>
                    <a:srgbClr val="7F7F7F"/>
                  </a:solidFill>
                  <a:effectLst/>
                  <a:latin typeface="+mj-lt"/>
                </a:rPr>
                <a:t>info@nma.lt</a:t>
              </a:r>
              <a:r>
                <a:rPr lang="en-GB" sz="1600" b="0" i="0" u="none" strike="noStrike">
                  <a:solidFill>
                    <a:srgbClr val="7F7F7F"/>
                  </a:solidFill>
                  <a:effectLst/>
                  <a:latin typeface="+mj-lt"/>
                </a:rPr>
                <a:t> </a:t>
              </a:r>
              <a:endParaRPr lang="en-LT">
                <a:solidFill>
                  <a:srgbClr val="7F7F7F"/>
                </a:solidFill>
                <a:latin typeface="+mj-lt"/>
                <a:cs typeface="Arial" panose="020B0604020202020204" pitchFamily="34" charset="0"/>
              </a:endParaRPr>
            </a:p>
          </p:txBody>
        </p:sp>
        <p:pic>
          <p:nvPicPr>
            <p:cNvPr id="8" name="Picture 21">
              <a:extLst>
                <a:ext uri="{FF2B5EF4-FFF2-40B4-BE49-F238E27FC236}">
                  <a16:creationId xmlns:a16="http://schemas.microsoft.com/office/drawing/2014/main" id="{D9C123E0-A59C-4386-99C0-5E7C01B00C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8219305" y="4173155"/>
              <a:ext cx="403301" cy="322640"/>
            </a:xfrm>
            <a:prstGeom prst="rect">
              <a:avLst/>
            </a:prstGeom>
          </p:spPr>
        </p:pic>
        <p:pic>
          <p:nvPicPr>
            <p:cNvPr id="9" name="Picture 22">
              <a:extLst>
                <a:ext uri="{FF2B5EF4-FFF2-40B4-BE49-F238E27FC236}">
                  <a16:creationId xmlns:a16="http://schemas.microsoft.com/office/drawing/2014/main" id="{6B2606B9-0FD0-4406-A806-D485CF28BFC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8219305" y="4540467"/>
              <a:ext cx="403302" cy="322641"/>
            </a:xfrm>
            <a:prstGeom prst="rect">
              <a:avLst/>
            </a:prstGeom>
          </p:spPr>
        </p:pic>
        <p:pic>
          <p:nvPicPr>
            <p:cNvPr id="10" name="Picture 23">
              <a:extLst>
                <a:ext uri="{FF2B5EF4-FFF2-40B4-BE49-F238E27FC236}">
                  <a16:creationId xmlns:a16="http://schemas.microsoft.com/office/drawing/2014/main" id="{8C1BE20B-ABBC-4CAC-AD5A-C2033922AED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8200666" y="3785852"/>
              <a:ext cx="427345" cy="341876"/>
            </a:xfrm>
            <a:prstGeom prst="rect">
              <a:avLst/>
            </a:prstGeom>
          </p:spPr>
        </p:pic>
        <p:pic>
          <p:nvPicPr>
            <p:cNvPr id="11" name="Picture 26">
              <a:extLst>
                <a:ext uri="{FF2B5EF4-FFF2-40B4-BE49-F238E27FC236}">
                  <a16:creationId xmlns:a16="http://schemas.microsoft.com/office/drawing/2014/main" id="{C090C1BD-785C-44C0-9785-10A59973E4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/>
          </p:blipFill>
          <p:spPr>
            <a:xfrm>
              <a:off x="8219305" y="5221242"/>
              <a:ext cx="317810" cy="377400"/>
            </a:xfrm>
            <a:prstGeom prst="rect">
              <a:avLst/>
            </a:prstGeom>
          </p:spPr>
        </p:pic>
        <p:pic>
          <p:nvPicPr>
            <p:cNvPr id="15" name="Picture 27">
              <a:extLst>
                <a:ext uri="{FF2B5EF4-FFF2-40B4-BE49-F238E27FC236}">
                  <a16:creationId xmlns:a16="http://schemas.microsoft.com/office/drawing/2014/main" id="{0B677C46-6989-4BC1-AA6F-50CD6DEEB7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/>
          </p:blipFill>
          <p:spPr>
            <a:xfrm>
              <a:off x="8704132" y="5227430"/>
              <a:ext cx="288177" cy="365025"/>
            </a:xfrm>
            <a:prstGeom prst="rect">
              <a:avLst/>
            </a:prstGeom>
          </p:spPr>
        </p:pic>
        <p:pic>
          <p:nvPicPr>
            <p:cNvPr id="16" name="Picture 28">
              <a:extLst>
                <a:ext uri="{FF2B5EF4-FFF2-40B4-BE49-F238E27FC236}">
                  <a16:creationId xmlns:a16="http://schemas.microsoft.com/office/drawing/2014/main" id="{40702331-D948-4C29-A40D-3510569AB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/>
          </p:blipFill>
          <p:spPr>
            <a:xfrm>
              <a:off x="9118319" y="5242897"/>
              <a:ext cx="351674" cy="334091"/>
            </a:xfrm>
            <a:prstGeom prst="rect">
              <a:avLst/>
            </a:prstGeom>
          </p:spPr>
        </p:pic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8657505B-E9EE-46F8-9022-833C45349C9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19305" y="5028715"/>
              <a:ext cx="3208753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9D29AD2D-4BBD-4CC6-BDDA-B830185809C9}"/>
              </a:ext>
            </a:extLst>
          </p:cNvPr>
          <p:cNvSpPr txBox="1"/>
          <p:nvPr/>
        </p:nvSpPr>
        <p:spPr>
          <a:xfrm>
            <a:off x="6096000" y="4158062"/>
            <a:ext cx="34891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spcBef>
                <a:spcPts val="600"/>
              </a:spcBef>
              <a:buFontTx/>
              <a:buNone/>
            </a:pPr>
            <a:r>
              <a:rPr lang="lt-LT" sz="1600" b="0" i="0" strike="noStrike">
                <a:solidFill>
                  <a:srgbClr val="0096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www.nma.lt</a:t>
            </a:r>
            <a:endParaRPr lang="en-LT">
              <a:solidFill>
                <a:srgbClr val="009650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59536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3A3037AF-3756-4990-BBE6-F136E3733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360" y="118264"/>
            <a:ext cx="9667897" cy="841025"/>
          </a:xfr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lt-LT" sz="3600" dirty="0"/>
              <a:t>Automatinė laukų nuolatinio stebėjimo sistema</a:t>
            </a:r>
            <a:endParaRPr lang="en-US" sz="36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1D0E10D-7274-4698-883F-F4BB3FA36526}"/>
              </a:ext>
            </a:extLst>
          </p:cNvPr>
          <p:cNvSpPr txBox="1"/>
          <p:nvPr/>
        </p:nvSpPr>
        <p:spPr>
          <a:xfrm>
            <a:off x="2020409" y="4697043"/>
            <a:ext cx="1768167" cy="461665"/>
          </a:xfrm>
          <a:prstGeom prst="roundRect">
            <a:avLst/>
          </a:prstGeom>
          <a:solidFill>
            <a:srgbClr val="CEEBDB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LT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solidFill>
                  <a:prstClr val="black"/>
                </a:solidFill>
                <a:latin typeface="Arial" panose="020B0604020202020204"/>
                <a:cs typeface="Arial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lt-LT"/>
              <a:t>Algoritmai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A29B2B0-96A5-4CD6-BA65-66EEC363FD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094" y="4005554"/>
            <a:ext cx="1843738" cy="1781175"/>
          </a:xfrm>
          <a:prstGeom prst="ellipse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rcRect/>
            <a:stretch>
              <a:fillRect l="-17000" r="-17000"/>
            </a:stretch>
          </a:blipFill>
          <a:scene3d>
            <a:camera prst="orthographicFront"/>
            <a:lightRig rig="threePt" dir="t"/>
          </a:scene3d>
          <a:sp3d contourW="12700">
            <a:contourClr>
              <a:schemeClr val="tx1"/>
            </a:contourClr>
          </a:sp3d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5FFC196-9CAC-4892-A91E-CC3ADE9E0A29}"/>
              </a:ext>
            </a:extLst>
          </p:cNvPr>
          <p:cNvSpPr txBox="1"/>
          <p:nvPr/>
        </p:nvSpPr>
        <p:spPr>
          <a:xfrm>
            <a:off x="107446" y="5531340"/>
            <a:ext cx="733778" cy="51077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24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F624A64-46A2-409D-99BE-FD077AA9B7D7}"/>
              </a:ext>
            </a:extLst>
          </p:cNvPr>
          <p:cNvSpPr txBox="1"/>
          <p:nvPr/>
        </p:nvSpPr>
        <p:spPr>
          <a:xfrm>
            <a:off x="5941758" y="4570140"/>
            <a:ext cx="1768166" cy="715474"/>
          </a:xfrm>
          <a:prstGeom prst="roundRect">
            <a:avLst/>
          </a:prstGeom>
          <a:solidFill>
            <a:srgbClr val="CEEBDB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LT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solidFill>
                  <a:prstClr val="black"/>
                </a:solidFill>
                <a:latin typeface="Arial" panose="020B0604020202020204"/>
                <a:cs typeface="Arial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lt-LT"/>
              <a:t>Vertinama priemonių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A824D43F-7A18-4D76-942F-0389D20A152B}"/>
              </a:ext>
            </a:extLst>
          </p:cNvPr>
          <p:cNvSpPr/>
          <p:nvPr/>
        </p:nvSpPr>
        <p:spPr>
          <a:xfrm>
            <a:off x="4275720" y="4005554"/>
            <a:ext cx="1768166" cy="1771883"/>
          </a:xfrm>
          <a:prstGeom prst="ellipse">
            <a:avLst/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7"/>
                </a:ext>
              </a:extLst>
            </a:blip>
            <a:srcRect/>
            <a:stretch>
              <a:fillRect l="-28000" r="-28000"/>
            </a:stretch>
          </a:blipFill>
        </p:spPr>
        <p:style>
          <a:lnRef idx="2">
            <a:schemeClr val="dk1">
              <a:alpha val="9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2FB614E-2972-4A83-94BC-32A136CC5610}"/>
              </a:ext>
            </a:extLst>
          </p:cNvPr>
          <p:cNvSpPr txBox="1"/>
          <p:nvPr/>
        </p:nvSpPr>
        <p:spPr>
          <a:xfrm>
            <a:off x="4125685" y="5400521"/>
            <a:ext cx="710126" cy="51077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t-LT" sz="2400">
                <a:solidFill>
                  <a:prstClr val="black"/>
                </a:solidFill>
                <a:latin typeface="Arial" panose="020B0604020202020204"/>
              </a:rPr>
              <a:t>15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95F0831-50FE-49DC-948D-E49313E80F29}"/>
              </a:ext>
            </a:extLst>
          </p:cNvPr>
          <p:cNvSpPr txBox="1"/>
          <p:nvPr/>
        </p:nvSpPr>
        <p:spPr>
          <a:xfrm>
            <a:off x="9904693" y="4431130"/>
            <a:ext cx="2049213" cy="993493"/>
          </a:xfrm>
          <a:prstGeom prst="roundRect">
            <a:avLst/>
          </a:prstGeom>
          <a:solidFill>
            <a:srgbClr val="CEEBDB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LT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solidFill>
                  <a:prstClr val="black"/>
                </a:solidFill>
                <a:latin typeface="Arial" panose="020B0604020202020204"/>
                <a:cs typeface="Arial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lt-LT"/>
              <a:t>Stebimi </a:t>
            </a:r>
          </a:p>
          <a:p>
            <a:r>
              <a:rPr lang="lt-LT"/>
              <a:t>reikalavimai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DDAD1006-20B8-41B4-B4CB-CC925FF90CFE}"/>
              </a:ext>
            </a:extLst>
          </p:cNvPr>
          <p:cNvSpPr/>
          <p:nvPr/>
        </p:nvSpPr>
        <p:spPr>
          <a:xfrm>
            <a:off x="8238655" y="4005554"/>
            <a:ext cx="1768166" cy="1771883"/>
          </a:xfrm>
          <a:prstGeom prst="ellipse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rcRect/>
            <a:stretch>
              <a:fillRect l="-17000" r="-17000"/>
            </a:stretch>
          </a:blipFill>
        </p:spPr>
        <p:style>
          <a:lnRef idx="2">
            <a:schemeClr val="dk1">
              <a:alpha val="9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E71408C-8C79-419E-A616-6A9D171E0465}"/>
              </a:ext>
            </a:extLst>
          </p:cNvPr>
          <p:cNvSpPr txBox="1"/>
          <p:nvPr/>
        </p:nvSpPr>
        <p:spPr>
          <a:xfrm>
            <a:off x="8088620" y="5266659"/>
            <a:ext cx="710126" cy="51077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6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C1ACCB-5873-480D-928D-3780691681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084376"/>
            <a:ext cx="12192000" cy="2787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0730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8306B-D4E2-4998-B420-9D123A080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532" y="201000"/>
            <a:ext cx="10351006" cy="841025"/>
          </a:xfrm>
        </p:spPr>
        <p:txBody>
          <a:bodyPr/>
          <a:lstStyle/>
          <a:p>
            <a:r>
              <a:rPr lang="lt-LT" sz="3600" dirty="0"/>
              <a:t>Pareiškėjų informavimas apie ALNSIS rezultatus</a:t>
            </a:r>
            <a:endParaRPr lang="en-US" sz="3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D5EE22-1DD9-4F6E-8124-135693FE1C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779"/>
          <a:stretch/>
        </p:blipFill>
        <p:spPr>
          <a:xfrm>
            <a:off x="7293429" y="1051864"/>
            <a:ext cx="4898571" cy="5806136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AC73B1F-E0AE-4D10-B6BA-11DCE3528B51}"/>
              </a:ext>
            </a:extLst>
          </p:cNvPr>
          <p:cNvSpPr/>
          <p:nvPr/>
        </p:nvSpPr>
        <p:spPr>
          <a:xfrm>
            <a:off x="442020" y="1149140"/>
            <a:ext cx="6464807" cy="1256330"/>
          </a:xfrm>
          <a:prstGeom prst="roundRect">
            <a:avLst/>
          </a:prstGeom>
          <a:solidFill>
            <a:srgbClr val="009650"/>
          </a:solidFill>
          <a:ln>
            <a:solidFill>
              <a:srgbClr val="4C74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t-LT" sz="2400" b="1">
                <a:solidFill>
                  <a:prstClr val="white"/>
                </a:solidFill>
                <a:latin typeface="Arial" panose="020B0604020202020204"/>
              </a:rPr>
              <a:t>ALNSIS rezultatai nuo liepos 15 d. atvaizduojami NMA informaciniame portale</a:t>
            </a:r>
            <a:endParaRPr kumimoji="0" lang="lt-LT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40DCDF-9BC0-4C86-BC87-4D2F790C1FD1}"/>
              </a:ext>
            </a:extLst>
          </p:cNvPr>
          <p:cNvSpPr/>
          <p:nvPr/>
        </p:nvSpPr>
        <p:spPr>
          <a:xfrm>
            <a:off x="442020" y="2219418"/>
            <a:ext cx="6651238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lt-LT" sz="2000" b="1">
                <a:solidFill>
                  <a:srgbClr val="006837"/>
                </a:solidFill>
              </a:rPr>
              <a:t>Stebimi reikalavimai: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lt-LT" sz="2000" b="1">
                <a:solidFill>
                  <a:srgbClr val="006837"/>
                </a:solidFill>
              </a:rPr>
              <a:t>Šienavimas / ganymas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lt-LT" sz="2000" b="1">
                <a:solidFill>
                  <a:srgbClr val="006837"/>
                </a:solidFill>
              </a:rPr>
              <a:t>Juodojo pūdymo įdirbimas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lt-LT" sz="2000" b="1">
                <a:solidFill>
                  <a:srgbClr val="006837"/>
                </a:solidFill>
              </a:rPr>
              <a:t>Deklaruotas pasėlis atitinka esantį lauke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lt-LT" sz="2000" b="1">
                <a:solidFill>
                  <a:srgbClr val="006837"/>
                </a:solidFill>
              </a:rPr>
              <a:t>Ariamoje žemėje auginami žemės ūkio augalai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lt-LT" sz="2000" b="1">
                <a:solidFill>
                  <a:srgbClr val="006837"/>
                </a:solidFill>
              </a:rPr>
              <a:t>Deklaruota pieva nesuarta 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lt-LT" sz="2000" b="1">
                <a:solidFill>
                  <a:srgbClr val="006837"/>
                </a:solidFill>
              </a:rPr>
              <a:t>Deklaruoti tinkami paramai gauti plotai</a:t>
            </a:r>
          </a:p>
          <a:p>
            <a:endParaRPr lang="lt-LT" sz="1600" b="1">
              <a:solidFill>
                <a:srgbClr val="006837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lt-LT" sz="1600" b="1">
              <a:solidFill>
                <a:srgbClr val="006837"/>
              </a:solidFill>
            </a:endParaRPr>
          </a:p>
          <a:p>
            <a:endParaRPr lang="lt-LT" sz="1600" b="1">
              <a:solidFill>
                <a:srgbClr val="006837"/>
              </a:solidFill>
            </a:endParaRPr>
          </a:p>
          <a:p>
            <a:endParaRPr lang="lt-LT" sz="1600"/>
          </a:p>
        </p:txBody>
      </p:sp>
    </p:spTree>
    <p:extLst>
      <p:ext uri="{BB962C8B-B14F-4D97-AF65-F5344CB8AC3E}">
        <p14:creationId xmlns:p14="http://schemas.microsoft.com/office/powerpoint/2010/main" val="36545066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ACD82749-F939-B90F-393B-BE57028BB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371" y="136512"/>
            <a:ext cx="10154941" cy="877310"/>
          </a:xfrm>
        </p:spPr>
        <p:txBody>
          <a:bodyPr>
            <a:normAutofit/>
          </a:bodyPr>
          <a:lstStyle/>
          <a:p>
            <a:r>
              <a:rPr lang="lt-LT" dirty="0"/>
              <a:t>Žemės dangos ir pasėlio stebėjimo rezultatai 2024 m. </a:t>
            </a:r>
            <a:endParaRPr lang="en-LT" sz="3200" dirty="0">
              <a:solidFill>
                <a:srgbClr val="009650"/>
              </a:solidFill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4ACE70D-B866-7782-611F-BF11E02ACD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0029" y="1112425"/>
            <a:ext cx="7012424" cy="68588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lt-LT" sz="1800" b="1">
                <a:solidFill>
                  <a:srgbClr val="006837"/>
                </a:solidFill>
              </a:rPr>
              <a:t>Ariamos žemės dangos rezultatai:</a:t>
            </a:r>
          </a:p>
          <a:p>
            <a:pPr lvl="1"/>
            <a:endParaRPr lang="lt-LT" sz="1400">
              <a:solidFill>
                <a:schemeClr val="tx1"/>
              </a:solidFill>
              <a:cs typeface="Arial"/>
            </a:endParaRPr>
          </a:p>
          <a:p>
            <a:pPr lvl="1"/>
            <a:endParaRPr lang="lt-LT" sz="1400">
              <a:solidFill>
                <a:schemeClr val="tx1"/>
              </a:solidFill>
            </a:endParaRPr>
          </a:p>
          <a:p>
            <a:pPr lvl="1"/>
            <a:endParaRPr lang="lt-LT" sz="1400">
              <a:solidFill>
                <a:schemeClr val="tx1"/>
              </a:solidFill>
            </a:endParaRPr>
          </a:p>
          <a:p>
            <a:pPr lvl="1"/>
            <a:endParaRPr lang="lt-LT" sz="1400">
              <a:solidFill>
                <a:schemeClr val="tx1"/>
              </a:solidFill>
            </a:endParaRPr>
          </a:p>
          <a:p>
            <a:pPr marL="457200" lvl="1" indent="0">
              <a:buNone/>
            </a:pPr>
            <a:endParaRPr lang="lt-LT" sz="1400">
              <a:solidFill>
                <a:schemeClr val="tx1"/>
              </a:solidFill>
              <a:cs typeface="Arial" panose="020B0604020202020204"/>
            </a:endParaRPr>
          </a:p>
          <a:p>
            <a:pPr marL="0" indent="0">
              <a:buNone/>
            </a:pPr>
            <a:endParaRPr lang="lt-LT" sz="1800" b="1">
              <a:solidFill>
                <a:srgbClr val="006837"/>
              </a:solidFill>
              <a:cs typeface="Arial" panose="020B0604020202020204"/>
            </a:endParaRPr>
          </a:p>
          <a:p>
            <a:pPr marL="0" indent="0">
              <a:buNone/>
            </a:pPr>
            <a:endParaRPr lang="lt-LT" sz="1800" b="1">
              <a:solidFill>
                <a:srgbClr val="006837"/>
              </a:solidFill>
              <a:latin typeface="+mj-lt"/>
            </a:endParaRPr>
          </a:p>
          <a:p>
            <a:pPr marL="0" indent="0">
              <a:buNone/>
            </a:pPr>
            <a:endParaRPr lang="lt-LT" sz="1800" b="1">
              <a:solidFill>
                <a:srgbClr val="006837"/>
              </a:solidFill>
              <a:latin typeface="+mj-lt"/>
            </a:endParaRPr>
          </a:p>
          <a:p>
            <a:pPr marL="0" indent="0">
              <a:buNone/>
            </a:pPr>
            <a:r>
              <a:rPr lang="lt-LT" sz="1800" b="1">
                <a:solidFill>
                  <a:srgbClr val="006837"/>
                </a:solidFill>
                <a:latin typeface="+mj-lt"/>
              </a:rPr>
              <a:t>Pievų dangos rezultatai</a:t>
            </a:r>
            <a:r>
              <a:rPr lang="en-US" sz="1800">
                <a:solidFill>
                  <a:srgbClr val="006837"/>
                </a:solidFill>
                <a:latin typeface="+mj-lt"/>
              </a:rPr>
              <a:t>:</a:t>
            </a:r>
            <a:r>
              <a:rPr lang="lt-LT" sz="1800">
                <a:solidFill>
                  <a:srgbClr val="006837"/>
                </a:solidFill>
                <a:latin typeface="+mj-lt"/>
              </a:rPr>
              <a:t> </a:t>
            </a:r>
            <a:endParaRPr lang="lt-LT" sz="1800">
              <a:solidFill>
                <a:srgbClr val="006837"/>
              </a:solidFill>
              <a:latin typeface="+mj-lt"/>
              <a:cs typeface="Arial"/>
            </a:endParaRPr>
          </a:p>
          <a:p>
            <a:pPr marL="0" indent="0">
              <a:buNone/>
            </a:pPr>
            <a:endParaRPr lang="lt-LT" sz="1800" b="1">
              <a:solidFill>
                <a:schemeClr val="tx1"/>
              </a:solidFill>
              <a:latin typeface="+mj-lt"/>
              <a:cs typeface="Arial" panose="020B0604020202020204"/>
            </a:endParaRPr>
          </a:p>
          <a:p>
            <a:pPr marL="0" indent="0">
              <a:buNone/>
            </a:pPr>
            <a:endParaRPr lang="lt-LT" sz="1800">
              <a:solidFill>
                <a:schemeClr val="tx1"/>
              </a:solidFill>
              <a:latin typeface="+mj-lt"/>
            </a:endParaRPr>
          </a:p>
          <a:p>
            <a:pPr marL="0" indent="0">
              <a:buNone/>
            </a:pPr>
            <a:endParaRPr lang="lt-LT" sz="1800">
              <a:solidFill>
                <a:schemeClr val="tx1"/>
              </a:solidFill>
              <a:latin typeface="+mj-lt"/>
            </a:endParaRPr>
          </a:p>
          <a:p>
            <a:pPr marL="0" indent="0">
              <a:buNone/>
            </a:pPr>
            <a:endParaRPr lang="lt-LT" sz="1800">
              <a:solidFill>
                <a:schemeClr val="tx1"/>
              </a:solidFill>
              <a:latin typeface="+mj-lt"/>
            </a:endParaRPr>
          </a:p>
          <a:p>
            <a:pPr marL="0" indent="0">
              <a:buNone/>
            </a:pPr>
            <a:endParaRPr lang="lt-LT" sz="1800" b="1">
              <a:solidFill>
                <a:srgbClr val="006837"/>
              </a:solidFill>
              <a:latin typeface="+mj-lt"/>
            </a:endParaRPr>
          </a:p>
          <a:p>
            <a:pPr marL="0" indent="0">
              <a:buNone/>
            </a:pPr>
            <a:endParaRPr lang="lt-LT" sz="1800" b="1">
              <a:solidFill>
                <a:srgbClr val="006837"/>
              </a:solidFill>
            </a:endParaRP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03D50628-D94C-44EB-964D-5BAFFE8A5EF9}"/>
              </a:ext>
            </a:extLst>
          </p:cNvPr>
          <p:cNvGraphicFramePr/>
          <p:nvPr/>
        </p:nvGraphicFramePr>
        <p:xfrm>
          <a:off x="419099" y="1564086"/>
          <a:ext cx="5782718" cy="23887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85E6458E-7D27-4061-B388-90C24F6BB888}"/>
              </a:ext>
            </a:extLst>
          </p:cNvPr>
          <p:cNvGraphicFramePr>
            <a:graphicFrameLocks/>
          </p:cNvGraphicFramePr>
          <p:nvPr/>
        </p:nvGraphicFramePr>
        <p:xfrm>
          <a:off x="419099" y="4235910"/>
          <a:ext cx="5813705" cy="28015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160D89F4-87FA-1F4B-39F9-FD072C8C14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34536295"/>
              </p:ext>
            </p:extLst>
          </p:nvPr>
        </p:nvGraphicFramePr>
        <p:xfrm>
          <a:off x="6200384" y="1560561"/>
          <a:ext cx="5318300" cy="50855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CE54DC37-01CF-8E67-6BF3-9C512584B80D}"/>
              </a:ext>
            </a:extLst>
          </p:cNvPr>
          <p:cNvSpPr txBox="1">
            <a:spLocks/>
          </p:cNvSpPr>
          <p:nvPr/>
        </p:nvSpPr>
        <p:spPr>
          <a:xfrm>
            <a:off x="5800254" y="1112425"/>
            <a:ext cx="7012424" cy="6858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457200" indent="-4572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009650"/>
              </a:buClr>
              <a:buFont typeface="Arial" panose="020B0604020202020204" pitchFamily="34" charset="0"/>
              <a:buChar char="•"/>
              <a:defRPr sz="2800" kern="1200">
                <a:solidFill>
                  <a:srgbClr val="999999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9650"/>
              </a:buClr>
              <a:buFont typeface="Arial" panose="020B0604020202020204" pitchFamily="34" charset="0"/>
              <a:buChar char="•"/>
              <a:defRPr sz="2400" kern="1200">
                <a:solidFill>
                  <a:srgbClr val="999999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9650"/>
              </a:buClr>
              <a:buFont typeface="Arial" panose="020B0604020202020204" pitchFamily="34" charset="0"/>
              <a:buChar char="•"/>
              <a:defRPr sz="2000" kern="1200">
                <a:solidFill>
                  <a:srgbClr val="999999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9650"/>
              </a:buClr>
              <a:buFont typeface="Arial" panose="020B0604020202020204" pitchFamily="34" charset="0"/>
              <a:buChar char="•"/>
              <a:defRPr sz="1800" kern="1200">
                <a:solidFill>
                  <a:srgbClr val="999999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9650"/>
              </a:buClr>
              <a:buFont typeface="Arial" panose="020B0604020202020204" pitchFamily="34" charset="0"/>
              <a:buChar char="•"/>
              <a:defRPr sz="1800" kern="1200">
                <a:solidFill>
                  <a:srgbClr val="99999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lt-LT" sz="1800" b="1" dirty="0">
                <a:solidFill>
                  <a:srgbClr val="006837"/>
                </a:solidFill>
              </a:rPr>
              <a:t>Pasėlio atpažinimo stebėjimo rezultatai:</a:t>
            </a:r>
          </a:p>
          <a:p>
            <a:pPr lvl="1">
              <a:buFont typeface="Arial" panose="020B0604020202020204" pitchFamily="34" charset="0"/>
              <a:buChar char="•"/>
            </a:pPr>
            <a:endParaRPr lang="lt-LT" sz="1800" b="1" dirty="0">
              <a:solidFill>
                <a:srgbClr val="006837"/>
              </a:solidFill>
              <a:cs typeface="Arial" panose="020B0604020202020204"/>
            </a:endParaRPr>
          </a:p>
          <a:p>
            <a:pPr lvl="1"/>
            <a:endParaRPr lang="lt-LT" sz="1800" b="1" dirty="0">
              <a:solidFill>
                <a:srgbClr val="006837"/>
              </a:solidFill>
            </a:endParaRPr>
          </a:p>
          <a:p>
            <a:pPr lvl="1"/>
            <a:endParaRPr lang="lt-LT" sz="1800" b="1" dirty="0">
              <a:solidFill>
                <a:srgbClr val="006837"/>
              </a:solidFill>
            </a:endParaRPr>
          </a:p>
          <a:p>
            <a:pPr lvl="1"/>
            <a:endParaRPr lang="lt-LT" sz="1800" b="1" dirty="0">
              <a:solidFill>
                <a:srgbClr val="006837"/>
              </a:solidFill>
            </a:endParaRPr>
          </a:p>
          <a:p>
            <a:pPr marL="457200" lvl="1" indent="0">
              <a:buNone/>
            </a:pPr>
            <a:endParaRPr lang="lt-LT" sz="1800" b="1" dirty="0">
              <a:solidFill>
                <a:srgbClr val="006837"/>
              </a:solidFill>
              <a:cs typeface="Arial" panose="020B0604020202020204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lt-LT" sz="1800" b="1" dirty="0">
              <a:solidFill>
                <a:srgbClr val="006837"/>
              </a:solidFill>
              <a:cs typeface="Arial" panose="020B0604020202020204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lt-LT" sz="1800" b="1" dirty="0">
              <a:solidFill>
                <a:srgbClr val="006837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lt-LT" sz="1800" b="1" dirty="0">
              <a:solidFill>
                <a:srgbClr val="006837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800" b="1" dirty="0">
              <a:solidFill>
                <a:srgbClr val="006837"/>
              </a:solidFill>
              <a:cs typeface="Arial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lt-LT" sz="1800" b="1" dirty="0">
              <a:solidFill>
                <a:srgbClr val="006837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lt-LT" sz="1800" b="1" dirty="0">
              <a:solidFill>
                <a:srgbClr val="006837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lt-LT" sz="1800" b="1" dirty="0">
              <a:solidFill>
                <a:srgbClr val="006837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lt-LT" sz="1800" b="1" dirty="0">
              <a:solidFill>
                <a:srgbClr val="006837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lt-LT" sz="1800" b="1" dirty="0">
              <a:solidFill>
                <a:srgbClr val="006837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lt-LT" sz="1800" b="1" dirty="0">
              <a:solidFill>
                <a:srgbClr val="00683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8732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4ACE70D-B866-7782-611F-BF11E02ACD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3958" y="1185066"/>
            <a:ext cx="6214254" cy="184612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lt-LT" sz="1800" b="1">
                <a:solidFill>
                  <a:srgbClr val="006837"/>
                </a:solidFill>
                <a:latin typeface="+mj-lt"/>
              </a:rPr>
              <a:t>Rezultatai lauko lygiu</a:t>
            </a:r>
            <a:r>
              <a:rPr lang="en-US" sz="1800">
                <a:solidFill>
                  <a:srgbClr val="006837"/>
                </a:solidFill>
                <a:latin typeface="+mj-lt"/>
              </a:rPr>
              <a:t>:</a:t>
            </a:r>
            <a:endParaRPr lang="lt-LT" sz="1800">
              <a:solidFill>
                <a:srgbClr val="006837"/>
              </a:solidFill>
              <a:latin typeface="+mj-lt"/>
            </a:endParaRPr>
          </a:p>
          <a:p>
            <a:pPr marL="457200" lvl="1" indent="0">
              <a:buNone/>
            </a:pPr>
            <a:endParaRPr lang="lt-LT" sz="1400">
              <a:solidFill>
                <a:schemeClr val="tx1"/>
              </a:solidFill>
            </a:endParaRPr>
          </a:p>
          <a:p>
            <a:pPr lvl="1"/>
            <a:endParaRPr lang="lt-LT" sz="1400">
              <a:solidFill>
                <a:schemeClr val="tx1"/>
              </a:solidFill>
            </a:endParaRPr>
          </a:p>
          <a:p>
            <a:pPr lvl="1"/>
            <a:endParaRPr lang="lt-LT" sz="1400">
              <a:solidFill>
                <a:schemeClr val="tx1"/>
              </a:solidFill>
            </a:endParaRPr>
          </a:p>
          <a:p>
            <a:pPr lvl="1"/>
            <a:endParaRPr lang="lt-LT" sz="1400">
              <a:solidFill>
                <a:schemeClr val="tx1"/>
              </a:solidFill>
            </a:endParaRPr>
          </a:p>
          <a:p>
            <a:pPr lvl="1"/>
            <a:endParaRPr lang="lt-LT" sz="1400">
              <a:solidFill>
                <a:schemeClr val="tx1"/>
              </a:solidFill>
            </a:endParaRPr>
          </a:p>
          <a:p>
            <a:pPr lvl="1"/>
            <a:endParaRPr lang="lt-LT" sz="1400">
              <a:solidFill>
                <a:schemeClr val="tx1"/>
              </a:solidFill>
            </a:endParaRPr>
          </a:p>
          <a:p>
            <a:pPr lvl="1"/>
            <a:endParaRPr lang="lt-LT" sz="140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lt-LT" sz="1800" b="1">
              <a:solidFill>
                <a:srgbClr val="006837"/>
              </a:solidFill>
            </a:endParaRPr>
          </a:p>
          <a:p>
            <a:pPr marL="0" indent="0">
              <a:buNone/>
            </a:pPr>
            <a:endParaRPr lang="lt-LT" sz="1800" b="1">
              <a:solidFill>
                <a:srgbClr val="006837"/>
              </a:solidFill>
            </a:endParaRPr>
          </a:p>
          <a:p>
            <a:pPr marL="0" indent="0">
              <a:buNone/>
            </a:pPr>
            <a:endParaRPr lang="lt-LT" sz="1800" b="1">
              <a:solidFill>
                <a:srgbClr val="006837"/>
              </a:solidFill>
            </a:endParaRPr>
          </a:p>
          <a:p>
            <a:pPr marL="0" indent="0">
              <a:buNone/>
            </a:pPr>
            <a:endParaRPr lang="lt-LT" sz="1800" b="1">
              <a:solidFill>
                <a:srgbClr val="006837"/>
              </a:solidFill>
            </a:endParaRPr>
          </a:p>
          <a:p>
            <a:pPr marL="0" indent="0">
              <a:buNone/>
            </a:pPr>
            <a:endParaRPr lang="lt-LT" sz="1800" b="1">
              <a:solidFill>
                <a:srgbClr val="006837"/>
              </a:solidFill>
            </a:endParaRPr>
          </a:p>
          <a:p>
            <a:pPr marL="0" indent="0">
              <a:buNone/>
            </a:pPr>
            <a:r>
              <a:rPr lang="lt-LT" sz="1800" b="1">
                <a:solidFill>
                  <a:srgbClr val="006837"/>
                </a:solidFill>
              </a:rPr>
              <a:t>Priminimas prieš termino pabaigą:</a:t>
            </a:r>
            <a:endParaRPr lang="lt-LT" sz="1800">
              <a:solidFill>
                <a:schemeClr val="tx1"/>
              </a:solidFill>
              <a:latin typeface="+mj-lt"/>
              <a:cs typeface="Arial"/>
            </a:endParaRPr>
          </a:p>
          <a:p>
            <a:pPr marL="0" indent="0">
              <a:buNone/>
            </a:pPr>
            <a:r>
              <a:rPr lang="lt-LT" sz="1800">
                <a:solidFill>
                  <a:schemeClr val="tx1"/>
                </a:solidFill>
                <a:latin typeface="+mj-lt"/>
              </a:rPr>
              <a:t>4 003 laukui liepos 18 d. išsiųsti pranešimai</a:t>
            </a:r>
            <a:endParaRPr lang="lt-LT" sz="1800">
              <a:solidFill>
                <a:schemeClr val="tx1"/>
              </a:solidFill>
              <a:latin typeface="+mj-lt"/>
              <a:cs typeface="Arial"/>
            </a:endParaRPr>
          </a:p>
          <a:p>
            <a:pPr marL="457200" lvl="1" indent="0">
              <a:buNone/>
            </a:pPr>
            <a:r>
              <a:rPr lang="lt-LT" sz="1600" b="1">
                <a:solidFill>
                  <a:schemeClr val="tx1"/>
                </a:solidFill>
                <a:latin typeface="+mj-lt"/>
              </a:rPr>
              <a:t>	Po informavimo 82% šių laukų buvo įdirbta</a:t>
            </a:r>
            <a:endParaRPr lang="lt-LT" sz="1600" b="1">
              <a:solidFill>
                <a:schemeClr val="tx1"/>
              </a:solidFill>
              <a:latin typeface="+mj-lt"/>
              <a:cs typeface="Arial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ACD82749-F939-B90F-393B-BE57028BB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958" y="146986"/>
            <a:ext cx="10732248" cy="841025"/>
          </a:xfrm>
        </p:spPr>
        <p:txBody>
          <a:bodyPr>
            <a:normAutofit/>
          </a:bodyPr>
          <a:lstStyle/>
          <a:p>
            <a:r>
              <a:rPr lang="lt-LT" dirty="0"/>
              <a:t>Įdirbimo ir šienavimo stebėjimo rezultatai 2024 m.</a:t>
            </a:r>
            <a:endParaRPr lang="en-LT" dirty="0">
              <a:solidFill>
                <a:srgbClr val="009650"/>
              </a:solidFill>
            </a:endParaRP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4166284F-6E98-4C23-AA44-58F09F2EDE01}"/>
              </a:ext>
            </a:extLst>
          </p:cNvPr>
          <p:cNvGraphicFramePr/>
          <p:nvPr/>
        </p:nvGraphicFramePr>
        <p:xfrm>
          <a:off x="503941" y="1579175"/>
          <a:ext cx="5859913" cy="3667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25EFD245-EB78-4166-19D8-E629E1409C7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41355490"/>
              </p:ext>
            </p:extLst>
          </p:nvPr>
        </p:nvGraphicFramePr>
        <p:xfrm>
          <a:off x="6905137" y="1583972"/>
          <a:ext cx="4626851" cy="43516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E87A9343-CB3C-4E5A-9D9C-5AD0071A086B}"/>
              </a:ext>
            </a:extLst>
          </p:cNvPr>
          <p:cNvSpPr txBox="1">
            <a:spLocks/>
          </p:cNvSpPr>
          <p:nvPr/>
        </p:nvSpPr>
        <p:spPr>
          <a:xfrm>
            <a:off x="6206453" y="1180228"/>
            <a:ext cx="6214254" cy="184612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457200" indent="-4572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009650"/>
              </a:buClr>
              <a:buFont typeface="Arial" panose="020B0604020202020204" pitchFamily="34" charset="0"/>
              <a:buChar char="•"/>
              <a:defRPr sz="2800" kern="1200">
                <a:solidFill>
                  <a:srgbClr val="999999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9650"/>
              </a:buClr>
              <a:buFont typeface="Arial" panose="020B0604020202020204" pitchFamily="34" charset="0"/>
              <a:buChar char="•"/>
              <a:defRPr sz="2400" kern="1200">
                <a:solidFill>
                  <a:srgbClr val="999999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9650"/>
              </a:buClr>
              <a:buFont typeface="Arial" panose="020B0604020202020204" pitchFamily="34" charset="0"/>
              <a:buChar char="•"/>
              <a:defRPr sz="2000" kern="1200">
                <a:solidFill>
                  <a:srgbClr val="999999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9650"/>
              </a:buClr>
              <a:buFont typeface="Arial" panose="020B0604020202020204" pitchFamily="34" charset="0"/>
              <a:buChar char="•"/>
              <a:defRPr sz="1800" kern="1200">
                <a:solidFill>
                  <a:srgbClr val="999999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9650"/>
              </a:buClr>
              <a:buFont typeface="Arial" panose="020B0604020202020204" pitchFamily="34" charset="0"/>
              <a:buChar char="•"/>
              <a:defRPr sz="1800" kern="1200">
                <a:solidFill>
                  <a:srgbClr val="99999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lt-LT" sz="1800" b="1" dirty="0">
                <a:solidFill>
                  <a:srgbClr val="006837"/>
                </a:solidFill>
                <a:latin typeface="+mj-lt"/>
              </a:rPr>
              <a:t>Šienavimo / ganymo stebėjimo rezultatai:</a:t>
            </a:r>
            <a:endParaRPr lang="en-US" sz="1800" b="1" dirty="0">
              <a:solidFill>
                <a:srgbClr val="006837"/>
              </a:solidFill>
              <a:latin typeface="+mj-lt"/>
            </a:endParaRPr>
          </a:p>
          <a:p>
            <a:pPr marL="457200" lvl="1" indent="0">
              <a:buFont typeface="Arial" panose="020B0604020202020204" pitchFamily="34" charset="0"/>
              <a:buNone/>
            </a:pPr>
            <a:endParaRPr lang="lt-LT" sz="1800" b="1" dirty="0">
              <a:solidFill>
                <a:srgbClr val="006837"/>
              </a:solidFill>
              <a:latin typeface="+mj-lt"/>
            </a:endParaRPr>
          </a:p>
          <a:p>
            <a:pPr lvl="1"/>
            <a:endParaRPr lang="lt-LT" sz="1800" b="1" dirty="0">
              <a:solidFill>
                <a:srgbClr val="006837"/>
              </a:solidFill>
              <a:latin typeface="+mj-lt"/>
            </a:endParaRPr>
          </a:p>
          <a:p>
            <a:pPr lvl="1"/>
            <a:endParaRPr lang="lt-LT" sz="1800" b="1" dirty="0">
              <a:solidFill>
                <a:srgbClr val="006837"/>
              </a:solidFill>
              <a:latin typeface="+mj-lt"/>
            </a:endParaRPr>
          </a:p>
          <a:p>
            <a:pPr lvl="1"/>
            <a:endParaRPr lang="lt-LT" sz="1800" b="1" dirty="0">
              <a:solidFill>
                <a:srgbClr val="006837"/>
              </a:solidFill>
              <a:latin typeface="+mj-lt"/>
            </a:endParaRPr>
          </a:p>
          <a:p>
            <a:pPr lvl="1"/>
            <a:endParaRPr lang="lt-LT" sz="1800" b="1" dirty="0">
              <a:solidFill>
                <a:srgbClr val="006837"/>
              </a:solidFill>
              <a:latin typeface="+mj-lt"/>
            </a:endParaRPr>
          </a:p>
          <a:p>
            <a:pPr lvl="1"/>
            <a:endParaRPr lang="lt-LT" sz="1800" b="1" dirty="0">
              <a:solidFill>
                <a:srgbClr val="006837"/>
              </a:solidFill>
              <a:latin typeface="+mj-lt"/>
            </a:endParaRPr>
          </a:p>
          <a:p>
            <a:pPr lvl="1"/>
            <a:endParaRPr lang="lt-LT" sz="1800" b="1" dirty="0">
              <a:solidFill>
                <a:srgbClr val="006837"/>
              </a:solidFill>
              <a:latin typeface="+mj-lt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lt-LT" sz="1800" b="1" dirty="0">
              <a:solidFill>
                <a:srgbClr val="006837"/>
              </a:solidFill>
              <a:latin typeface="+mj-lt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lt-LT" sz="1800" b="1" dirty="0">
              <a:solidFill>
                <a:srgbClr val="006837"/>
              </a:solidFill>
              <a:latin typeface="+mj-lt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lt-LT" sz="1800" b="1" dirty="0">
              <a:solidFill>
                <a:srgbClr val="006837"/>
              </a:solidFill>
              <a:latin typeface="+mj-lt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lt-LT" sz="1800" b="1" dirty="0">
              <a:solidFill>
                <a:srgbClr val="006837"/>
              </a:solidFill>
              <a:latin typeface="+mj-lt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lt-LT" sz="1800" b="1" dirty="0">
              <a:solidFill>
                <a:srgbClr val="006837"/>
              </a:solidFill>
              <a:latin typeface="+mj-lt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lt-LT" sz="1800" b="1" dirty="0">
              <a:solidFill>
                <a:srgbClr val="006837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890330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 descr="A map of a country&#10;&#10;AI-generated content may be incorrect.">
            <a:extLst>
              <a:ext uri="{FF2B5EF4-FFF2-40B4-BE49-F238E27FC236}">
                <a16:creationId xmlns:a16="http://schemas.microsoft.com/office/drawing/2014/main" id="{D12BA9E7-52A5-4D24-97BA-D5A98221A3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0048" y="1093486"/>
            <a:ext cx="4950466" cy="3994187"/>
          </a:xfrm>
          <a:prstGeom prst="rect">
            <a:avLst/>
          </a:prstGeom>
        </p:spPr>
      </p:pic>
      <p:pic>
        <p:nvPicPr>
          <p:cNvPr id="5" name="Picture 4" descr="A picture containing screenshot, colorfulness, yellow, mobile phone&#10;&#10;Description automatically generated">
            <a:extLst>
              <a:ext uri="{FF2B5EF4-FFF2-40B4-BE49-F238E27FC236}">
                <a16:creationId xmlns:a16="http://schemas.microsoft.com/office/drawing/2014/main" id="{75606A7C-14C1-C5F2-3C52-F2014C2D19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5478" y="5089792"/>
            <a:ext cx="2866521" cy="1768207"/>
          </a:xfrm>
          <a:prstGeom prst="rect">
            <a:avLst/>
          </a:prstGeom>
        </p:spPr>
      </p:pic>
      <p:sp>
        <p:nvSpPr>
          <p:cNvPr id="36" name="Title 1">
            <a:extLst>
              <a:ext uri="{FF2B5EF4-FFF2-40B4-BE49-F238E27FC236}">
                <a16:creationId xmlns:a16="http://schemas.microsoft.com/office/drawing/2014/main" id="{A147B1C5-8E19-452B-A104-D747701E1ABF}"/>
              </a:ext>
            </a:extLst>
          </p:cNvPr>
          <p:cNvSpPr txBox="1">
            <a:spLocks/>
          </p:cNvSpPr>
          <p:nvPr/>
        </p:nvSpPr>
        <p:spPr>
          <a:xfrm>
            <a:off x="322507" y="166894"/>
            <a:ext cx="8545513" cy="84137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>
              <a:lnSpc>
                <a:spcPct val="80000"/>
              </a:lnSpc>
              <a:spcBef>
                <a:spcPct val="0"/>
              </a:spcBef>
              <a:buNone/>
              <a:defRPr sz="3600">
                <a:solidFill>
                  <a:srgbClr val="00965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t-LT" dirty="0"/>
              <a:t>ALNSIS neatitikimai 2024 m.</a:t>
            </a:r>
            <a:endParaRPr lang="en-US" dirty="0"/>
          </a:p>
        </p:txBody>
      </p:sp>
      <p:graphicFrame>
        <p:nvGraphicFramePr>
          <p:cNvPr id="44" name="Chart 43">
            <a:extLst>
              <a:ext uri="{FF2B5EF4-FFF2-40B4-BE49-F238E27FC236}">
                <a16:creationId xmlns:a16="http://schemas.microsoft.com/office/drawing/2014/main" id="{31717B8B-2B16-46A0-8100-A64AC4D87153}"/>
              </a:ext>
            </a:extLst>
          </p:cNvPr>
          <p:cNvGraphicFramePr>
            <a:graphicFrameLocks/>
          </p:cNvGraphicFramePr>
          <p:nvPr/>
        </p:nvGraphicFramePr>
        <p:xfrm>
          <a:off x="585963" y="1004167"/>
          <a:ext cx="6564085" cy="58497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45" name="Chart 44">
            <a:extLst>
              <a:ext uri="{FF2B5EF4-FFF2-40B4-BE49-F238E27FC236}">
                <a16:creationId xmlns:a16="http://schemas.microsoft.com/office/drawing/2014/main" id="{31717B8B-2B16-46A0-8100-A64AC4D87153}"/>
              </a:ext>
            </a:extLst>
          </p:cNvPr>
          <p:cNvGraphicFramePr>
            <a:graphicFrameLocks/>
          </p:cNvGraphicFramePr>
          <p:nvPr/>
        </p:nvGraphicFramePr>
        <p:xfrm>
          <a:off x="322507" y="1012506"/>
          <a:ext cx="9244403" cy="58413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8901299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66DF4C-01F9-49DA-BE66-0B481E6BE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311" y="192839"/>
            <a:ext cx="9813108" cy="841025"/>
          </a:xfrm>
        </p:spPr>
        <p:txBody>
          <a:bodyPr/>
          <a:lstStyle/>
          <a:p>
            <a:r>
              <a:rPr lang="lt-LT" sz="3600" err="1"/>
              <a:t>Alnsis</a:t>
            </a:r>
            <a:r>
              <a:rPr lang="lt-LT" sz="3600"/>
              <a:t> 2.0 projektas - naujai kuriami algoritmai 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5C0090-9A10-493A-8709-35ABA597EF6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5836" y="1246335"/>
            <a:ext cx="7943805" cy="5413183"/>
          </a:xfrm>
        </p:spPr>
        <p:txBody>
          <a:bodyPr anchor="t"/>
          <a:lstStyle/>
          <a:p>
            <a:pPr marL="0" indent="0">
              <a:lnSpc>
                <a:spcPct val="150000"/>
              </a:lnSpc>
              <a:buNone/>
            </a:pPr>
            <a:r>
              <a:rPr lang="lt-LT" sz="2400">
                <a:solidFill>
                  <a:schemeClr val="tx1"/>
                </a:solidFill>
              </a:rPr>
              <a:t>Pasėlių kokybės vertinimas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lt-LT" sz="2400">
                <a:solidFill>
                  <a:schemeClr val="tx1"/>
                </a:solidFill>
              </a:rPr>
              <a:t>Pasėlių išguldymo (dėl vasaros audrų) vertinimas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lt-LT" sz="2400">
                <a:solidFill>
                  <a:schemeClr val="tx1"/>
                </a:solidFill>
              </a:rPr>
              <a:t>Pasėlių derlingumo zonų identifikavimas ir derliaus kiekio prognozavimas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lt-LT" sz="2400">
                <a:solidFill>
                  <a:schemeClr val="tx1"/>
                </a:solidFill>
              </a:rPr>
              <a:t>Žemės plotų, paveiktų dirvos erozijos, identifikavimas</a:t>
            </a:r>
            <a:endParaRPr lang="lt-LT" sz="2400">
              <a:solidFill>
                <a:schemeClr val="tx1"/>
              </a:solidFill>
              <a:ea typeface="+mj-ea"/>
              <a:cs typeface="+mj-cs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lt-LT" sz="2400">
                <a:solidFill>
                  <a:schemeClr val="tx1"/>
                </a:solidFill>
              </a:rPr>
              <a:t>Žemės plotų pagal drėkinimo intensyvumą klasifikavimas</a:t>
            </a:r>
            <a:endParaRPr lang="lt-LT" sz="2400">
              <a:solidFill>
                <a:schemeClr val="tx1"/>
              </a:solidFill>
              <a:ea typeface="+mj-ea"/>
              <a:cs typeface="+mj-cs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lt-LT" sz="2400">
                <a:solidFill>
                  <a:schemeClr val="tx1"/>
                </a:solidFill>
                <a:ea typeface="+mj-ea"/>
                <a:cs typeface="+mj-cs"/>
              </a:rPr>
              <a:t>Ekologinio ūkininkavimo plotų identifikavimas ir stebėsena</a:t>
            </a:r>
          </a:p>
          <a:p>
            <a:pPr marL="0" indent="0">
              <a:lnSpc>
                <a:spcPct val="150000"/>
              </a:lnSpc>
              <a:buNone/>
            </a:pPr>
            <a:endParaRPr lang="lt-LT" sz="2400">
              <a:solidFill>
                <a:schemeClr val="tx1"/>
              </a:solidFill>
              <a:ea typeface="+mj-ea"/>
              <a:cs typeface="+mj-cs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lt-LT" sz="2400">
                <a:solidFill>
                  <a:schemeClr val="tx1"/>
                </a:solidFill>
                <a:ea typeface="+mj-ea"/>
                <a:cs typeface="+mj-cs"/>
              </a:rPr>
              <a:t>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lt-LT" sz="2400">
                <a:solidFill>
                  <a:schemeClr val="tx1"/>
                </a:solidFill>
                <a:ea typeface="+mj-ea"/>
                <a:cs typeface="+mj-cs"/>
              </a:rPr>
              <a:t> </a:t>
            </a:r>
          </a:p>
        </p:txBody>
      </p:sp>
      <p:pic>
        <p:nvPicPr>
          <p:cNvPr id="2050" name="Picture 2" descr="A person sitting at a desk with a computer and a satellite in the background&#10;&#10;Description automatically generated">
            <a:extLst>
              <a:ext uri="{FF2B5EF4-FFF2-40B4-BE49-F238E27FC236}">
                <a16:creationId xmlns:a16="http://schemas.microsoft.com/office/drawing/2014/main" id="{C7491996-F546-479F-9DF0-C025DF49E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764" y="1671276"/>
            <a:ext cx="4485090" cy="4563300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48700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45F82"/>
    </a:accent1>
    <a:accent2>
      <a:srgbClr val="E87331"/>
    </a:accent2>
    <a:accent3>
      <a:srgbClr val="186C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D5E3F9874892442B0ED626FF10CC249" ma:contentTypeVersion="15" ma:contentTypeDescription="Create a new document." ma:contentTypeScope="" ma:versionID="97fe8907893fe40f39872d8ddcedea33">
  <xsd:schema xmlns:xsd="http://www.w3.org/2001/XMLSchema" xmlns:xs="http://www.w3.org/2001/XMLSchema" xmlns:p="http://schemas.microsoft.com/office/2006/metadata/properties" xmlns:ns3="24d12516-6ba6-46ec-8c29-cb2872ffe928" xmlns:ns4="25b1ed32-e0ab-4479-8f15-a72758ff8d0d" targetNamespace="http://schemas.microsoft.com/office/2006/metadata/properties" ma:root="true" ma:fieldsID="5856a51f01c44340e80af4f04a9e6737" ns3:_="" ns4:_="">
    <xsd:import namespace="24d12516-6ba6-46ec-8c29-cb2872ffe928"/>
    <xsd:import namespace="25b1ed32-e0ab-4479-8f15-a72758ff8d0d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LengthInSeconds" minOccurs="0"/>
                <xsd:element ref="ns4:_activity" minOccurs="0"/>
                <xsd:element ref="ns4:MediaServiceAutoTags" minOccurs="0"/>
                <xsd:element ref="ns4:MediaServiceObjectDetectorVersions" minOccurs="0"/>
                <xsd:element ref="ns4:MediaServiceGenerationTime" minOccurs="0"/>
                <xsd:element ref="ns4:MediaServiceEventHashCode" minOccurs="0"/>
                <xsd:element ref="ns4:MediaServiceSearchProperties" minOccurs="0"/>
                <xsd:element ref="ns4:MediaServiceSystemTags" minOccurs="0"/>
                <xsd:element ref="ns4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d12516-6ba6-46ec-8c29-cb2872ffe92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b1ed32-e0ab-4479-8f15-a72758ff8d0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15" nillable="true" ma:displayName="_activity" ma:hidden="true" ma:internalName="_activity">
      <xsd:simpleType>
        <xsd:restriction base="dms:Note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SystemTags" ma:index="21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25b1ed32-e0ab-4479-8f15-a72758ff8d0d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309A056-129B-4006-8D9C-F47B24F00045}">
  <ds:schemaRefs>
    <ds:schemaRef ds:uri="24d12516-6ba6-46ec-8c29-cb2872ffe928"/>
    <ds:schemaRef ds:uri="25b1ed32-e0ab-4479-8f15-a72758ff8d0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C3EAB4FB-68C3-471C-90DE-6BD66A360A27}">
  <ds:schemaRefs>
    <ds:schemaRef ds:uri="http://schemas.openxmlformats.org/package/2006/metadata/core-properties"/>
    <ds:schemaRef ds:uri="24d12516-6ba6-46ec-8c29-cb2872ffe928"/>
    <ds:schemaRef ds:uri="http://schemas.microsoft.com/office/2006/metadata/properties"/>
    <ds:schemaRef ds:uri="http://purl.org/dc/terms/"/>
    <ds:schemaRef ds:uri="http://www.w3.org/XML/1998/namespace"/>
    <ds:schemaRef ds:uri="http://schemas.microsoft.com/office/infopath/2007/PartnerControls"/>
    <ds:schemaRef ds:uri="25b1ed32-e0ab-4479-8f15-a72758ff8d0d"/>
    <ds:schemaRef ds:uri="http://schemas.microsoft.com/office/2006/documentManagement/types"/>
    <ds:schemaRef ds:uri="http://purl.org/dc/elements/1.1/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5527C452-4D86-44EB-941F-0A7ABCDB1D5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</TotalTime>
  <Words>1456</Words>
  <Application>Microsoft Office PowerPoint</Application>
  <PresentationFormat>Widescreen</PresentationFormat>
  <Paragraphs>452</Paragraphs>
  <Slides>37</Slides>
  <Notes>37</Notes>
  <HiddenSlides>9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1" baseType="lpstr">
      <vt:lpstr>Arial</vt:lpstr>
      <vt:lpstr>Calibri</vt:lpstr>
      <vt:lpstr>Wingdings</vt:lpstr>
      <vt:lpstr>Office Theme</vt:lpstr>
      <vt:lpstr>PowerPoint Presentation</vt:lpstr>
      <vt:lpstr>Plotinių priemonių planinių tikrinimų normos</vt:lpstr>
      <vt:lpstr>Planiniu būdu tikrinti ūkiai 2022–2024 m.</vt:lpstr>
      <vt:lpstr>Automatinė laukų nuolatinio stebėjimo sistema</vt:lpstr>
      <vt:lpstr>Pareiškėjų informavimas apie ALNSIS rezultatus</vt:lpstr>
      <vt:lpstr>Žemės dangos ir pasėlio stebėjimo rezultatai 2024 m. </vt:lpstr>
      <vt:lpstr>Įdirbimo ir šienavimo stebėjimo rezultatai 2024 m.</vt:lpstr>
      <vt:lpstr>PowerPoint Presentation</vt:lpstr>
      <vt:lpstr>Alnsis 2.0 projektas - naujai kuriami algoritmai  </vt:lpstr>
      <vt:lpstr>Strateginio plano investicinių priemonių planinių tikrinimų normos</vt:lpstr>
      <vt:lpstr>Investicinių patikrų kiekis pagal fondus</vt:lpstr>
      <vt:lpstr>Atliktų patikrų statistika pagal fondus 2024 m.</vt:lpstr>
      <vt:lpstr>Skirtingų institucijų atliekamų patikrų optimizavimas</vt:lpstr>
      <vt:lpstr>Bendradarbiavimas su institucijomis </vt:lpstr>
      <vt:lpstr>Tarpinstitucinis bendradarbiavimas</vt:lpstr>
      <vt:lpstr>Patikrų proceso tobulinimo veiksmai</vt:lpstr>
      <vt:lpstr>Patikrų proceso tobulinimo veiksmai</vt:lpstr>
      <vt:lpstr>Patikrų proceso tobulinimo veiksmai</vt:lpstr>
      <vt:lpstr>  </vt:lpstr>
      <vt:lpstr>PowerPoint Presentation</vt:lpstr>
      <vt:lpstr>ŽUDC, NŽT </vt:lpstr>
      <vt:lpstr>Žemės ūkio agentūra</vt:lpstr>
      <vt:lpstr>AAD, VMT </vt:lpstr>
      <vt:lpstr>NMA Agro aplikacijos panaudojimas</vt:lpstr>
      <vt:lpstr>KLAUSIMAI DISKUSIJAI </vt:lpstr>
      <vt:lpstr>NMA Agro aplikacijos panaudojimas</vt:lpstr>
      <vt:lpstr>NMA Agro žemėlapio sluoksniai</vt:lpstr>
      <vt:lpstr>NMA Agro 2024 m. statistika</vt:lpstr>
      <vt:lpstr>NMA Agro pranešimų pasiskirstymas</vt:lpstr>
      <vt:lpstr>NMA Agro pranešimų pasiskirstymas</vt:lpstr>
      <vt:lpstr>NMA Agro pranešimų pasiskirstymas pagal savivaldybes</vt:lpstr>
      <vt:lpstr>NMA Agro pranešimų pasiskirstymas pagal seniūnijas</vt:lpstr>
      <vt:lpstr>NMA Agro 2024 m. pranešimų tipai </vt:lpstr>
      <vt:lpstr>NMA Agro naudotojai pagal amžių</vt:lpstr>
      <vt:lpstr>NMA Agro bendradarbiaujančios institucijos</vt:lpstr>
      <vt:lpstr>Nma agro pranešimų registravimas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Marius Malaiska</dc:creator>
  <cp:lastModifiedBy>Ilma Šriubšienė</cp:lastModifiedBy>
  <cp:revision>4</cp:revision>
  <dcterms:created xsi:type="dcterms:W3CDTF">2023-05-25T06:26:20Z</dcterms:created>
  <dcterms:modified xsi:type="dcterms:W3CDTF">2025-04-17T07:33:30Z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0x0101006D5E3F9874892442B0ED626FF10CC249</vt:lpwstr>
  </property>
</Properties>
</file>