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40"/>
  </p:notesMasterIdLst>
  <p:sldIdLst>
    <p:sldId id="257" r:id="rId5"/>
    <p:sldId id="983" r:id="rId6"/>
    <p:sldId id="835" r:id="rId7"/>
    <p:sldId id="867" r:id="rId8"/>
    <p:sldId id="868" r:id="rId9"/>
    <p:sldId id="984" r:id="rId10"/>
    <p:sldId id="869" r:id="rId11"/>
    <p:sldId id="870" r:id="rId12"/>
    <p:sldId id="871" r:id="rId13"/>
    <p:sldId id="873" r:id="rId14"/>
    <p:sldId id="874" r:id="rId15"/>
    <p:sldId id="875" r:id="rId16"/>
    <p:sldId id="876" r:id="rId17"/>
    <p:sldId id="877" r:id="rId18"/>
    <p:sldId id="985" r:id="rId19"/>
    <p:sldId id="891" r:id="rId20"/>
    <p:sldId id="986" r:id="rId21"/>
    <p:sldId id="879" r:id="rId22"/>
    <p:sldId id="880" r:id="rId23"/>
    <p:sldId id="895" r:id="rId24"/>
    <p:sldId id="881" r:id="rId25"/>
    <p:sldId id="894" r:id="rId26"/>
    <p:sldId id="882" r:id="rId27"/>
    <p:sldId id="883" r:id="rId28"/>
    <p:sldId id="991" r:id="rId29"/>
    <p:sldId id="990" r:id="rId30"/>
    <p:sldId id="987" r:id="rId31"/>
    <p:sldId id="884" r:id="rId32"/>
    <p:sldId id="886" r:id="rId33"/>
    <p:sldId id="988" r:id="rId34"/>
    <p:sldId id="887" r:id="rId35"/>
    <p:sldId id="888" r:id="rId36"/>
    <p:sldId id="989" r:id="rId37"/>
    <p:sldId id="992" r:id="rId38"/>
    <p:sldId id="865" r:id="rId39"/>
  </p:sldIdLst>
  <p:sldSz cx="9144000" cy="5143500" type="screen16x9"/>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EC543"/>
    <a:srgbClr val="009900"/>
    <a:srgbClr val="9BBB59"/>
    <a:srgbClr val="126A3A"/>
    <a:srgbClr val="FFE0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05E221-3CC5-47E7-ACDA-250233C30E34}" v="1" dt="2025-03-25T07:15:00.142"/>
    <p1510:client id="{E4449D27-E4A6-0FF2-06EB-B1845B8FF917}" v="24" dt="2025-03-25T07:20:17.826"/>
  </p1510:revLst>
</p1510:revInfo>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03447BB-5D67-496B-8E87-E561075AD55C}" styleName="Tamsus stilius1 – paryškinimas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7AC3CCA-C797-4891-BE02-D94E43425B78}" styleName="Vidutinis stilius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9" d="100"/>
          <a:sy n="139" d="100"/>
        </p:scale>
        <p:origin x="804" y="12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microsoft.com/office/2015/10/relationships/revisionInfo" Target="revisionInfo.xml"/><Relationship Id="rId20" Type="http://schemas.openxmlformats.org/officeDocument/2006/relationships/slide" Target="slides/slide16.xml"/><Relationship Id="rId4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lana Miknevičienė" userId="019edd5f-3f81-444e-9187-eb4af08f3cb7" providerId="ADAL" clId="{B04A3445-4231-4905-AB41-1E30D3AF3C35}"/>
    <pc:docChg chg="modSld">
      <pc:chgData name="Rolana Miknevičienė" userId="019edd5f-3f81-444e-9187-eb4af08f3cb7" providerId="ADAL" clId="{B04A3445-4231-4905-AB41-1E30D3AF3C35}" dt="2024-05-16T12:04:32.037" v="22" actId="1076"/>
      <pc:docMkLst>
        <pc:docMk/>
      </pc:docMkLst>
      <pc:sldChg chg="modSp mod">
        <pc:chgData name="Rolana Miknevičienė" userId="019edd5f-3f81-444e-9187-eb4af08f3cb7" providerId="ADAL" clId="{B04A3445-4231-4905-AB41-1E30D3AF3C35}" dt="2024-05-16T12:04:32.037" v="22" actId="1076"/>
        <pc:sldMkLst>
          <pc:docMk/>
          <pc:sldMk cId="0" sldId="257"/>
        </pc:sldMkLst>
      </pc:sldChg>
    </pc:docChg>
  </pc:docChgLst>
  <pc:docChgLst>
    <pc:chgData name="Skirmantas Ramoška" userId="S::skirmantas@zum.lt::e1395975-aac6-47a3-ba2e-a9c356ea0e3e" providerId="AD" clId="Web-{E4449D27-E4A6-0FF2-06EB-B1845B8FF917}"/>
    <pc:docChg chg="modSld">
      <pc:chgData name="Skirmantas Ramoška" userId="S::skirmantas@zum.lt::e1395975-aac6-47a3-ba2e-a9c356ea0e3e" providerId="AD" clId="Web-{E4449D27-E4A6-0FF2-06EB-B1845B8FF917}" dt="2025-03-25T07:20:17.810" v="14" actId="20577"/>
      <pc:docMkLst>
        <pc:docMk/>
      </pc:docMkLst>
      <pc:sldChg chg="modSp">
        <pc:chgData name="Skirmantas Ramoška" userId="S::skirmantas@zum.lt::e1395975-aac6-47a3-ba2e-a9c356ea0e3e" providerId="AD" clId="Web-{E4449D27-E4A6-0FF2-06EB-B1845B8FF917}" dt="2025-03-25T07:20:17.810" v="14" actId="20577"/>
        <pc:sldMkLst>
          <pc:docMk/>
          <pc:sldMk cId="3550770531" sldId="983"/>
        </pc:sldMkLst>
        <pc:spChg chg="mod">
          <ac:chgData name="Skirmantas Ramoška" userId="S::skirmantas@zum.lt::e1395975-aac6-47a3-ba2e-a9c356ea0e3e" providerId="AD" clId="Web-{E4449D27-E4A6-0FF2-06EB-B1845B8FF917}" dt="2025-03-25T07:20:17.810" v="14" actId="20577"/>
          <ac:spMkLst>
            <pc:docMk/>
            <pc:sldMk cId="3550770531" sldId="983"/>
            <ac:spMk id="3" creationId="{8C5149E6-9E28-C642-4919-457E78D477DA}"/>
          </ac:spMkLst>
        </pc:spChg>
      </pc:sldChg>
    </pc:docChg>
  </pc:docChgLst>
  <pc:docChgLst>
    <pc:chgData name="Skirmantas Ramoška" userId="S::skirmantas@zum.lt::e1395975-aac6-47a3-ba2e-a9c356ea0e3e" providerId="AD" clId="Web-{FA84E261-AEB8-92E0-9CBC-ED4044070B4A}"/>
    <pc:docChg chg="modSld">
      <pc:chgData name="Skirmantas Ramoška" userId="S::skirmantas@zum.lt::e1395975-aac6-47a3-ba2e-a9c356ea0e3e" providerId="AD" clId="Web-{FA84E261-AEB8-92E0-9CBC-ED4044070B4A}" dt="2025-03-05T16:00:20.182" v="3" actId="20577"/>
      <pc:docMkLst>
        <pc:docMk/>
      </pc:docMkLst>
      <pc:sldChg chg="modSp">
        <pc:chgData name="Skirmantas Ramoška" userId="S::skirmantas@zum.lt::e1395975-aac6-47a3-ba2e-a9c356ea0e3e" providerId="AD" clId="Web-{FA84E261-AEB8-92E0-9CBC-ED4044070B4A}" dt="2025-03-05T16:00:20.182" v="3" actId="20577"/>
        <pc:sldMkLst>
          <pc:docMk/>
          <pc:sldMk cId="3550770531" sldId="983"/>
        </pc:sldMkLst>
        <pc:spChg chg="mod">
          <ac:chgData name="Skirmantas Ramoška" userId="S::skirmantas@zum.lt::e1395975-aac6-47a3-ba2e-a9c356ea0e3e" providerId="AD" clId="Web-{FA84E261-AEB8-92E0-9CBC-ED4044070B4A}" dt="2025-03-05T16:00:20.182" v="3" actId="20577"/>
          <ac:spMkLst>
            <pc:docMk/>
            <pc:sldMk cId="3550770531" sldId="983"/>
            <ac:spMk id="3" creationId="{8C5149E6-9E28-C642-4919-457E78D477DA}"/>
          </ac:spMkLst>
        </pc:spChg>
      </pc:sldChg>
    </pc:docChg>
  </pc:docChgLst>
  <pc:docChgLst>
    <pc:chgData name="Rolana Miknevičienė" userId="019edd5f-3f81-444e-9187-eb4af08f3cb7" providerId="ADAL" clId="{BEEDB8DD-F4BF-450F-891F-8588CD20FFDA}"/>
    <pc:docChg chg="undo redo custSel addSld delSld modSld">
      <pc:chgData name="Rolana Miknevičienė" userId="019edd5f-3f81-444e-9187-eb4af08f3cb7" providerId="ADAL" clId="{BEEDB8DD-F4BF-450F-891F-8588CD20FFDA}" dt="2025-01-22T06:50:59.678" v="1571" actId="20577"/>
      <pc:docMkLst>
        <pc:docMk/>
      </pc:docMkLst>
      <pc:sldChg chg="modSp mod">
        <pc:chgData name="Rolana Miknevičienė" userId="019edd5f-3f81-444e-9187-eb4af08f3cb7" providerId="ADAL" clId="{BEEDB8DD-F4BF-450F-891F-8588CD20FFDA}" dt="2025-01-16T11:15:36.773" v="4" actId="20577"/>
        <pc:sldMkLst>
          <pc:docMk/>
          <pc:sldMk cId="0" sldId="257"/>
        </pc:sldMkLst>
        <pc:spChg chg="mod">
          <ac:chgData name="Rolana Miknevičienė" userId="019edd5f-3f81-444e-9187-eb4af08f3cb7" providerId="ADAL" clId="{BEEDB8DD-F4BF-450F-891F-8588CD20FFDA}" dt="2025-01-16T11:15:36.773" v="4" actId="20577"/>
          <ac:spMkLst>
            <pc:docMk/>
            <pc:sldMk cId="0" sldId="257"/>
            <ac:spMk id="5" creationId="{00000000-0000-0000-0000-000000000000}"/>
          </ac:spMkLst>
        </pc:spChg>
        <pc:spChg chg="mod">
          <ac:chgData name="Rolana Miknevičienė" userId="019edd5f-3f81-444e-9187-eb4af08f3cb7" providerId="ADAL" clId="{BEEDB8DD-F4BF-450F-891F-8588CD20FFDA}" dt="2025-01-16T11:15:30.215" v="2" actId="207"/>
          <ac:spMkLst>
            <pc:docMk/>
            <pc:sldMk cId="0" sldId="257"/>
            <ac:spMk id="6" creationId="{00000000-0000-0000-0000-000000000000}"/>
          </ac:spMkLst>
        </pc:spChg>
      </pc:sldChg>
      <pc:sldChg chg="modSp mod">
        <pc:chgData name="Rolana Miknevičienė" userId="019edd5f-3f81-444e-9187-eb4af08f3cb7" providerId="ADAL" clId="{BEEDB8DD-F4BF-450F-891F-8588CD20FFDA}" dt="2025-01-16T11:22:54.755" v="68" actId="20577"/>
        <pc:sldMkLst>
          <pc:docMk/>
          <pc:sldMk cId="291734563" sldId="871"/>
        </pc:sldMkLst>
        <pc:spChg chg="mod">
          <ac:chgData name="Rolana Miknevičienė" userId="019edd5f-3f81-444e-9187-eb4af08f3cb7" providerId="ADAL" clId="{BEEDB8DD-F4BF-450F-891F-8588CD20FFDA}" dt="2025-01-16T11:22:54.755" v="68" actId="20577"/>
          <ac:spMkLst>
            <pc:docMk/>
            <pc:sldMk cId="291734563" sldId="871"/>
            <ac:spMk id="2" creationId="{DAEBD79F-932C-555A-05B7-123B842BD2BE}"/>
          </ac:spMkLst>
        </pc:spChg>
      </pc:sldChg>
      <pc:sldChg chg="modSp mod">
        <pc:chgData name="Rolana Miknevičienė" userId="019edd5f-3f81-444e-9187-eb4af08f3cb7" providerId="ADAL" clId="{BEEDB8DD-F4BF-450F-891F-8588CD20FFDA}" dt="2025-01-16T11:22:48.753" v="66" actId="1076"/>
        <pc:sldMkLst>
          <pc:docMk/>
          <pc:sldMk cId="722283369" sldId="873"/>
        </pc:sldMkLst>
        <pc:spChg chg="mod">
          <ac:chgData name="Rolana Miknevičienė" userId="019edd5f-3f81-444e-9187-eb4af08f3cb7" providerId="ADAL" clId="{BEEDB8DD-F4BF-450F-891F-8588CD20FFDA}" dt="2025-01-16T11:19:35.637" v="62" actId="20577"/>
          <ac:spMkLst>
            <pc:docMk/>
            <pc:sldMk cId="722283369" sldId="873"/>
            <ac:spMk id="4" creationId="{00000000-0000-0000-0000-000000000000}"/>
          </ac:spMkLst>
        </pc:spChg>
        <pc:spChg chg="mod">
          <ac:chgData name="Rolana Miknevičienė" userId="019edd5f-3f81-444e-9187-eb4af08f3cb7" providerId="ADAL" clId="{BEEDB8DD-F4BF-450F-891F-8588CD20FFDA}" dt="2025-01-16T11:22:48.753" v="66" actId="1076"/>
          <ac:spMkLst>
            <pc:docMk/>
            <pc:sldMk cId="722283369" sldId="873"/>
            <ac:spMk id="6" creationId="{B1B14F36-743E-C4F9-3404-8A5C4FF8CA60}"/>
          </ac:spMkLst>
        </pc:spChg>
      </pc:sldChg>
      <pc:sldChg chg="modSp mod">
        <pc:chgData name="Rolana Miknevičienė" userId="019edd5f-3f81-444e-9187-eb4af08f3cb7" providerId="ADAL" clId="{BEEDB8DD-F4BF-450F-891F-8588CD20FFDA}" dt="2025-01-20T07:29:01.363" v="1035" actId="20577"/>
        <pc:sldMkLst>
          <pc:docMk/>
          <pc:sldMk cId="311840940" sldId="874"/>
        </pc:sldMkLst>
        <pc:spChg chg="mod">
          <ac:chgData name="Rolana Miknevičienė" userId="019edd5f-3f81-444e-9187-eb4af08f3cb7" providerId="ADAL" clId="{BEEDB8DD-F4BF-450F-891F-8588CD20FFDA}" dt="2025-01-16T11:35:19.163" v="232" actId="13926"/>
          <ac:spMkLst>
            <pc:docMk/>
            <pc:sldMk cId="311840940" sldId="874"/>
            <ac:spMk id="4" creationId="{00000000-0000-0000-0000-000000000000}"/>
          </ac:spMkLst>
        </pc:spChg>
        <pc:spChg chg="mod">
          <ac:chgData name="Rolana Miknevičienė" userId="019edd5f-3f81-444e-9187-eb4af08f3cb7" providerId="ADAL" clId="{BEEDB8DD-F4BF-450F-891F-8588CD20FFDA}" dt="2025-01-20T07:29:01.363" v="1035" actId="20577"/>
          <ac:spMkLst>
            <pc:docMk/>
            <pc:sldMk cId="311840940" sldId="874"/>
            <ac:spMk id="6" creationId="{B1B14F36-743E-C4F9-3404-8A5C4FF8CA60}"/>
          </ac:spMkLst>
        </pc:spChg>
      </pc:sldChg>
      <pc:sldChg chg="modSp mod">
        <pc:chgData name="Rolana Miknevičienė" userId="019edd5f-3f81-444e-9187-eb4af08f3cb7" providerId="ADAL" clId="{BEEDB8DD-F4BF-450F-891F-8588CD20FFDA}" dt="2025-01-16T12:22:08.258" v="524" actId="207"/>
        <pc:sldMkLst>
          <pc:docMk/>
          <pc:sldMk cId="4103706519" sldId="875"/>
        </pc:sldMkLst>
        <pc:spChg chg="mod">
          <ac:chgData name="Rolana Miknevičienė" userId="019edd5f-3f81-444e-9187-eb4af08f3cb7" providerId="ADAL" clId="{BEEDB8DD-F4BF-450F-891F-8588CD20FFDA}" dt="2025-01-16T12:22:08.258" v="524" actId="207"/>
          <ac:spMkLst>
            <pc:docMk/>
            <pc:sldMk cId="4103706519" sldId="875"/>
            <ac:spMk id="6" creationId="{B1B14F36-743E-C4F9-3404-8A5C4FF8CA60}"/>
          </ac:spMkLst>
        </pc:spChg>
      </pc:sldChg>
      <pc:sldChg chg="modSp mod">
        <pc:chgData name="Rolana Miknevičienė" userId="019edd5f-3f81-444e-9187-eb4af08f3cb7" providerId="ADAL" clId="{BEEDB8DD-F4BF-450F-891F-8588CD20FFDA}" dt="2025-01-16T12:25:35.538" v="538" actId="207"/>
        <pc:sldMkLst>
          <pc:docMk/>
          <pc:sldMk cId="961197574" sldId="876"/>
        </pc:sldMkLst>
        <pc:spChg chg="mod">
          <ac:chgData name="Rolana Miknevičienė" userId="019edd5f-3f81-444e-9187-eb4af08f3cb7" providerId="ADAL" clId="{BEEDB8DD-F4BF-450F-891F-8588CD20FFDA}" dt="2025-01-16T12:25:35.538" v="538" actId="207"/>
          <ac:spMkLst>
            <pc:docMk/>
            <pc:sldMk cId="961197574" sldId="876"/>
            <ac:spMk id="6" creationId="{B1B14F36-743E-C4F9-3404-8A5C4FF8CA60}"/>
          </ac:spMkLst>
        </pc:spChg>
      </pc:sldChg>
      <pc:sldChg chg="modSp mod">
        <pc:chgData name="Rolana Miknevičienė" userId="019edd5f-3f81-444e-9187-eb4af08f3cb7" providerId="ADAL" clId="{BEEDB8DD-F4BF-450F-891F-8588CD20FFDA}" dt="2025-01-20T12:00:28.201" v="1178" actId="20577"/>
        <pc:sldMkLst>
          <pc:docMk/>
          <pc:sldMk cId="1238368015" sldId="877"/>
        </pc:sldMkLst>
        <pc:spChg chg="mod">
          <ac:chgData name="Rolana Miknevičienė" userId="019edd5f-3f81-444e-9187-eb4af08f3cb7" providerId="ADAL" clId="{BEEDB8DD-F4BF-450F-891F-8588CD20FFDA}" dt="2025-01-16T14:03:53.576" v="905" actId="13926"/>
          <ac:spMkLst>
            <pc:docMk/>
            <pc:sldMk cId="1238368015" sldId="877"/>
            <ac:spMk id="4" creationId="{00000000-0000-0000-0000-000000000000}"/>
          </ac:spMkLst>
        </pc:spChg>
        <pc:spChg chg="mod">
          <ac:chgData name="Rolana Miknevičienė" userId="019edd5f-3f81-444e-9187-eb4af08f3cb7" providerId="ADAL" clId="{BEEDB8DD-F4BF-450F-891F-8588CD20FFDA}" dt="2025-01-20T12:00:28.201" v="1178" actId="20577"/>
          <ac:spMkLst>
            <pc:docMk/>
            <pc:sldMk cId="1238368015" sldId="877"/>
            <ac:spMk id="6" creationId="{B1B14F36-743E-C4F9-3404-8A5C4FF8CA60}"/>
          </ac:spMkLst>
        </pc:spChg>
      </pc:sldChg>
      <pc:sldChg chg="modSp mod">
        <pc:chgData name="Rolana Miknevičienė" userId="019edd5f-3f81-444e-9187-eb4af08f3cb7" providerId="ADAL" clId="{BEEDB8DD-F4BF-450F-891F-8588CD20FFDA}" dt="2025-01-20T11:43:18.058" v="1064" actId="20577"/>
        <pc:sldMkLst>
          <pc:docMk/>
          <pc:sldMk cId="3175368006" sldId="879"/>
        </pc:sldMkLst>
        <pc:graphicFrameChg chg="modGraphic">
          <ac:chgData name="Rolana Miknevičienė" userId="019edd5f-3f81-444e-9187-eb4af08f3cb7" providerId="ADAL" clId="{BEEDB8DD-F4BF-450F-891F-8588CD20FFDA}" dt="2025-01-20T11:43:18.058" v="1064" actId="20577"/>
          <ac:graphicFrameMkLst>
            <pc:docMk/>
            <pc:sldMk cId="3175368006" sldId="879"/>
            <ac:graphicFrameMk id="2" creationId="{B0BE627C-898A-4BBB-493C-FD2D2C12F474}"/>
          </ac:graphicFrameMkLst>
        </pc:graphicFrameChg>
      </pc:sldChg>
      <pc:sldChg chg="modSp mod">
        <pc:chgData name="Rolana Miknevičienė" userId="019edd5f-3f81-444e-9187-eb4af08f3cb7" providerId="ADAL" clId="{BEEDB8DD-F4BF-450F-891F-8588CD20FFDA}" dt="2025-01-20T11:46:03.766" v="1083" actId="20577"/>
        <pc:sldMkLst>
          <pc:docMk/>
          <pc:sldMk cId="2193440977" sldId="880"/>
        </pc:sldMkLst>
        <pc:graphicFrameChg chg="modGraphic">
          <ac:chgData name="Rolana Miknevičienė" userId="019edd5f-3f81-444e-9187-eb4af08f3cb7" providerId="ADAL" clId="{BEEDB8DD-F4BF-450F-891F-8588CD20FFDA}" dt="2025-01-20T11:46:03.766" v="1083" actId="20577"/>
          <ac:graphicFrameMkLst>
            <pc:docMk/>
            <pc:sldMk cId="2193440977" sldId="880"/>
            <ac:graphicFrameMk id="3" creationId="{3AC564EB-2208-0A60-E77B-64C738DC7D17}"/>
          </ac:graphicFrameMkLst>
        </pc:graphicFrameChg>
      </pc:sldChg>
      <pc:sldChg chg="modSp mod">
        <pc:chgData name="Rolana Miknevičienė" userId="019edd5f-3f81-444e-9187-eb4af08f3cb7" providerId="ADAL" clId="{BEEDB8DD-F4BF-450F-891F-8588CD20FFDA}" dt="2025-01-20T12:14:30.319" v="1226" actId="1076"/>
        <pc:sldMkLst>
          <pc:docMk/>
          <pc:sldMk cId="4231226827" sldId="881"/>
        </pc:sldMkLst>
        <pc:spChg chg="mod">
          <ac:chgData name="Rolana Miknevičienė" userId="019edd5f-3f81-444e-9187-eb4af08f3cb7" providerId="ADAL" clId="{BEEDB8DD-F4BF-450F-891F-8588CD20FFDA}" dt="2025-01-20T12:14:30.319" v="1226" actId="1076"/>
          <ac:spMkLst>
            <pc:docMk/>
            <pc:sldMk cId="4231226827" sldId="881"/>
            <ac:spMk id="6" creationId="{B1B14F36-743E-C4F9-3404-8A5C4FF8CA60}"/>
          </ac:spMkLst>
        </pc:spChg>
      </pc:sldChg>
      <pc:sldChg chg="modSp mod">
        <pc:chgData name="Rolana Miknevičienė" userId="019edd5f-3f81-444e-9187-eb4af08f3cb7" providerId="ADAL" clId="{BEEDB8DD-F4BF-450F-891F-8588CD20FFDA}" dt="2025-01-20T12:40:00.262" v="1240" actId="207"/>
        <pc:sldMkLst>
          <pc:docMk/>
          <pc:sldMk cId="4206179309" sldId="882"/>
        </pc:sldMkLst>
        <pc:spChg chg="mod">
          <ac:chgData name="Rolana Miknevičienė" userId="019edd5f-3f81-444e-9187-eb4af08f3cb7" providerId="ADAL" clId="{BEEDB8DD-F4BF-450F-891F-8588CD20FFDA}" dt="2025-01-20T12:40:00.262" v="1240" actId="207"/>
          <ac:spMkLst>
            <pc:docMk/>
            <pc:sldMk cId="4206179309" sldId="882"/>
            <ac:spMk id="6" creationId="{B1B14F36-743E-C4F9-3404-8A5C4FF8CA60}"/>
          </ac:spMkLst>
        </pc:spChg>
      </pc:sldChg>
      <pc:sldChg chg="modSp mod">
        <pc:chgData name="Rolana Miknevičienė" userId="019edd5f-3f81-444e-9187-eb4af08f3cb7" providerId="ADAL" clId="{BEEDB8DD-F4BF-450F-891F-8588CD20FFDA}" dt="2025-01-20T14:42:43.459" v="1411" actId="13926"/>
        <pc:sldMkLst>
          <pc:docMk/>
          <pc:sldMk cId="2376922627" sldId="883"/>
        </pc:sldMkLst>
        <pc:spChg chg="mod">
          <ac:chgData name="Rolana Miknevičienė" userId="019edd5f-3f81-444e-9187-eb4af08f3cb7" providerId="ADAL" clId="{BEEDB8DD-F4BF-450F-891F-8588CD20FFDA}" dt="2025-01-20T14:42:43.459" v="1411" actId="13926"/>
          <ac:spMkLst>
            <pc:docMk/>
            <pc:sldMk cId="2376922627" sldId="883"/>
            <ac:spMk id="4" creationId="{00000000-0000-0000-0000-000000000000}"/>
          </ac:spMkLst>
        </pc:spChg>
        <pc:spChg chg="mod">
          <ac:chgData name="Rolana Miknevičienė" userId="019edd5f-3f81-444e-9187-eb4af08f3cb7" providerId="ADAL" clId="{BEEDB8DD-F4BF-450F-891F-8588CD20FFDA}" dt="2025-01-20T13:41:18.036" v="1409" actId="207"/>
          <ac:spMkLst>
            <pc:docMk/>
            <pc:sldMk cId="2376922627" sldId="883"/>
            <ac:spMk id="6" creationId="{B1B14F36-743E-C4F9-3404-8A5C4FF8CA60}"/>
          </ac:spMkLst>
        </pc:spChg>
      </pc:sldChg>
      <pc:sldChg chg="modSp mod">
        <pc:chgData name="Rolana Miknevičienė" userId="019edd5f-3f81-444e-9187-eb4af08f3cb7" providerId="ADAL" clId="{BEEDB8DD-F4BF-450F-891F-8588CD20FFDA}" dt="2025-01-20T13:12:26.691" v="1346" actId="207"/>
        <pc:sldMkLst>
          <pc:docMk/>
          <pc:sldMk cId="2735250105" sldId="884"/>
        </pc:sldMkLst>
        <pc:spChg chg="mod">
          <ac:chgData name="Rolana Miknevičienė" userId="019edd5f-3f81-444e-9187-eb4af08f3cb7" providerId="ADAL" clId="{BEEDB8DD-F4BF-450F-891F-8588CD20FFDA}" dt="2025-01-20T13:12:26.691" v="1346" actId="207"/>
          <ac:spMkLst>
            <pc:docMk/>
            <pc:sldMk cId="2735250105" sldId="884"/>
            <ac:spMk id="6" creationId="{B1B14F36-743E-C4F9-3404-8A5C4FF8CA60}"/>
          </ac:spMkLst>
        </pc:spChg>
      </pc:sldChg>
      <pc:sldChg chg="modSp mod">
        <pc:chgData name="Rolana Miknevičienė" userId="019edd5f-3f81-444e-9187-eb4af08f3cb7" providerId="ADAL" clId="{BEEDB8DD-F4BF-450F-891F-8588CD20FFDA}" dt="2025-01-20T13:32:45.515" v="1405" actId="20577"/>
        <pc:sldMkLst>
          <pc:docMk/>
          <pc:sldMk cId="1382924632" sldId="886"/>
        </pc:sldMkLst>
        <pc:spChg chg="mod">
          <ac:chgData name="Rolana Miknevičienė" userId="019edd5f-3f81-444e-9187-eb4af08f3cb7" providerId="ADAL" clId="{BEEDB8DD-F4BF-450F-891F-8588CD20FFDA}" dt="2025-01-20T13:32:45.515" v="1405" actId="20577"/>
          <ac:spMkLst>
            <pc:docMk/>
            <pc:sldMk cId="1382924632" sldId="886"/>
            <ac:spMk id="6" creationId="{B1B14F36-743E-C4F9-3404-8A5C4FF8CA60}"/>
          </ac:spMkLst>
        </pc:spChg>
      </pc:sldChg>
      <pc:sldChg chg="modSp mod">
        <pc:chgData name="Rolana Miknevičienė" userId="019edd5f-3f81-444e-9187-eb4af08f3cb7" providerId="ADAL" clId="{BEEDB8DD-F4BF-450F-891F-8588CD20FFDA}" dt="2025-01-20T13:36:56.058" v="1407" actId="207"/>
        <pc:sldMkLst>
          <pc:docMk/>
          <pc:sldMk cId="4262520038" sldId="887"/>
        </pc:sldMkLst>
        <pc:spChg chg="mod">
          <ac:chgData name="Rolana Miknevičienė" userId="019edd5f-3f81-444e-9187-eb4af08f3cb7" providerId="ADAL" clId="{BEEDB8DD-F4BF-450F-891F-8588CD20FFDA}" dt="2025-01-20T13:36:56.058" v="1407" actId="207"/>
          <ac:spMkLst>
            <pc:docMk/>
            <pc:sldMk cId="4262520038" sldId="887"/>
            <ac:spMk id="6" creationId="{B1B14F36-743E-C4F9-3404-8A5C4FF8CA60}"/>
          </ac:spMkLst>
        </pc:spChg>
      </pc:sldChg>
      <pc:sldChg chg="modSp mod">
        <pc:chgData name="Rolana Miknevičienė" userId="019edd5f-3f81-444e-9187-eb4af08f3cb7" providerId="ADAL" clId="{BEEDB8DD-F4BF-450F-891F-8588CD20FFDA}" dt="2025-01-20T13:40:55.654" v="1408" actId="13926"/>
        <pc:sldMkLst>
          <pc:docMk/>
          <pc:sldMk cId="1421504047" sldId="888"/>
        </pc:sldMkLst>
        <pc:spChg chg="mod">
          <ac:chgData name="Rolana Miknevičienė" userId="019edd5f-3f81-444e-9187-eb4af08f3cb7" providerId="ADAL" clId="{BEEDB8DD-F4BF-450F-891F-8588CD20FFDA}" dt="2025-01-20T13:40:55.654" v="1408" actId="13926"/>
          <ac:spMkLst>
            <pc:docMk/>
            <pc:sldMk cId="1421504047" sldId="888"/>
            <ac:spMk id="6" creationId="{B1B14F36-743E-C4F9-3404-8A5C4FF8CA60}"/>
          </ac:spMkLst>
        </pc:spChg>
      </pc:sldChg>
      <pc:sldChg chg="modSp mod">
        <pc:chgData name="Rolana Miknevičienė" userId="019edd5f-3f81-444e-9187-eb4af08f3cb7" providerId="ADAL" clId="{BEEDB8DD-F4BF-450F-891F-8588CD20FFDA}" dt="2025-01-20T12:12:11.657" v="1214" actId="207"/>
        <pc:sldMkLst>
          <pc:docMk/>
          <pc:sldMk cId="883968229" sldId="891"/>
        </pc:sldMkLst>
        <pc:spChg chg="mod">
          <ac:chgData name="Rolana Miknevičienė" userId="019edd5f-3f81-444e-9187-eb4af08f3cb7" providerId="ADAL" clId="{BEEDB8DD-F4BF-450F-891F-8588CD20FFDA}" dt="2025-01-20T11:41:57.860" v="1051" actId="13926"/>
          <ac:spMkLst>
            <pc:docMk/>
            <pc:sldMk cId="883968229" sldId="891"/>
            <ac:spMk id="4" creationId="{00000000-0000-0000-0000-000000000000}"/>
          </ac:spMkLst>
        </pc:spChg>
        <pc:spChg chg="mod">
          <ac:chgData name="Rolana Miknevičienė" userId="019edd5f-3f81-444e-9187-eb4af08f3cb7" providerId="ADAL" clId="{BEEDB8DD-F4BF-450F-891F-8588CD20FFDA}" dt="2025-01-20T12:12:11.657" v="1214" actId="207"/>
          <ac:spMkLst>
            <pc:docMk/>
            <pc:sldMk cId="883968229" sldId="891"/>
            <ac:spMk id="6" creationId="{B1B14F36-743E-C4F9-3404-8A5C4FF8CA60}"/>
          </ac:spMkLst>
        </pc:spChg>
      </pc:sldChg>
      <pc:sldChg chg="modSp mod">
        <pc:chgData name="Rolana Miknevičienė" userId="019edd5f-3f81-444e-9187-eb4af08f3cb7" providerId="ADAL" clId="{BEEDB8DD-F4BF-450F-891F-8588CD20FFDA}" dt="2025-01-20T12:15:55.867" v="1236" actId="207"/>
        <pc:sldMkLst>
          <pc:docMk/>
          <pc:sldMk cId="3417467733" sldId="894"/>
        </pc:sldMkLst>
        <pc:graphicFrameChg chg="modGraphic">
          <ac:chgData name="Rolana Miknevičienė" userId="019edd5f-3f81-444e-9187-eb4af08f3cb7" providerId="ADAL" clId="{BEEDB8DD-F4BF-450F-891F-8588CD20FFDA}" dt="2025-01-20T12:15:55.867" v="1236" actId="207"/>
          <ac:graphicFrameMkLst>
            <pc:docMk/>
            <pc:sldMk cId="3417467733" sldId="894"/>
            <ac:graphicFrameMk id="2" creationId="{C4495CDB-11ED-6DD2-5B8C-8E948D3E7713}"/>
          </ac:graphicFrameMkLst>
        </pc:graphicFrameChg>
      </pc:sldChg>
      <pc:sldChg chg="modSp mod">
        <pc:chgData name="Rolana Miknevičienė" userId="019edd5f-3f81-444e-9187-eb4af08f3cb7" providerId="ADAL" clId="{BEEDB8DD-F4BF-450F-891F-8588CD20FFDA}" dt="2025-01-20T11:47:33.732" v="1097" actId="207"/>
        <pc:sldMkLst>
          <pc:docMk/>
          <pc:sldMk cId="2913588918" sldId="895"/>
        </pc:sldMkLst>
        <pc:graphicFrameChg chg="modGraphic">
          <ac:chgData name="Rolana Miknevičienė" userId="019edd5f-3f81-444e-9187-eb4af08f3cb7" providerId="ADAL" clId="{BEEDB8DD-F4BF-450F-891F-8588CD20FFDA}" dt="2025-01-20T11:47:33.732" v="1097" actId="207"/>
          <ac:graphicFrameMkLst>
            <pc:docMk/>
            <pc:sldMk cId="2913588918" sldId="895"/>
            <ac:graphicFrameMk id="2" creationId="{F826151A-0615-DEE4-53BF-BF83F7215462}"/>
          </ac:graphicFrameMkLst>
        </pc:graphicFrameChg>
      </pc:sldChg>
      <pc:sldChg chg="modSp mod">
        <pc:chgData name="Rolana Miknevičienė" userId="019edd5f-3f81-444e-9187-eb4af08f3cb7" providerId="ADAL" clId="{BEEDB8DD-F4BF-450F-891F-8588CD20FFDA}" dt="2025-01-16T11:15:57.064" v="6" actId="13926"/>
        <pc:sldMkLst>
          <pc:docMk/>
          <pc:sldMk cId="3550770531" sldId="983"/>
        </pc:sldMkLst>
      </pc:sldChg>
      <pc:sldChg chg="modSp mod">
        <pc:chgData name="Rolana Miknevičienė" userId="019edd5f-3f81-444e-9187-eb4af08f3cb7" providerId="ADAL" clId="{BEEDB8DD-F4BF-450F-891F-8588CD20FFDA}" dt="2025-01-16T14:04:51.152" v="908" actId="13926"/>
        <pc:sldMkLst>
          <pc:docMk/>
          <pc:sldMk cId="2831351787" sldId="985"/>
        </pc:sldMkLst>
        <pc:spChg chg="mod">
          <ac:chgData name="Rolana Miknevičienė" userId="019edd5f-3f81-444e-9187-eb4af08f3cb7" providerId="ADAL" clId="{BEEDB8DD-F4BF-450F-891F-8588CD20FFDA}" dt="2025-01-16T14:04:51.152" v="908" actId="13926"/>
          <ac:spMkLst>
            <pc:docMk/>
            <pc:sldMk cId="2831351787" sldId="985"/>
            <ac:spMk id="2" creationId="{0511C5BC-6AB0-A85B-0136-BDB4400CF902}"/>
          </ac:spMkLst>
        </pc:spChg>
        <pc:graphicFrameChg chg="modGraphic">
          <ac:chgData name="Rolana Miknevičienė" userId="019edd5f-3f81-444e-9187-eb4af08f3cb7" providerId="ADAL" clId="{BEEDB8DD-F4BF-450F-891F-8588CD20FFDA}" dt="2025-01-16T14:04:46.343" v="907" actId="207"/>
          <ac:graphicFrameMkLst>
            <pc:docMk/>
            <pc:sldMk cId="2831351787" sldId="985"/>
            <ac:graphicFrameMk id="5" creationId="{71500703-E240-A2C6-E9CE-B0B7B7E785E8}"/>
          </ac:graphicFrameMkLst>
        </pc:graphicFrameChg>
      </pc:sldChg>
      <pc:sldChg chg="modSp mod">
        <pc:chgData name="Rolana Miknevičienė" userId="019edd5f-3f81-444e-9187-eb4af08f3cb7" providerId="ADAL" clId="{BEEDB8DD-F4BF-450F-891F-8588CD20FFDA}" dt="2025-01-20T07:47:42.157" v="1042" actId="207"/>
        <pc:sldMkLst>
          <pc:docMk/>
          <pc:sldMk cId="3191343380" sldId="986"/>
        </pc:sldMkLst>
        <pc:spChg chg="mod">
          <ac:chgData name="Rolana Miknevičienė" userId="019edd5f-3f81-444e-9187-eb4af08f3cb7" providerId="ADAL" clId="{BEEDB8DD-F4BF-450F-891F-8588CD20FFDA}" dt="2025-01-20T07:47:42.157" v="1042" actId="207"/>
          <ac:spMkLst>
            <pc:docMk/>
            <pc:sldMk cId="3191343380" sldId="986"/>
            <ac:spMk id="6" creationId="{5056EB01-5575-9F11-4562-414B7BE7CCF3}"/>
          </ac:spMkLst>
        </pc:spChg>
      </pc:sldChg>
      <pc:sldChg chg="modSp mod">
        <pc:chgData name="Rolana Miknevičienė" userId="019edd5f-3f81-444e-9187-eb4af08f3cb7" providerId="ADAL" clId="{BEEDB8DD-F4BF-450F-891F-8588CD20FFDA}" dt="2025-01-20T13:05:54.575" v="1319" actId="20577"/>
        <pc:sldMkLst>
          <pc:docMk/>
          <pc:sldMk cId="3375801532" sldId="987"/>
        </pc:sldMkLst>
        <pc:spChg chg="mod">
          <ac:chgData name="Rolana Miknevičienė" userId="019edd5f-3f81-444e-9187-eb4af08f3cb7" providerId="ADAL" clId="{BEEDB8DD-F4BF-450F-891F-8588CD20FFDA}" dt="2025-01-20T13:05:54.575" v="1319" actId="20577"/>
          <ac:spMkLst>
            <pc:docMk/>
            <pc:sldMk cId="3375801532" sldId="987"/>
            <ac:spMk id="6" creationId="{077C7841-B6E5-D846-0559-10C9A82BA69E}"/>
          </ac:spMkLst>
        </pc:spChg>
      </pc:sldChg>
      <pc:sldChg chg="modSp mod">
        <pc:chgData name="Rolana Miknevičienė" userId="019edd5f-3f81-444e-9187-eb4af08f3cb7" providerId="ADAL" clId="{BEEDB8DD-F4BF-450F-891F-8588CD20FFDA}" dt="2025-01-20T13:33:35.584" v="1406" actId="207"/>
        <pc:sldMkLst>
          <pc:docMk/>
          <pc:sldMk cId="612419543" sldId="988"/>
        </pc:sldMkLst>
        <pc:graphicFrameChg chg="modGraphic">
          <ac:chgData name="Rolana Miknevičienė" userId="019edd5f-3f81-444e-9187-eb4af08f3cb7" providerId="ADAL" clId="{BEEDB8DD-F4BF-450F-891F-8588CD20FFDA}" dt="2025-01-20T13:33:35.584" v="1406" actId="207"/>
          <ac:graphicFrameMkLst>
            <pc:docMk/>
            <pc:sldMk cId="612419543" sldId="988"/>
            <ac:graphicFrameMk id="2" creationId="{57693582-DEBD-F219-5207-7B9946CB400E}"/>
          </ac:graphicFrameMkLst>
        </pc:graphicFrameChg>
      </pc:sldChg>
      <pc:sldChg chg="modSp mod">
        <pc:chgData name="Rolana Miknevičienė" userId="019edd5f-3f81-444e-9187-eb4af08f3cb7" providerId="ADAL" clId="{BEEDB8DD-F4BF-450F-891F-8588CD20FFDA}" dt="2025-01-20T12:59:49.059" v="1289" actId="20577"/>
        <pc:sldMkLst>
          <pc:docMk/>
          <pc:sldMk cId="3141830467" sldId="990"/>
        </pc:sldMkLst>
        <pc:spChg chg="mod">
          <ac:chgData name="Rolana Miknevičienė" userId="019edd5f-3f81-444e-9187-eb4af08f3cb7" providerId="ADAL" clId="{BEEDB8DD-F4BF-450F-891F-8588CD20FFDA}" dt="2025-01-20T12:59:49.059" v="1289" actId="20577"/>
          <ac:spMkLst>
            <pc:docMk/>
            <pc:sldMk cId="3141830467" sldId="990"/>
            <ac:spMk id="6" creationId="{FD8C6174-F85C-9F1F-FB9D-7A03C32FDE56}"/>
          </ac:spMkLst>
        </pc:spChg>
      </pc:sldChg>
      <pc:sldChg chg="modSp mod">
        <pc:chgData name="Rolana Miknevičienė" userId="019edd5f-3f81-444e-9187-eb4af08f3cb7" providerId="ADAL" clId="{BEEDB8DD-F4BF-450F-891F-8588CD20FFDA}" dt="2025-01-20T14:42:47.269" v="1412" actId="13926"/>
        <pc:sldMkLst>
          <pc:docMk/>
          <pc:sldMk cId="3425163317" sldId="991"/>
        </pc:sldMkLst>
        <pc:spChg chg="mod">
          <ac:chgData name="Rolana Miknevičienė" userId="019edd5f-3f81-444e-9187-eb4af08f3cb7" providerId="ADAL" clId="{BEEDB8DD-F4BF-450F-891F-8588CD20FFDA}" dt="2025-01-20T14:42:47.269" v="1412" actId="13926"/>
          <ac:spMkLst>
            <pc:docMk/>
            <pc:sldMk cId="3425163317" sldId="991"/>
            <ac:spMk id="4" creationId="{7B77712D-AB95-ADC2-B53E-86EFFE6064AC}"/>
          </ac:spMkLst>
        </pc:spChg>
        <pc:spChg chg="mod">
          <ac:chgData name="Rolana Miknevičienė" userId="019edd5f-3f81-444e-9187-eb4af08f3cb7" providerId="ADAL" clId="{BEEDB8DD-F4BF-450F-891F-8588CD20FFDA}" dt="2025-01-20T13:42:15.538" v="1410" actId="207"/>
          <ac:spMkLst>
            <pc:docMk/>
            <pc:sldMk cId="3425163317" sldId="991"/>
            <ac:spMk id="6" creationId="{F93D3F69-7869-BD11-02BB-ACB5457F5696}"/>
          </ac:spMkLst>
        </pc:spChg>
      </pc:sldChg>
      <pc:sldChg chg="addSp delSp modSp add mod">
        <pc:chgData name="Rolana Miknevičienė" userId="019edd5f-3f81-444e-9187-eb4af08f3cb7" providerId="ADAL" clId="{BEEDB8DD-F4BF-450F-891F-8588CD20FFDA}" dt="2025-01-22T06:50:59.678" v="1571" actId="20577"/>
        <pc:sldMkLst>
          <pc:docMk/>
          <pc:sldMk cId="637558653" sldId="992"/>
        </pc:sldMkLst>
        <pc:spChg chg="mod">
          <ac:chgData name="Rolana Miknevičienė" userId="019edd5f-3f81-444e-9187-eb4af08f3cb7" providerId="ADAL" clId="{BEEDB8DD-F4BF-450F-891F-8588CD20FFDA}" dt="2025-01-21T12:31:55.656" v="1535" actId="1076"/>
          <ac:spMkLst>
            <pc:docMk/>
            <pc:sldMk cId="637558653" sldId="992"/>
            <ac:spMk id="3" creationId="{A6EB3DB6-0126-8979-484D-A35C2B34DAB9}"/>
          </ac:spMkLst>
        </pc:spChg>
        <pc:spChg chg="add mod">
          <ac:chgData name="Rolana Miknevičienė" userId="019edd5f-3f81-444e-9187-eb4af08f3cb7" providerId="ADAL" clId="{BEEDB8DD-F4BF-450F-891F-8588CD20FFDA}" dt="2025-01-22T06:50:59.678" v="1571" actId="20577"/>
          <ac:spMkLst>
            <pc:docMk/>
            <pc:sldMk cId="637558653" sldId="992"/>
            <ac:spMk id="4" creationId="{BD8AF2FC-46CB-8A46-C309-D2331858EB11}"/>
          </ac:spMkLst>
        </pc:spChg>
      </pc:sldChg>
      <pc:sldChg chg="del">
        <pc:chgData name="Rolana Miknevičienė" userId="019edd5f-3f81-444e-9187-eb4af08f3cb7" providerId="ADAL" clId="{BEEDB8DD-F4BF-450F-891F-8588CD20FFDA}" dt="2025-01-16T11:23:36.355" v="69" actId="47"/>
        <pc:sldMkLst>
          <pc:docMk/>
          <pc:sldMk cId="3309134804" sldId="992"/>
        </pc:sldMkLst>
      </pc:sldChg>
      <pc:sldChg chg="del">
        <pc:chgData name="Rolana Miknevičienė" userId="019edd5f-3f81-444e-9187-eb4af08f3cb7" providerId="ADAL" clId="{BEEDB8DD-F4BF-450F-891F-8588CD20FFDA}" dt="2025-01-16T11:23:38.456" v="70" actId="47"/>
        <pc:sldMkLst>
          <pc:docMk/>
          <pc:sldMk cId="1116988510" sldId="993"/>
        </pc:sldMkLst>
      </pc:sldChg>
      <pc:sldChg chg="modSp add del mod">
        <pc:chgData name="Rolana Miknevičienė" userId="019edd5f-3f81-444e-9187-eb4af08f3cb7" providerId="ADAL" clId="{BEEDB8DD-F4BF-450F-891F-8588CD20FFDA}" dt="2025-01-21T12:31:32.503" v="1530" actId="47"/>
        <pc:sldMkLst>
          <pc:docMk/>
          <pc:sldMk cId="1780011545" sldId="993"/>
        </pc:sldMkLst>
      </pc:sldChg>
      <pc:sldChg chg="del">
        <pc:chgData name="Rolana Miknevičienė" userId="019edd5f-3f81-444e-9187-eb4af08f3cb7" providerId="ADAL" clId="{BEEDB8DD-F4BF-450F-891F-8588CD20FFDA}" dt="2025-01-16T11:22:03.948" v="65" actId="47"/>
        <pc:sldMkLst>
          <pc:docMk/>
          <pc:sldMk cId="1204668879" sldId="994"/>
        </pc:sldMkLst>
      </pc:sldChg>
    </pc:docChg>
  </pc:docChgLst>
  <pc:docChgLst>
    <pc:chgData name="Rolana Miknevičienė" userId="019edd5f-3f81-444e-9187-eb4af08f3cb7" providerId="ADAL" clId="{CD05E221-3CC5-47E7-ACDA-250233C30E34}"/>
    <pc:docChg chg="undo redo custSel modSld">
      <pc:chgData name="Rolana Miknevičienė" userId="019edd5f-3f81-444e-9187-eb4af08f3cb7" providerId="ADAL" clId="{CD05E221-3CC5-47E7-ACDA-250233C30E34}" dt="2025-03-25T07:15:00.143" v="697" actId="6549"/>
      <pc:docMkLst>
        <pc:docMk/>
      </pc:docMkLst>
      <pc:sldChg chg="modSp mod">
        <pc:chgData name="Rolana Miknevičienė" userId="019edd5f-3f81-444e-9187-eb4af08f3cb7" providerId="ADAL" clId="{CD05E221-3CC5-47E7-ACDA-250233C30E34}" dt="2025-03-25T07:15:00.143" v="697" actId="6549"/>
        <pc:sldMkLst>
          <pc:docMk/>
          <pc:sldMk cId="0" sldId="257"/>
        </pc:sldMkLst>
        <pc:spChg chg="mod">
          <ac:chgData name="Rolana Miknevičienė" userId="019edd5f-3f81-444e-9187-eb4af08f3cb7" providerId="ADAL" clId="{CD05E221-3CC5-47E7-ACDA-250233C30E34}" dt="2025-03-25T07:15:00.143" v="697" actId="6549"/>
          <ac:spMkLst>
            <pc:docMk/>
            <pc:sldMk cId="0" sldId="257"/>
            <ac:spMk id="6" creationId="{00000000-0000-0000-0000-000000000000}"/>
          </ac:spMkLst>
        </pc:spChg>
      </pc:sldChg>
      <pc:sldChg chg="modSp mod">
        <pc:chgData name="Rolana Miknevičienė" userId="019edd5f-3f81-444e-9187-eb4af08f3cb7" providerId="ADAL" clId="{CD05E221-3CC5-47E7-ACDA-250233C30E34}" dt="2025-02-06T18:03:33.957" v="346" actId="14100"/>
        <pc:sldMkLst>
          <pc:docMk/>
          <pc:sldMk cId="2092429785" sldId="835"/>
        </pc:sldMkLst>
        <pc:spChg chg="mod">
          <ac:chgData name="Rolana Miknevičienė" userId="019edd5f-3f81-444e-9187-eb4af08f3cb7" providerId="ADAL" clId="{CD05E221-3CC5-47E7-ACDA-250233C30E34}" dt="2025-02-06T18:03:33.957" v="346" actId="14100"/>
          <ac:spMkLst>
            <pc:docMk/>
            <pc:sldMk cId="2092429785" sldId="835"/>
            <ac:spMk id="2" creationId="{9A7F613F-AB89-0853-1F4A-35E2EFB5C936}"/>
          </ac:spMkLst>
        </pc:spChg>
        <pc:spChg chg="mod">
          <ac:chgData name="Rolana Miknevičienė" userId="019edd5f-3f81-444e-9187-eb4af08f3cb7" providerId="ADAL" clId="{CD05E221-3CC5-47E7-ACDA-250233C30E34}" dt="2025-02-06T18:03:27.797" v="344" actId="14100"/>
          <ac:spMkLst>
            <pc:docMk/>
            <pc:sldMk cId="2092429785" sldId="835"/>
            <ac:spMk id="4" creationId="{00000000-0000-0000-0000-000000000000}"/>
          </ac:spMkLst>
        </pc:spChg>
      </pc:sldChg>
      <pc:sldChg chg="modSp mod">
        <pc:chgData name="Rolana Miknevičienė" userId="019edd5f-3f81-444e-9187-eb4af08f3cb7" providerId="ADAL" clId="{CD05E221-3CC5-47E7-ACDA-250233C30E34}" dt="2025-02-06T18:04:04.141" v="350" actId="14100"/>
        <pc:sldMkLst>
          <pc:docMk/>
          <pc:sldMk cId="3474412166" sldId="867"/>
        </pc:sldMkLst>
        <pc:spChg chg="mod">
          <ac:chgData name="Rolana Miknevičienė" userId="019edd5f-3f81-444e-9187-eb4af08f3cb7" providerId="ADAL" clId="{CD05E221-3CC5-47E7-ACDA-250233C30E34}" dt="2025-02-06T18:04:04.141" v="350" actId="14100"/>
          <ac:spMkLst>
            <pc:docMk/>
            <pc:sldMk cId="3474412166" sldId="867"/>
            <ac:spMk id="2" creationId="{9A7F613F-AB89-0853-1F4A-35E2EFB5C936}"/>
          </ac:spMkLst>
        </pc:spChg>
        <pc:spChg chg="mod">
          <ac:chgData name="Rolana Miknevičienė" userId="019edd5f-3f81-444e-9187-eb4af08f3cb7" providerId="ADAL" clId="{CD05E221-3CC5-47E7-ACDA-250233C30E34}" dt="2025-02-06T18:03:54.173" v="348" actId="14100"/>
          <ac:spMkLst>
            <pc:docMk/>
            <pc:sldMk cId="3474412166" sldId="867"/>
            <ac:spMk id="4" creationId="{00000000-0000-0000-0000-000000000000}"/>
          </ac:spMkLst>
        </pc:spChg>
      </pc:sldChg>
      <pc:sldChg chg="modSp mod">
        <pc:chgData name="Rolana Miknevičienė" userId="019edd5f-3f81-444e-9187-eb4af08f3cb7" providerId="ADAL" clId="{CD05E221-3CC5-47E7-ACDA-250233C30E34}" dt="2025-02-06T18:04:59.396" v="357" actId="1076"/>
        <pc:sldMkLst>
          <pc:docMk/>
          <pc:sldMk cId="1227184994" sldId="868"/>
        </pc:sldMkLst>
        <pc:spChg chg="mod">
          <ac:chgData name="Rolana Miknevičienė" userId="019edd5f-3f81-444e-9187-eb4af08f3cb7" providerId="ADAL" clId="{CD05E221-3CC5-47E7-ACDA-250233C30E34}" dt="2025-02-06T18:04:59.396" v="357" actId="1076"/>
          <ac:spMkLst>
            <pc:docMk/>
            <pc:sldMk cId="1227184994" sldId="868"/>
            <ac:spMk id="2" creationId="{9A7F613F-AB89-0853-1F4A-35E2EFB5C936}"/>
          </ac:spMkLst>
        </pc:spChg>
        <pc:spChg chg="mod">
          <ac:chgData name="Rolana Miknevičienė" userId="019edd5f-3f81-444e-9187-eb4af08f3cb7" providerId="ADAL" clId="{CD05E221-3CC5-47E7-ACDA-250233C30E34}" dt="2025-02-06T18:04:34.094" v="354" actId="1076"/>
          <ac:spMkLst>
            <pc:docMk/>
            <pc:sldMk cId="1227184994" sldId="868"/>
            <ac:spMk id="4" creationId="{00000000-0000-0000-0000-000000000000}"/>
          </ac:spMkLst>
        </pc:spChg>
        <pc:graphicFrameChg chg="mod">
          <ac:chgData name="Rolana Miknevičienė" userId="019edd5f-3f81-444e-9187-eb4af08f3cb7" providerId="ADAL" clId="{CD05E221-3CC5-47E7-ACDA-250233C30E34}" dt="2025-02-06T17:48:56.061" v="255" actId="1076"/>
          <ac:graphicFrameMkLst>
            <pc:docMk/>
            <pc:sldMk cId="1227184994" sldId="868"/>
            <ac:graphicFrameMk id="3" creationId="{68DFAA14-30AA-C97D-9A22-B7D20BFDB19E}"/>
          </ac:graphicFrameMkLst>
        </pc:graphicFrameChg>
      </pc:sldChg>
      <pc:sldChg chg="modSp mod">
        <pc:chgData name="Rolana Miknevičienė" userId="019edd5f-3f81-444e-9187-eb4af08f3cb7" providerId="ADAL" clId="{CD05E221-3CC5-47E7-ACDA-250233C30E34}" dt="2025-02-06T18:07:17.934" v="379" actId="14100"/>
        <pc:sldMkLst>
          <pc:docMk/>
          <pc:sldMk cId="142333334" sldId="869"/>
        </pc:sldMkLst>
        <pc:spChg chg="mod">
          <ac:chgData name="Rolana Miknevičienė" userId="019edd5f-3f81-444e-9187-eb4af08f3cb7" providerId="ADAL" clId="{CD05E221-3CC5-47E7-ACDA-250233C30E34}" dt="2025-02-06T18:07:10.774" v="377" actId="14100"/>
          <ac:spMkLst>
            <pc:docMk/>
            <pc:sldMk cId="142333334" sldId="869"/>
            <ac:spMk id="2" creationId="{9A7F613F-AB89-0853-1F4A-35E2EFB5C936}"/>
          </ac:spMkLst>
        </pc:spChg>
        <pc:spChg chg="mod">
          <ac:chgData name="Rolana Miknevičienė" userId="019edd5f-3f81-444e-9187-eb4af08f3cb7" providerId="ADAL" clId="{CD05E221-3CC5-47E7-ACDA-250233C30E34}" dt="2025-02-06T18:06:58.285" v="375" actId="14100"/>
          <ac:spMkLst>
            <pc:docMk/>
            <pc:sldMk cId="142333334" sldId="869"/>
            <ac:spMk id="3" creationId="{64C1936F-A6A8-8F0B-F796-C4A230075CA4}"/>
          </ac:spMkLst>
        </pc:spChg>
        <pc:spChg chg="mod">
          <ac:chgData name="Rolana Miknevičienė" userId="019edd5f-3f81-444e-9187-eb4af08f3cb7" providerId="ADAL" clId="{CD05E221-3CC5-47E7-ACDA-250233C30E34}" dt="2025-02-06T18:06:52.045" v="373" actId="14100"/>
          <ac:spMkLst>
            <pc:docMk/>
            <pc:sldMk cId="142333334" sldId="869"/>
            <ac:spMk id="4" creationId="{00000000-0000-0000-0000-000000000000}"/>
          </ac:spMkLst>
        </pc:spChg>
        <pc:spChg chg="mod">
          <ac:chgData name="Rolana Miknevičienė" userId="019edd5f-3f81-444e-9187-eb4af08f3cb7" providerId="ADAL" clId="{CD05E221-3CC5-47E7-ACDA-250233C30E34}" dt="2025-02-06T18:07:17.934" v="379" actId="14100"/>
          <ac:spMkLst>
            <pc:docMk/>
            <pc:sldMk cId="142333334" sldId="869"/>
            <ac:spMk id="5" creationId="{F5B8FC5F-EA4E-8770-28A8-B4DF1A7DAFEB}"/>
          </ac:spMkLst>
        </pc:spChg>
        <pc:graphicFrameChg chg="mod modGraphic">
          <ac:chgData name="Rolana Miknevičienė" userId="019edd5f-3f81-444e-9187-eb4af08f3cb7" providerId="ADAL" clId="{CD05E221-3CC5-47E7-ACDA-250233C30E34}" dt="2025-02-06T17:53:05.686" v="268" actId="1076"/>
          <ac:graphicFrameMkLst>
            <pc:docMk/>
            <pc:sldMk cId="142333334" sldId="869"/>
            <ac:graphicFrameMk id="6" creationId="{9DE8BEF3-DA78-2F17-1196-4EF59E0E5403}"/>
          </ac:graphicFrameMkLst>
        </pc:graphicFrameChg>
        <pc:graphicFrameChg chg="mod modGraphic">
          <ac:chgData name="Rolana Miknevičienė" userId="019edd5f-3f81-444e-9187-eb4af08f3cb7" providerId="ADAL" clId="{CD05E221-3CC5-47E7-ACDA-250233C30E34}" dt="2025-02-06T17:53:07.917" v="269" actId="1076"/>
          <ac:graphicFrameMkLst>
            <pc:docMk/>
            <pc:sldMk cId="142333334" sldId="869"/>
            <ac:graphicFrameMk id="8" creationId="{1A62C8D0-7009-30F3-C2D4-BE94A349C768}"/>
          </ac:graphicFrameMkLst>
        </pc:graphicFrameChg>
      </pc:sldChg>
      <pc:sldChg chg="modSp mod">
        <pc:chgData name="Rolana Miknevičienė" userId="019edd5f-3f81-444e-9187-eb4af08f3cb7" providerId="ADAL" clId="{CD05E221-3CC5-47E7-ACDA-250233C30E34}" dt="2025-02-06T18:08:06.621" v="386" actId="1076"/>
        <pc:sldMkLst>
          <pc:docMk/>
          <pc:sldMk cId="1661950472" sldId="870"/>
        </pc:sldMkLst>
        <pc:spChg chg="mod">
          <ac:chgData name="Rolana Miknevičienė" userId="019edd5f-3f81-444e-9187-eb4af08f3cb7" providerId="ADAL" clId="{CD05E221-3CC5-47E7-ACDA-250233C30E34}" dt="2025-02-06T18:08:06.621" v="386" actId="1076"/>
          <ac:spMkLst>
            <pc:docMk/>
            <pc:sldMk cId="1661950472" sldId="870"/>
            <ac:spMk id="2" creationId="{9A7F613F-AB89-0853-1F4A-35E2EFB5C936}"/>
          </ac:spMkLst>
        </pc:spChg>
        <pc:spChg chg="mod">
          <ac:chgData name="Rolana Miknevičienė" userId="019edd5f-3f81-444e-9187-eb4af08f3cb7" providerId="ADAL" clId="{CD05E221-3CC5-47E7-ACDA-250233C30E34}" dt="2025-02-06T18:07:45.901" v="381" actId="14100"/>
          <ac:spMkLst>
            <pc:docMk/>
            <pc:sldMk cId="1661950472" sldId="870"/>
            <ac:spMk id="4" creationId="{00000000-0000-0000-0000-000000000000}"/>
          </ac:spMkLst>
        </pc:spChg>
      </pc:sldChg>
      <pc:sldChg chg="modSp mod">
        <pc:chgData name="Rolana Miknevičienė" userId="019edd5f-3f81-444e-9187-eb4af08f3cb7" providerId="ADAL" clId="{CD05E221-3CC5-47E7-ACDA-250233C30E34}" dt="2025-02-06T18:08:59.509" v="391" actId="14100"/>
        <pc:sldMkLst>
          <pc:docMk/>
          <pc:sldMk cId="291734563" sldId="871"/>
        </pc:sldMkLst>
        <pc:spChg chg="mod">
          <ac:chgData name="Rolana Miknevičienė" userId="019edd5f-3f81-444e-9187-eb4af08f3cb7" providerId="ADAL" clId="{CD05E221-3CC5-47E7-ACDA-250233C30E34}" dt="2025-02-06T18:08:59.509" v="391" actId="14100"/>
          <ac:spMkLst>
            <pc:docMk/>
            <pc:sldMk cId="291734563" sldId="871"/>
            <ac:spMk id="2" creationId="{DAEBD79F-932C-555A-05B7-123B842BD2BE}"/>
          </ac:spMkLst>
        </pc:spChg>
        <pc:spChg chg="mod">
          <ac:chgData name="Rolana Miknevičienė" userId="019edd5f-3f81-444e-9187-eb4af08f3cb7" providerId="ADAL" clId="{CD05E221-3CC5-47E7-ACDA-250233C30E34}" dt="2025-02-06T18:08:53.013" v="389" actId="1076"/>
          <ac:spMkLst>
            <pc:docMk/>
            <pc:sldMk cId="291734563" sldId="871"/>
            <ac:spMk id="4" creationId="{00000000-0000-0000-0000-000000000000}"/>
          </ac:spMkLst>
        </pc:spChg>
      </pc:sldChg>
      <pc:sldChg chg="modSp mod">
        <pc:chgData name="Rolana Miknevičienė" userId="019edd5f-3f81-444e-9187-eb4af08f3cb7" providerId="ADAL" clId="{CD05E221-3CC5-47E7-ACDA-250233C30E34}" dt="2025-02-06T18:09:20.415" v="396" actId="20577"/>
        <pc:sldMkLst>
          <pc:docMk/>
          <pc:sldMk cId="722283369" sldId="873"/>
        </pc:sldMkLst>
        <pc:spChg chg="mod">
          <ac:chgData name="Rolana Miknevičienė" userId="019edd5f-3f81-444e-9187-eb4af08f3cb7" providerId="ADAL" clId="{CD05E221-3CC5-47E7-ACDA-250233C30E34}" dt="2025-02-06T18:09:10.286" v="393" actId="14100"/>
          <ac:spMkLst>
            <pc:docMk/>
            <pc:sldMk cId="722283369" sldId="873"/>
            <ac:spMk id="4" creationId="{00000000-0000-0000-0000-000000000000}"/>
          </ac:spMkLst>
        </pc:spChg>
        <pc:spChg chg="mod">
          <ac:chgData name="Rolana Miknevičienė" userId="019edd5f-3f81-444e-9187-eb4af08f3cb7" providerId="ADAL" clId="{CD05E221-3CC5-47E7-ACDA-250233C30E34}" dt="2025-02-06T18:09:20.415" v="396" actId="20577"/>
          <ac:spMkLst>
            <pc:docMk/>
            <pc:sldMk cId="722283369" sldId="873"/>
            <ac:spMk id="6" creationId="{B1B14F36-743E-C4F9-3404-8A5C4FF8CA60}"/>
          </ac:spMkLst>
        </pc:spChg>
      </pc:sldChg>
      <pc:sldChg chg="modSp mod">
        <pc:chgData name="Rolana Miknevičienė" userId="019edd5f-3f81-444e-9187-eb4af08f3cb7" providerId="ADAL" clId="{CD05E221-3CC5-47E7-ACDA-250233C30E34}" dt="2025-03-12T13:53:33.358" v="652" actId="20577"/>
        <pc:sldMkLst>
          <pc:docMk/>
          <pc:sldMk cId="311840940" sldId="874"/>
        </pc:sldMkLst>
        <pc:spChg chg="mod">
          <ac:chgData name="Rolana Miknevičienė" userId="019edd5f-3f81-444e-9187-eb4af08f3cb7" providerId="ADAL" clId="{CD05E221-3CC5-47E7-ACDA-250233C30E34}" dt="2025-02-06T18:09:35.878" v="398" actId="14100"/>
          <ac:spMkLst>
            <pc:docMk/>
            <pc:sldMk cId="311840940" sldId="874"/>
            <ac:spMk id="4" creationId="{00000000-0000-0000-0000-000000000000}"/>
          </ac:spMkLst>
        </pc:spChg>
        <pc:spChg chg="mod">
          <ac:chgData name="Rolana Miknevičienė" userId="019edd5f-3f81-444e-9187-eb4af08f3cb7" providerId="ADAL" clId="{CD05E221-3CC5-47E7-ACDA-250233C30E34}" dt="2025-03-12T13:53:33.358" v="652" actId="20577"/>
          <ac:spMkLst>
            <pc:docMk/>
            <pc:sldMk cId="311840940" sldId="874"/>
            <ac:spMk id="6" creationId="{B1B14F36-743E-C4F9-3404-8A5C4FF8CA60}"/>
          </ac:spMkLst>
        </pc:spChg>
      </pc:sldChg>
      <pc:sldChg chg="modSp mod">
        <pc:chgData name="Rolana Miknevičienė" userId="019edd5f-3f81-444e-9187-eb4af08f3cb7" providerId="ADAL" clId="{CD05E221-3CC5-47E7-ACDA-250233C30E34}" dt="2025-03-13T15:31:52.722" v="696" actId="207"/>
        <pc:sldMkLst>
          <pc:docMk/>
          <pc:sldMk cId="4103706519" sldId="875"/>
        </pc:sldMkLst>
        <pc:spChg chg="mod">
          <ac:chgData name="Rolana Miknevičienė" userId="019edd5f-3f81-444e-9187-eb4af08f3cb7" providerId="ADAL" clId="{CD05E221-3CC5-47E7-ACDA-250233C30E34}" dt="2025-02-06T18:10:17.178" v="404" actId="14100"/>
          <ac:spMkLst>
            <pc:docMk/>
            <pc:sldMk cId="4103706519" sldId="875"/>
            <ac:spMk id="4" creationId="{00000000-0000-0000-0000-000000000000}"/>
          </ac:spMkLst>
        </pc:spChg>
        <pc:spChg chg="mod">
          <ac:chgData name="Rolana Miknevičienė" userId="019edd5f-3f81-444e-9187-eb4af08f3cb7" providerId="ADAL" clId="{CD05E221-3CC5-47E7-ACDA-250233C30E34}" dt="2025-03-13T15:31:52.722" v="696" actId="207"/>
          <ac:spMkLst>
            <pc:docMk/>
            <pc:sldMk cId="4103706519" sldId="875"/>
            <ac:spMk id="6" creationId="{B1B14F36-743E-C4F9-3404-8A5C4FF8CA60}"/>
          </ac:spMkLst>
        </pc:spChg>
      </pc:sldChg>
      <pc:sldChg chg="modSp mod">
        <pc:chgData name="Rolana Miknevičienė" userId="019edd5f-3f81-444e-9187-eb4af08f3cb7" providerId="ADAL" clId="{CD05E221-3CC5-47E7-ACDA-250233C30E34}" dt="2025-02-06T18:13:32.774" v="431" actId="14100"/>
        <pc:sldMkLst>
          <pc:docMk/>
          <pc:sldMk cId="961197574" sldId="876"/>
        </pc:sldMkLst>
        <pc:spChg chg="mod">
          <ac:chgData name="Rolana Miknevičienė" userId="019edd5f-3f81-444e-9187-eb4af08f3cb7" providerId="ADAL" clId="{CD05E221-3CC5-47E7-ACDA-250233C30E34}" dt="2025-02-06T18:13:25.327" v="429" actId="14100"/>
          <ac:spMkLst>
            <pc:docMk/>
            <pc:sldMk cId="961197574" sldId="876"/>
            <ac:spMk id="4" creationId="{00000000-0000-0000-0000-000000000000}"/>
          </ac:spMkLst>
        </pc:spChg>
        <pc:spChg chg="mod">
          <ac:chgData name="Rolana Miknevičienė" userId="019edd5f-3f81-444e-9187-eb4af08f3cb7" providerId="ADAL" clId="{CD05E221-3CC5-47E7-ACDA-250233C30E34}" dt="2025-02-06T18:13:32.774" v="431" actId="14100"/>
          <ac:spMkLst>
            <pc:docMk/>
            <pc:sldMk cId="961197574" sldId="876"/>
            <ac:spMk id="6" creationId="{B1B14F36-743E-C4F9-3404-8A5C4FF8CA60}"/>
          </ac:spMkLst>
        </pc:spChg>
      </pc:sldChg>
      <pc:sldChg chg="modSp mod">
        <pc:chgData name="Rolana Miknevičienė" userId="019edd5f-3f81-444e-9187-eb4af08f3cb7" providerId="ADAL" clId="{CD05E221-3CC5-47E7-ACDA-250233C30E34}" dt="2025-03-12T13:54:57.145" v="694" actId="115"/>
        <pc:sldMkLst>
          <pc:docMk/>
          <pc:sldMk cId="1238368015" sldId="877"/>
        </pc:sldMkLst>
        <pc:spChg chg="mod">
          <ac:chgData name="Rolana Miknevičienė" userId="019edd5f-3f81-444e-9187-eb4af08f3cb7" providerId="ADAL" clId="{CD05E221-3CC5-47E7-ACDA-250233C30E34}" dt="2025-02-06T18:13:46.118" v="433" actId="14100"/>
          <ac:spMkLst>
            <pc:docMk/>
            <pc:sldMk cId="1238368015" sldId="877"/>
            <ac:spMk id="4" creationId="{00000000-0000-0000-0000-000000000000}"/>
          </ac:spMkLst>
        </pc:spChg>
        <pc:spChg chg="mod">
          <ac:chgData name="Rolana Miknevičienė" userId="019edd5f-3f81-444e-9187-eb4af08f3cb7" providerId="ADAL" clId="{CD05E221-3CC5-47E7-ACDA-250233C30E34}" dt="2025-03-12T13:54:57.145" v="694" actId="115"/>
          <ac:spMkLst>
            <pc:docMk/>
            <pc:sldMk cId="1238368015" sldId="877"/>
            <ac:spMk id="6" creationId="{B1B14F36-743E-C4F9-3404-8A5C4FF8CA60}"/>
          </ac:spMkLst>
        </pc:spChg>
      </pc:sldChg>
      <pc:sldChg chg="modSp mod">
        <pc:chgData name="Rolana Miknevičienė" userId="019edd5f-3f81-444e-9187-eb4af08f3cb7" providerId="ADAL" clId="{CD05E221-3CC5-47E7-ACDA-250233C30E34}" dt="2025-02-18T09:35:55.360" v="595" actId="14734"/>
        <pc:sldMkLst>
          <pc:docMk/>
          <pc:sldMk cId="2193440977" sldId="880"/>
        </pc:sldMkLst>
        <pc:spChg chg="mod">
          <ac:chgData name="Rolana Miknevičienė" userId="019edd5f-3f81-444e-9187-eb4af08f3cb7" providerId="ADAL" clId="{CD05E221-3CC5-47E7-ACDA-250233C30E34}" dt="2025-02-06T18:15:29.502" v="449" actId="14100"/>
          <ac:spMkLst>
            <pc:docMk/>
            <pc:sldMk cId="2193440977" sldId="880"/>
            <ac:spMk id="4" creationId="{00000000-0000-0000-0000-000000000000}"/>
          </ac:spMkLst>
        </pc:spChg>
        <pc:graphicFrameChg chg="mod modGraphic">
          <ac:chgData name="Rolana Miknevičienė" userId="019edd5f-3f81-444e-9187-eb4af08f3cb7" providerId="ADAL" clId="{CD05E221-3CC5-47E7-ACDA-250233C30E34}" dt="2025-02-18T09:35:55.360" v="595" actId="14734"/>
          <ac:graphicFrameMkLst>
            <pc:docMk/>
            <pc:sldMk cId="2193440977" sldId="880"/>
            <ac:graphicFrameMk id="3" creationId="{3AC564EB-2208-0A60-E77B-64C738DC7D17}"/>
          </ac:graphicFrameMkLst>
        </pc:graphicFrameChg>
      </pc:sldChg>
      <pc:sldChg chg="modSp mod">
        <pc:chgData name="Rolana Miknevičienė" userId="019edd5f-3f81-444e-9187-eb4af08f3cb7" providerId="ADAL" clId="{CD05E221-3CC5-47E7-ACDA-250233C30E34}" dt="2025-02-06T18:16:57.690" v="462" actId="14100"/>
        <pc:sldMkLst>
          <pc:docMk/>
          <pc:sldMk cId="4231226827" sldId="881"/>
        </pc:sldMkLst>
        <pc:spChg chg="mod">
          <ac:chgData name="Rolana Miknevičienė" userId="019edd5f-3f81-444e-9187-eb4af08f3cb7" providerId="ADAL" clId="{CD05E221-3CC5-47E7-ACDA-250233C30E34}" dt="2025-02-06T18:16:50.445" v="460" actId="14100"/>
          <ac:spMkLst>
            <pc:docMk/>
            <pc:sldMk cId="4231226827" sldId="881"/>
            <ac:spMk id="4" creationId="{00000000-0000-0000-0000-000000000000}"/>
          </ac:spMkLst>
        </pc:spChg>
        <pc:spChg chg="mod">
          <ac:chgData name="Rolana Miknevičienė" userId="019edd5f-3f81-444e-9187-eb4af08f3cb7" providerId="ADAL" clId="{CD05E221-3CC5-47E7-ACDA-250233C30E34}" dt="2025-02-06T18:16:57.690" v="462" actId="14100"/>
          <ac:spMkLst>
            <pc:docMk/>
            <pc:sldMk cId="4231226827" sldId="881"/>
            <ac:spMk id="6" creationId="{B1B14F36-743E-C4F9-3404-8A5C4FF8CA60}"/>
          </ac:spMkLst>
        </pc:spChg>
      </pc:sldChg>
      <pc:sldChg chg="modSp mod">
        <pc:chgData name="Rolana Miknevičienė" userId="019edd5f-3f81-444e-9187-eb4af08f3cb7" providerId="ADAL" clId="{CD05E221-3CC5-47E7-ACDA-250233C30E34}" dt="2025-02-06T18:17:59.594" v="474" actId="20577"/>
        <pc:sldMkLst>
          <pc:docMk/>
          <pc:sldMk cId="4206179309" sldId="882"/>
        </pc:sldMkLst>
        <pc:spChg chg="mod">
          <ac:chgData name="Rolana Miknevičienė" userId="019edd5f-3f81-444e-9187-eb4af08f3cb7" providerId="ADAL" clId="{CD05E221-3CC5-47E7-ACDA-250233C30E34}" dt="2025-02-06T18:17:40.917" v="471" actId="1076"/>
          <ac:spMkLst>
            <pc:docMk/>
            <pc:sldMk cId="4206179309" sldId="882"/>
            <ac:spMk id="4" creationId="{00000000-0000-0000-0000-000000000000}"/>
          </ac:spMkLst>
        </pc:spChg>
        <pc:spChg chg="mod">
          <ac:chgData name="Rolana Miknevičienė" userId="019edd5f-3f81-444e-9187-eb4af08f3cb7" providerId="ADAL" clId="{CD05E221-3CC5-47E7-ACDA-250233C30E34}" dt="2025-02-06T18:17:59.594" v="474" actId="20577"/>
          <ac:spMkLst>
            <pc:docMk/>
            <pc:sldMk cId="4206179309" sldId="882"/>
            <ac:spMk id="6" creationId="{B1B14F36-743E-C4F9-3404-8A5C4FF8CA60}"/>
          </ac:spMkLst>
        </pc:spChg>
      </pc:sldChg>
      <pc:sldChg chg="modSp mod">
        <pc:chgData name="Rolana Miknevičienė" userId="019edd5f-3f81-444e-9187-eb4af08f3cb7" providerId="ADAL" clId="{CD05E221-3CC5-47E7-ACDA-250233C30E34}" dt="2025-02-06T18:18:22.042" v="478" actId="14100"/>
        <pc:sldMkLst>
          <pc:docMk/>
          <pc:sldMk cId="2376922627" sldId="883"/>
        </pc:sldMkLst>
        <pc:spChg chg="mod">
          <ac:chgData name="Rolana Miknevičienė" userId="019edd5f-3f81-444e-9187-eb4af08f3cb7" providerId="ADAL" clId="{CD05E221-3CC5-47E7-ACDA-250233C30E34}" dt="2025-02-06T18:18:14.422" v="476" actId="14100"/>
          <ac:spMkLst>
            <pc:docMk/>
            <pc:sldMk cId="2376922627" sldId="883"/>
            <ac:spMk id="4" creationId="{00000000-0000-0000-0000-000000000000}"/>
          </ac:spMkLst>
        </pc:spChg>
        <pc:spChg chg="mod">
          <ac:chgData name="Rolana Miknevičienė" userId="019edd5f-3f81-444e-9187-eb4af08f3cb7" providerId="ADAL" clId="{CD05E221-3CC5-47E7-ACDA-250233C30E34}" dt="2025-02-06T18:18:22.042" v="478" actId="14100"/>
          <ac:spMkLst>
            <pc:docMk/>
            <pc:sldMk cId="2376922627" sldId="883"/>
            <ac:spMk id="6" creationId="{B1B14F36-743E-C4F9-3404-8A5C4FF8CA60}"/>
          </ac:spMkLst>
        </pc:spChg>
      </pc:sldChg>
      <pc:sldChg chg="modSp mod">
        <pc:chgData name="Rolana Miknevičienė" userId="019edd5f-3f81-444e-9187-eb4af08f3cb7" providerId="ADAL" clId="{CD05E221-3CC5-47E7-ACDA-250233C30E34}" dt="2025-02-06T18:28:05.962" v="526" actId="20577"/>
        <pc:sldMkLst>
          <pc:docMk/>
          <pc:sldMk cId="2735250105" sldId="884"/>
        </pc:sldMkLst>
        <pc:spChg chg="mod">
          <ac:chgData name="Rolana Miknevičienė" userId="019edd5f-3f81-444e-9187-eb4af08f3cb7" providerId="ADAL" clId="{CD05E221-3CC5-47E7-ACDA-250233C30E34}" dt="2025-02-06T18:19:38.149" v="494" actId="14100"/>
          <ac:spMkLst>
            <pc:docMk/>
            <pc:sldMk cId="2735250105" sldId="884"/>
            <ac:spMk id="4" creationId="{00000000-0000-0000-0000-000000000000}"/>
          </ac:spMkLst>
        </pc:spChg>
        <pc:spChg chg="mod">
          <ac:chgData name="Rolana Miknevičienė" userId="019edd5f-3f81-444e-9187-eb4af08f3cb7" providerId="ADAL" clId="{CD05E221-3CC5-47E7-ACDA-250233C30E34}" dt="2025-02-06T18:28:05.962" v="526" actId="20577"/>
          <ac:spMkLst>
            <pc:docMk/>
            <pc:sldMk cId="2735250105" sldId="884"/>
            <ac:spMk id="6" creationId="{B1B14F36-743E-C4F9-3404-8A5C4FF8CA60}"/>
          </ac:spMkLst>
        </pc:spChg>
      </pc:sldChg>
      <pc:sldChg chg="modSp mod">
        <pc:chgData name="Rolana Miknevičienė" userId="019edd5f-3f81-444e-9187-eb4af08f3cb7" providerId="ADAL" clId="{CD05E221-3CC5-47E7-ACDA-250233C30E34}" dt="2025-02-06T22:08:42.502" v="571" actId="6549"/>
        <pc:sldMkLst>
          <pc:docMk/>
          <pc:sldMk cId="1382924632" sldId="886"/>
        </pc:sldMkLst>
        <pc:spChg chg="mod">
          <ac:chgData name="Rolana Miknevičienė" userId="019edd5f-3f81-444e-9187-eb4af08f3cb7" providerId="ADAL" clId="{CD05E221-3CC5-47E7-ACDA-250233C30E34}" dt="2025-02-06T18:28:16.283" v="528" actId="14100"/>
          <ac:spMkLst>
            <pc:docMk/>
            <pc:sldMk cId="1382924632" sldId="886"/>
            <ac:spMk id="4" creationId="{00000000-0000-0000-0000-000000000000}"/>
          </ac:spMkLst>
        </pc:spChg>
        <pc:spChg chg="mod">
          <ac:chgData name="Rolana Miknevičienė" userId="019edd5f-3f81-444e-9187-eb4af08f3cb7" providerId="ADAL" clId="{CD05E221-3CC5-47E7-ACDA-250233C30E34}" dt="2025-02-06T22:08:42.502" v="571" actId="6549"/>
          <ac:spMkLst>
            <pc:docMk/>
            <pc:sldMk cId="1382924632" sldId="886"/>
            <ac:spMk id="6" creationId="{B1B14F36-743E-C4F9-3404-8A5C4FF8CA60}"/>
          </ac:spMkLst>
        </pc:spChg>
      </pc:sldChg>
      <pc:sldChg chg="modSp mod">
        <pc:chgData name="Rolana Miknevičienė" userId="019edd5f-3f81-444e-9187-eb4af08f3cb7" providerId="ADAL" clId="{CD05E221-3CC5-47E7-ACDA-250233C30E34}" dt="2025-02-06T18:30:15.061" v="548" actId="255"/>
        <pc:sldMkLst>
          <pc:docMk/>
          <pc:sldMk cId="4262520038" sldId="887"/>
        </pc:sldMkLst>
        <pc:spChg chg="mod">
          <ac:chgData name="Rolana Miknevičienė" userId="019edd5f-3f81-444e-9187-eb4af08f3cb7" providerId="ADAL" clId="{CD05E221-3CC5-47E7-ACDA-250233C30E34}" dt="2025-02-06T18:29:45.693" v="541" actId="14100"/>
          <ac:spMkLst>
            <pc:docMk/>
            <pc:sldMk cId="4262520038" sldId="887"/>
            <ac:spMk id="4" creationId="{00000000-0000-0000-0000-000000000000}"/>
          </ac:spMkLst>
        </pc:spChg>
        <pc:spChg chg="mod">
          <ac:chgData name="Rolana Miknevičienė" userId="019edd5f-3f81-444e-9187-eb4af08f3cb7" providerId="ADAL" clId="{CD05E221-3CC5-47E7-ACDA-250233C30E34}" dt="2025-02-06T18:30:15.061" v="548" actId="255"/>
          <ac:spMkLst>
            <pc:docMk/>
            <pc:sldMk cId="4262520038" sldId="887"/>
            <ac:spMk id="6" creationId="{B1B14F36-743E-C4F9-3404-8A5C4FF8CA60}"/>
          </ac:spMkLst>
        </pc:spChg>
      </pc:sldChg>
      <pc:sldChg chg="modSp mod">
        <pc:chgData name="Rolana Miknevičienė" userId="019edd5f-3f81-444e-9187-eb4af08f3cb7" providerId="ADAL" clId="{CD05E221-3CC5-47E7-ACDA-250233C30E34}" dt="2025-02-06T18:30:40.929" v="553" actId="20577"/>
        <pc:sldMkLst>
          <pc:docMk/>
          <pc:sldMk cId="1421504047" sldId="888"/>
        </pc:sldMkLst>
        <pc:spChg chg="mod">
          <ac:chgData name="Rolana Miknevičienė" userId="019edd5f-3f81-444e-9187-eb4af08f3cb7" providerId="ADAL" clId="{CD05E221-3CC5-47E7-ACDA-250233C30E34}" dt="2025-02-06T18:30:28.365" v="550" actId="14100"/>
          <ac:spMkLst>
            <pc:docMk/>
            <pc:sldMk cId="1421504047" sldId="888"/>
            <ac:spMk id="4" creationId="{00000000-0000-0000-0000-000000000000}"/>
          </ac:spMkLst>
        </pc:spChg>
        <pc:spChg chg="mod">
          <ac:chgData name="Rolana Miknevičienė" userId="019edd5f-3f81-444e-9187-eb4af08f3cb7" providerId="ADAL" clId="{CD05E221-3CC5-47E7-ACDA-250233C30E34}" dt="2025-02-06T18:30:40.929" v="553" actId="20577"/>
          <ac:spMkLst>
            <pc:docMk/>
            <pc:sldMk cId="1421504047" sldId="888"/>
            <ac:spMk id="6" creationId="{B1B14F36-743E-C4F9-3404-8A5C4FF8CA60}"/>
          </ac:spMkLst>
        </pc:spChg>
      </pc:sldChg>
      <pc:sldChg chg="modSp mod">
        <pc:chgData name="Rolana Miknevičienė" userId="019edd5f-3f81-444e-9187-eb4af08f3cb7" providerId="ADAL" clId="{CD05E221-3CC5-47E7-ACDA-250233C30E34}" dt="2025-02-06T18:14:52.498" v="443" actId="14100"/>
        <pc:sldMkLst>
          <pc:docMk/>
          <pc:sldMk cId="883968229" sldId="891"/>
        </pc:sldMkLst>
        <pc:spChg chg="mod">
          <ac:chgData name="Rolana Miknevičienė" userId="019edd5f-3f81-444e-9187-eb4af08f3cb7" providerId="ADAL" clId="{CD05E221-3CC5-47E7-ACDA-250233C30E34}" dt="2025-02-06T18:14:43.024" v="441" actId="14100"/>
          <ac:spMkLst>
            <pc:docMk/>
            <pc:sldMk cId="883968229" sldId="891"/>
            <ac:spMk id="4" creationId="{00000000-0000-0000-0000-000000000000}"/>
          </ac:spMkLst>
        </pc:spChg>
        <pc:spChg chg="mod">
          <ac:chgData name="Rolana Miknevičienė" userId="019edd5f-3f81-444e-9187-eb4af08f3cb7" providerId="ADAL" clId="{CD05E221-3CC5-47E7-ACDA-250233C30E34}" dt="2025-02-06T18:14:52.498" v="443" actId="14100"/>
          <ac:spMkLst>
            <pc:docMk/>
            <pc:sldMk cId="883968229" sldId="891"/>
            <ac:spMk id="6" creationId="{B1B14F36-743E-C4F9-3404-8A5C4FF8CA60}"/>
          </ac:spMkLst>
        </pc:spChg>
      </pc:sldChg>
      <pc:sldChg chg="modSp mod">
        <pc:chgData name="Rolana Miknevičienė" userId="019edd5f-3f81-444e-9187-eb4af08f3cb7" providerId="ADAL" clId="{CD05E221-3CC5-47E7-ACDA-250233C30E34}" dt="2025-02-06T18:17:16.292" v="466" actId="14100"/>
        <pc:sldMkLst>
          <pc:docMk/>
          <pc:sldMk cId="3417467733" sldId="894"/>
        </pc:sldMkLst>
        <pc:spChg chg="mod">
          <ac:chgData name="Rolana Miknevičienė" userId="019edd5f-3f81-444e-9187-eb4af08f3cb7" providerId="ADAL" clId="{CD05E221-3CC5-47E7-ACDA-250233C30E34}" dt="2025-02-06T18:17:09.704" v="464" actId="14100"/>
          <ac:spMkLst>
            <pc:docMk/>
            <pc:sldMk cId="3417467733" sldId="894"/>
            <ac:spMk id="3" creationId="{00000000-0000-0000-0000-000000000000}"/>
          </ac:spMkLst>
        </pc:spChg>
        <pc:graphicFrameChg chg="mod modGraphic">
          <ac:chgData name="Rolana Miknevičienė" userId="019edd5f-3f81-444e-9187-eb4af08f3cb7" providerId="ADAL" clId="{CD05E221-3CC5-47E7-ACDA-250233C30E34}" dt="2025-02-06T18:17:16.292" v="466" actId="14100"/>
          <ac:graphicFrameMkLst>
            <pc:docMk/>
            <pc:sldMk cId="3417467733" sldId="894"/>
            <ac:graphicFrameMk id="2" creationId="{C4495CDB-11ED-6DD2-5B8C-8E948D3E7713}"/>
          </ac:graphicFrameMkLst>
        </pc:graphicFrameChg>
      </pc:sldChg>
      <pc:sldChg chg="modSp mod">
        <pc:chgData name="Rolana Miknevičienė" userId="019edd5f-3f81-444e-9187-eb4af08f3cb7" providerId="ADAL" clId="{CD05E221-3CC5-47E7-ACDA-250233C30E34}" dt="2025-02-06T18:16:28.886" v="458" actId="14100"/>
        <pc:sldMkLst>
          <pc:docMk/>
          <pc:sldMk cId="2913588918" sldId="895"/>
        </pc:sldMkLst>
        <pc:spChg chg="mod">
          <ac:chgData name="Rolana Miknevičienė" userId="019edd5f-3f81-444e-9187-eb4af08f3cb7" providerId="ADAL" clId="{CD05E221-3CC5-47E7-ACDA-250233C30E34}" dt="2025-02-06T18:16:22.042" v="456" actId="14100"/>
          <ac:spMkLst>
            <pc:docMk/>
            <pc:sldMk cId="2913588918" sldId="895"/>
            <ac:spMk id="4" creationId="{00000000-0000-0000-0000-000000000000}"/>
          </ac:spMkLst>
        </pc:spChg>
        <pc:graphicFrameChg chg="mod modGraphic">
          <ac:chgData name="Rolana Miknevičienė" userId="019edd5f-3f81-444e-9187-eb4af08f3cb7" providerId="ADAL" clId="{CD05E221-3CC5-47E7-ACDA-250233C30E34}" dt="2025-02-06T18:16:28.886" v="458" actId="14100"/>
          <ac:graphicFrameMkLst>
            <pc:docMk/>
            <pc:sldMk cId="2913588918" sldId="895"/>
            <ac:graphicFrameMk id="2" creationId="{F826151A-0615-DEE4-53BF-BF83F7215462}"/>
          </ac:graphicFrameMkLst>
        </pc:graphicFrameChg>
      </pc:sldChg>
      <pc:sldChg chg="delSp modSp mod">
        <pc:chgData name="Rolana Miknevičienė" userId="019edd5f-3f81-444e-9187-eb4af08f3cb7" providerId="ADAL" clId="{CD05E221-3CC5-47E7-ACDA-250233C30E34}" dt="2025-03-03T14:23:25.866" v="644" actId="20577"/>
        <pc:sldMkLst>
          <pc:docMk/>
          <pc:sldMk cId="3550770531" sldId="983"/>
        </pc:sldMkLst>
        <pc:spChg chg="mod">
          <ac:chgData name="Rolana Miknevičienė" userId="019edd5f-3f81-444e-9187-eb4af08f3cb7" providerId="ADAL" clId="{CD05E221-3CC5-47E7-ACDA-250233C30E34}" dt="2025-03-03T14:23:25.866" v="644" actId="20577"/>
          <ac:spMkLst>
            <pc:docMk/>
            <pc:sldMk cId="3550770531" sldId="983"/>
            <ac:spMk id="3" creationId="{8C5149E6-9E28-C642-4919-457E78D477DA}"/>
          </ac:spMkLst>
        </pc:spChg>
        <pc:spChg chg="mod">
          <ac:chgData name="Rolana Miknevičienė" userId="019edd5f-3f81-444e-9187-eb4af08f3cb7" providerId="ADAL" clId="{CD05E221-3CC5-47E7-ACDA-250233C30E34}" dt="2025-02-06T18:02:56.079" v="338" actId="14100"/>
          <ac:spMkLst>
            <pc:docMk/>
            <pc:sldMk cId="3550770531" sldId="983"/>
            <ac:spMk id="4" creationId="{1D8747FC-FCE4-5B18-6ECF-83805F6C933A}"/>
          </ac:spMkLst>
        </pc:spChg>
      </pc:sldChg>
      <pc:sldChg chg="delSp modSp mod">
        <pc:chgData name="Rolana Miknevičienė" userId="019edd5f-3f81-444e-9187-eb4af08f3cb7" providerId="ADAL" clId="{CD05E221-3CC5-47E7-ACDA-250233C30E34}" dt="2025-02-06T18:06:23.446" v="371" actId="1076"/>
        <pc:sldMkLst>
          <pc:docMk/>
          <pc:sldMk cId="2568382288" sldId="984"/>
        </pc:sldMkLst>
        <pc:spChg chg="mod">
          <ac:chgData name="Rolana Miknevičienė" userId="019edd5f-3f81-444e-9187-eb4af08f3cb7" providerId="ADAL" clId="{CD05E221-3CC5-47E7-ACDA-250233C30E34}" dt="2025-02-06T18:06:23.446" v="371" actId="1076"/>
          <ac:spMkLst>
            <pc:docMk/>
            <pc:sldMk cId="2568382288" sldId="984"/>
            <ac:spMk id="2" creationId="{1DE8D284-5F11-54B4-AA33-2DD8474B7A28}"/>
          </ac:spMkLst>
        </pc:spChg>
        <pc:spChg chg="mod">
          <ac:chgData name="Rolana Miknevičienė" userId="019edd5f-3f81-444e-9187-eb4af08f3cb7" providerId="ADAL" clId="{CD05E221-3CC5-47E7-ACDA-250233C30E34}" dt="2025-02-06T18:05:28.901" v="359" actId="14100"/>
          <ac:spMkLst>
            <pc:docMk/>
            <pc:sldMk cId="2568382288" sldId="984"/>
            <ac:spMk id="4" creationId="{FCF06B7A-3036-401A-3485-7D6830F14276}"/>
          </ac:spMkLst>
        </pc:spChg>
      </pc:sldChg>
      <pc:sldChg chg="modSp mod">
        <pc:chgData name="Rolana Miknevičienė" userId="019edd5f-3f81-444e-9187-eb4af08f3cb7" providerId="ADAL" clId="{CD05E221-3CC5-47E7-ACDA-250233C30E34}" dt="2025-02-06T18:14:31.790" v="439" actId="1076"/>
        <pc:sldMkLst>
          <pc:docMk/>
          <pc:sldMk cId="2831351787" sldId="985"/>
        </pc:sldMkLst>
        <pc:spChg chg="mod">
          <ac:chgData name="Rolana Miknevičienė" userId="019edd5f-3f81-444e-9187-eb4af08f3cb7" providerId="ADAL" clId="{CD05E221-3CC5-47E7-ACDA-250233C30E34}" dt="2025-02-06T18:14:31.790" v="439" actId="1076"/>
          <ac:spMkLst>
            <pc:docMk/>
            <pc:sldMk cId="2831351787" sldId="985"/>
            <ac:spMk id="2" creationId="{0511C5BC-6AB0-A85B-0136-BDB4400CF902}"/>
          </ac:spMkLst>
        </pc:spChg>
        <pc:graphicFrameChg chg="mod modGraphic">
          <ac:chgData name="Rolana Miknevičienė" userId="019edd5f-3f81-444e-9187-eb4af08f3cb7" providerId="ADAL" clId="{CD05E221-3CC5-47E7-ACDA-250233C30E34}" dt="2025-02-06T18:14:23.005" v="438" actId="14100"/>
          <ac:graphicFrameMkLst>
            <pc:docMk/>
            <pc:sldMk cId="2831351787" sldId="985"/>
            <ac:graphicFrameMk id="5" creationId="{71500703-E240-A2C6-E9CE-B0B7B7E785E8}"/>
          </ac:graphicFrameMkLst>
        </pc:graphicFrameChg>
      </pc:sldChg>
      <pc:sldChg chg="modSp mod">
        <pc:chgData name="Rolana Miknevičienė" userId="019edd5f-3f81-444e-9187-eb4af08f3cb7" providerId="ADAL" clId="{CD05E221-3CC5-47E7-ACDA-250233C30E34}" dt="2025-02-06T18:15:17.068" v="447" actId="14100"/>
        <pc:sldMkLst>
          <pc:docMk/>
          <pc:sldMk cId="3191343380" sldId="986"/>
        </pc:sldMkLst>
        <pc:spChg chg="mod">
          <ac:chgData name="Rolana Miknevičienė" userId="019edd5f-3f81-444e-9187-eb4af08f3cb7" providerId="ADAL" clId="{CD05E221-3CC5-47E7-ACDA-250233C30E34}" dt="2025-02-06T18:15:11.098" v="445" actId="14100"/>
          <ac:spMkLst>
            <pc:docMk/>
            <pc:sldMk cId="3191343380" sldId="986"/>
            <ac:spMk id="4" creationId="{8E19196C-754F-D398-CF6A-BA2A2A4DA8AA}"/>
          </ac:spMkLst>
        </pc:spChg>
        <pc:spChg chg="mod">
          <ac:chgData name="Rolana Miknevičienė" userId="019edd5f-3f81-444e-9187-eb4af08f3cb7" providerId="ADAL" clId="{CD05E221-3CC5-47E7-ACDA-250233C30E34}" dt="2025-02-06T18:15:17.068" v="447" actId="14100"/>
          <ac:spMkLst>
            <pc:docMk/>
            <pc:sldMk cId="3191343380" sldId="986"/>
            <ac:spMk id="6" creationId="{5056EB01-5575-9F11-4562-414B7BE7CCF3}"/>
          </ac:spMkLst>
        </pc:spChg>
      </pc:sldChg>
      <pc:sldChg chg="modSp mod">
        <pc:chgData name="Rolana Miknevičienė" userId="019edd5f-3f81-444e-9187-eb4af08f3cb7" providerId="ADAL" clId="{CD05E221-3CC5-47E7-ACDA-250233C30E34}" dt="2025-02-06T18:19:22.401" v="492" actId="20577"/>
        <pc:sldMkLst>
          <pc:docMk/>
          <pc:sldMk cId="3375801532" sldId="987"/>
        </pc:sldMkLst>
        <pc:spChg chg="mod">
          <ac:chgData name="Rolana Miknevičienė" userId="019edd5f-3f81-444e-9187-eb4af08f3cb7" providerId="ADAL" clId="{CD05E221-3CC5-47E7-ACDA-250233C30E34}" dt="2025-02-06T18:19:10.433" v="488" actId="14100"/>
          <ac:spMkLst>
            <pc:docMk/>
            <pc:sldMk cId="3375801532" sldId="987"/>
            <ac:spMk id="4" creationId="{D2D6AD2A-7908-2C77-BCF8-8DD228B261E4}"/>
          </ac:spMkLst>
        </pc:spChg>
        <pc:spChg chg="mod">
          <ac:chgData name="Rolana Miknevičienė" userId="019edd5f-3f81-444e-9187-eb4af08f3cb7" providerId="ADAL" clId="{CD05E221-3CC5-47E7-ACDA-250233C30E34}" dt="2025-02-06T18:19:22.401" v="492" actId="20577"/>
          <ac:spMkLst>
            <pc:docMk/>
            <pc:sldMk cId="3375801532" sldId="987"/>
            <ac:spMk id="6" creationId="{077C7841-B6E5-D846-0559-10C9A82BA69E}"/>
          </ac:spMkLst>
        </pc:spChg>
      </pc:sldChg>
      <pc:sldChg chg="modSp mod">
        <pc:chgData name="Rolana Miknevičienė" userId="019edd5f-3f81-444e-9187-eb4af08f3cb7" providerId="ADAL" clId="{CD05E221-3CC5-47E7-ACDA-250233C30E34}" dt="2025-02-06T18:29:15.765" v="539" actId="14100"/>
        <pc:sldMkLst>
          <pc:docMk/>
          <pc:sldMk cId="612419543" sldId="988"/>
        </pc:sldMkLst>
        <pc:spChg chg="mod">
          <ac:chgData name="Rolana Miknevičienė" userId="019edd5f-3f81-444e-9187-eb4af08f3cb7" providerId="ADAL" clId="{CD05E221-3CC5-47E7-ACDA-250233C30E34}" dt="2025-02-06T18:29:08.679" v="537" actId="14100"/>
          <ac:spMkLst>
            <pc:docMk/>
            <pc:sldMk cId="612419543" sldId="988"/>
            <ac:spMk id="3" creationId="{8DB37050-D19C-7EB8-AF58-FF3E76F84420}"/>
          </ac:spMkLst>
        </pc:spChg>
        <pc:graphicFrameChg chg="mod modGraphic">
          <ac:chgData name="Rolana Miknevičienė" userId="019edd5f-3f81-444e-9187-eb4af08f3cb7" providerId="ADAL" clId="{CD05E221-3CC5-47E7-ACDA-250233C30E34}" dt="2025-02-06T18:29:15.765" v="539" actId="14100"/>
          <ac:graphicFrameMkLst>
            <pc:docMk/>
            <pc:sldMk cId="612419543" sldId="988"/>
            <ac:graphicFrameMk id="2" creationId="{57693582-DEBD-F219-5207-7B9946CB400E}"/>
          </ac:graphicFrameMkLst>
        </pc:graphicFrameChg>
      </pc:sldChg>
      <pc:sldChg chg="modSp mod">
        <pc:chgData name="Rolana Miknevičienė" userId="019edd5f-3f81-444e-9187-eb4af08f3cb7" providerId="ADAL" clId="{CD05E221-3CC5-47E7-ACDA-250233C30E34}" dt="2025-02-06T18:30:58.549" v="557" actId="14100"/>
        <pc:sldMkLst>
          <pc:docMk/>
          <pc:sldMk cId="1938440510" sldId="989"/>
        </pc:sldMkLst>
        <pc:spChg chg="mod">
          <ac:chgData name="Rolana Miknevičienė" userId="019edd5f-3f81-444e-9187-eb4af08f3cb7" providerId="ADAL" clId="{CD05E221-3CC5-47E7-ACDA-250233C30E34}" dt="2025-02-06T18:30:51.839" v="555" actId="14100"/>
          <ac:spMkLst>
            <pc:docMk/>
            <pc:sldMk cId="1938440510" sldId="989"/>
            <ac:spMk id="3" creationId="{825460E7-6CC2-3646-9024-E039546A71A3}"/>
          </ac:spMkLst>
        </pc:spChg>
        <pc:graphicFrameChg chg="mod modGraphic">
          <ac:chgData name="Rolana Miknevičienė" userId="019edd5f-3f81-444e-9187-eb4af08f3cb7" providerId="ADAL" clId="{CD05E221-3CC5-47E7-ACDA-250233C30E34}" dt="2025-02-06T18:30:58.549" v="557" actId="14100"/>
          <ac:graphicFrameMkLst>
            <pc:docMk/>
            <pc:sldMk cId="1938440510" sldId="989"/>
            <ac:graphicFrameMk id="2" creationId="{DC216D40-926B-E1A6-E001-586988F8DAB5}"/>
          </ac:graphicFrameMkLst>
        </pc:graphicFrameChg>
      </pc:sldChg>
      <pc:sldChg chg="modSp mod">
        <pc:chgData name="Rolana Miknevičienė" userId="019edd5f-3f81-444e-9187-eb4af08f3cb7" providerId="ADAL" clId="{CD05E221-3CC5-47E7-ACDA-250233C30E34}" dt="2025-02-06T18:19:02.183" v="486" actId="14100"/>
        <pc:sldMkLst>
          <pc:docMk/>
          <pc:sldMk cId="3141830467" sldId="990"/>
        </pc:sldMkLst>
        <pc:spChg chg="mod">
          <ac:chgData name="Rolana Miknevičienė" userId="019edd5f-3f81-444e-9187-eb4af08f3cb7" providerId="ADAL" clId="{CD05E221-3CC5-47E7-ACDA-250233C30E34}" dt="2025-02-06T18:18:52.501" v="484" actId="14100"/>
          <ac:spMkLst>
            <pc:docMk/>
            <pc:sldMk cId="3141830467" sldId="990"/>
            <ac:spMk id="4" creationId="{083DC817-5AC8-9CFD-E1F3-AA921C1B2404}"/>
          </ac:spMkLst>
        </pc:spChg>
        <pc:spChg chg="mod">
          <ac:chgData name="Rolana Miknevičienė" userId="019edd5f-3f81-444e-9187-eb4af08f3cb7" providerId="ADAL" clId="{CD05E221-3CC5-47E7-ACDA-250233C30E34}" dt="2025-02-06T18:19:02.183" v="486" actId="14100"/>
          <ac:spMkLst>
            <pc:docMk/>
            <pc:sldMk cId="3141830467" sldId="990"/>
            <ac:spMk id="6" creationId="{FD8C6174-F85C-9F1F-FB9D-7A03C32FDE56}"/>
          </ac:spMkLst>
        </pc:spChg>
      </pc:sldChg>
      <pc:sldChg chg="modSp mod">
        <pc:chgData name="Rolana Miknevičienė" userId="019edd5f-3f81-444e-9187-eb4af08f3cb7" providerId="ADAL" clId="{CD05E221-3CC5-47E7-ACDA-250233C30E34}" dt="2025-02-06T18:18:44.094" v="482" actId="14100"/>
        <pc:sldMkLst>
          <pc:docMk/>
          <pc:sldMk cId="3425163317" sldId="991"/>
        </pc:sldMkLst>
        <pc:spChg chg="mod">
          <ac:chgData name="Rolana Miknevičienė" userId="019edd5f-3f81-444e-9187-eb4af08f3cb7" providerId="ADAL" clId="{CD05E221-3CC5-47E7-ACDA-250233C30E34}" dt="2025-02-06T18:18:37.285" v="480" actId="14100"/>
          <ac:spMkLst>
            <pc:docMk/>
            <pc:sldMk cId="3425163317" sldId="991"/>
            <ac:spMk id="4" creationId="{7B77712D-AB95-ADC2-B53E-86EFFE6064AC}"/>
          </ac:spMkLst>
        </pc:spChg>
        <pc:spChg chg="mod">
          <ac:chgData name="Rolana Miknevičienė" userId="019edd5f-3f81-444e-9187-eb4af08f3cb7" providerId="ADAL" clId="{CD05E221-3CC5-47E7-ACDA-250233C30E34}" dt="2025-02-06T18:18:44.094" v="482" actId="14100"/>
          <ac:spMkLst>
            <pc:docMk/>
            <pc:sldMk cId="3425163317" sldId="991"/>
            <ac:spMk id="6" creationId="{F93D3F69-7869-BD11-02BB-ACB5457F5696}"/>
          </ac:spMkLst>
        </pc:spChg>
      </pc:sldChg>
      <pc:sldChg chg="modSp mod">
        <pc:chgData name="Rolana Miknevičienė" userId="019edd5f-3f81-444e-9187-eb4af08f3cb7" providerId="ADAL" clId="{CD05E221-3CC5-47E7-ACDA-250233C30E34}" dt="2025-02-06T22:08:33.026" v="570" actId="20577"/>
        <pc:sldMkLst>
          <pc:docMk/>
          <pc:sldMk cId="637558653" sldId="992"/>
        </pc:sldMkLst>
        <pc:spChg chg="mod">
          <ac:chgData name="Rolana Miknevičienė" userId="019edd5f-3f81-444e-9187-eb4af08f3cb7" providerId="ADAL" clId="{CD05E221-3CC5-47E7-ACDA-250233C30E34}" dt="2025-02-06T18:31:11.805" v="559" actId="14100"/>
          <ac:spMkLst>
            <pc:docMk/>
            <pc:sldMk cId="637558653" sldId="992"/>
            <ac:spMk id="3" creationId="{A6EB3DB6-0126-8979-484D-A35C2B34DAB9}"/>
          </ac:spMkLst>
        </pc:spChg>
        <pc:spChg chg="mod">
          <ac:chgData name="Rolana Miknevičienė" userId="019edd5f-3f81-444e-9187-eb4af08f3cb7" providerId="ADAL" clId="{CD05E221-3CC5-47E7-ACDA-250233C30E34}" dt="2025-02-06T22:08:33.026" v="570" actId="20577"/>
          <ac:spMkLst>
            <pc:docMk/>
            <pc:sldMk cId="637558653" sldId="992"/>
            <ac:spMk id="4" creationId="{BD8AF2FC-46CB-8A46-C309-D2331858EB1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4" y="0"/>
            <a:ext cx="2971800" cy="464820"/>
          </a:xfrm>
          <a:prstGeom prst="rect">
            <a:avLst/>
          </a:prstGeom>
        </p:spPr>
        <p:txBody>
          <a:bodyPr vert="horz" lIns="91440" tIns="45720" rIns="91440" bIns="45720" rtlCol="0"/>
          <a:lstStyle>
            <a:lvl1pPr algn="r">
              <a:defRPr sz="1200"/>
            </a:lvl1pPr>
          </a:lstStyle>
          <a:p>
            <a:fld id="{5A91FE38-6656-4C69-8773-66178E16107B}" type="datetimeFigureOut">
              <a:rPr lang="en-US" smtClean="0"/>
              <a:pPr/>
              <a:t>3/25/2025</a:t>
            </a:fld>
            <a:endParaRPr lang="en-GB"/>
          </a:p>
        </p:txBody>
      </p:sp>
      <p:sp>
        <p:nvSpPr>
          <p:cNvPr id="4" name="Slide Image Placeholder 3"/>
          <p:cNvSpPr>
            <a:spLocks noGrp="1" noRot="1" noChangeAspect="1"/>
          </p:cNvSpPr>
          <p:nvPr>
            <p:ph type="sldImg" idx="2"/>
          </p:nvPr>
        </p:nvSpPr>
        <p:spPr>
          <a:xfrm>
            <a:off x="330200" y="696913"/>
            <a:ext cx="6197600" cy="34861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1" y="4415790"/>
            <a:ext cx="5486400" cy="418338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829966"/>
            <a:ext cx="2971800" cy="46482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4" y="8829966"/>
            <a:ext cx="2971800" cy="464820"/>
          </a:xfrm>
          <a:prstGeom prst="rect">
            <a:avLst/>
          </a:prstGeom>
        </p:spPr>
        <p:txBody>
          <a:bodyPr vert="horz" lIns="91440" tIns="45720" rIns="91440" bIns="45720" rtlCol="0" anchor="b"/>
          <a:lstStyle>
            <a:lvl1pPr algn="r">
              <a:defRPr sz="1200"/>
            </a:lvl1pPr>
          </a:lstStyle>
          <a:p>
            <a:fld id="{D07D9B4B-C667-46DA-8DB6-7CF7DF6CE5C6}"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7D9B4B-C667-46DA-8DB6-7CF7DF6CE5C6}"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336616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11</a:t>
            </a:fld>
            <a:endParaRPr lang="en-GB"/>
          </a:p>
        </p:txBody>
      </p:sp>
    </p:spTree>
    <p:extLst>
      <p:ext uri="{BB962C8B-B14F-4D97-AF65-F5344CB8AC3E}">
        <p14:creationId xmlns:p14="http://schemas.microsoft.com/office/powerpoint/2010/main" val="25677739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12</a:t>
            </a:fld>
            <a:endParaRPr lang="en-GB"/>
          </a:p>
        </p:txBody>
      </p:sp>
    </p:spTree>
    <p:extLst>
      <p:ext uri="{BB962C8B-B14F-4D97-AF65-F5344CB8AC3E}">
        <p14:creationId xmlns:p14="http://schemas.microsoft.com/office/powerpoint/2010/main" val="42446230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13</a:t>
            </a:fld>
            <a:endParaRPr lang="en-GB"/>
          </a:p>
        </p:txBody>
      </p:sp>
    </p:spTree>
    <p:extLst>
      <p:ext uri="{BB962C8B-B14F-4D97-AF65-F5344CB8AC3E}">
        <p14:creationId xmlns:p14="http://schemas.microsoft.com/office/powerpoint/2010/main" val="31293664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14</a:t>
            </a:fld>
            <a:endParaRPr lang="en-GB"/>
          </a:p>
        </p:txBody>
      </p:sp>
    </p:spTree>
    <p:extLst>
      <p:ext uri="{BB962C8B-B14F-4D97-AF65-F5344CB8AC3E}">
        <p14:creationId xmlns:p14="http://schemas.microsoft.com/office/powerpoint/2010/main" val="35468904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517C27-12A2-26D7-9272-8D0727BF5D37}"/>
            </a:ext>
          </a:extLst>
        </p:cNvPr>
        <p:cNvGrpSpPr/>
        <p:nvPr/>
      </p:nvGrpSpPr>
      <p:grpSpPr>
        <a:xfrm>
          <a:off x="0" y="0"/>
          <a:ext cx="0" cy="0"/>
          <a:chOff x="0" y="0"/>
          <a:chExt cx="0" cy="0"/>
        </a:xfrm>
      </p:grpSpPr>
      <p:sp>
        <p:nvSpPr>
          <p:cNvPr id="2" name="Skaidrės vaizdo vietos rezervavimo ženklas 1">
            <a:extLst>
              <a:ext uri="{FF2B5EF4-FFF2-40B4-BE49-F238E27FC236}">
                <a16:creationId xmlns:a16="http://schemas.microsoft.com/office/drawing/2014/main" id="{7E59061E-73A8-0702-290A-29C8EDA4A900}"/>
              </a:ext>
            </a:extLst>
          </p:cNvPr>
          <p:cNvSpPr>
            <a:spLocks noGrp="1" noRot="1" noChangeAspect="1"/>
          </p:cNvSpPr>
          <p:nvPr>
            <p:ph type="sldImg"/>
          </p:nvPr>
        </p:nvSpPr>
        <p:spPr/>
      </p:sp>
      <p:sp>
        <p:nvSpPr>
          <p:cNvPr id="3" name="Pastabų vietos rezervavimo ženklas 2">
            <a:extLst>
              <a:ext uri="{FF2B5EF4-FFF2-40B4-BE49-F238E27FC236}">
                <a16:creationId xmlns:a16="http://schemas.microsoft.com/office/drawing/2014/main" id="{5EADAB12-F327-849A-AA6F-8465AF39E5D5}"/>
              </a:ext>
            </a:extLst>
          </p:cNvPr>
          <p:cNvSpPr>
            <a:spLocks noGrp="1"/>
          </p:cNvSpPr>
          <p:nvPr>
            <p:ph type="body" idx="1"/>
          </p:nvPr>
        </p:nvSpPr>
        <p:spPr/>
        <p:txBody>
          <a:bodyPr/>
          <a:lstStyle/>
          <a:p>
            <a:endParaRPr lang="lt-LT"/>
          </a:p>
        </p:txBody>
      </p:sp>
      <p:sp>
        <p:nvSpPr>
          <p:cNvPr id="4" name="Skaidrės numerio vietos rezervavimo ženklas 3">
            <a:extLst>
              <a:ext uri="{FF2B5EF4-FFF2-40B4-BE49-F238E27FC236}">
                <a16:creationId xmlns:a16="http://schemas.microsoft.com/office/drawing/2014/main" id="{C7EDC016-C723-06FE-9FEE-9CE941C81AA6}"/>
              </a:ext>
            </a:extLst>
          </p:cNvPr>
          <p:cNvSpPr>
            <a:spLocks noGrp="1"/>
          </p:cNvSpPr>
          <p:nvPr>
            <p:ph type="sldNum" sz="quarter" idx="5"/>
          </p:nvPr>
        </p:nvSpPr>
        <p:spPr/>
        <p:txBody>
          <a:bodyPr/>
          <a:lstStyle/>
          <a:p>
            <a:fld id="{D07D9B4B-C667-46DA-8DB6-7CF7DF6CE5C6}" type="slidenum">
              <a:rPr lang="en-GB" smtClean="0"/>
              <a:pPr/>
              <a:t>15</a:t>
            </a:fld>
            <a:endParaRPr lang="en-GB"/>
          </a:p>
        </p:txBody>
      </p:sp>
    </p:spTree>
    <p:extLst>
      <p:ext uri="{BB962C8B-B14F-4D97-AF65-F5344CB8AC3E}">
        <p14:creationId xmlns:p14="http://schemas.microsoft.com/office/powerpoint/2010/main" val="2527232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16</a:t>
            </a:fld>
            <a:endParaRPr lang="en-GB"/>
          </a:p>
        </p:txBody>
      </p:sp>
    </p:spTree>
    <p:extLst>
      <p:ext uri="{BB962C8B-B14F-4D97-AF65-F5344CB8AC3E}">
        <p14:creationId xmlns:p14="http://schemas.microsoft.com/office/powerpoint/2010/main" val="30594594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38E99D-E520-0D3A-4133-A9FC8CF7C6BA}"/>
            </a:ext>
          </a:extLst>
        </p:cNvPr>
        <p:cNvGrpSpPr/>
        <p:nvPr/>
      </p:nvGrpSpPr>
      <p:grpSpPr>
        <a:xfrm>
          <a:off x="0" y="0"/>
          <a:ext cx="0" cy="0"/>
          <a:chOff x="0" y="0"/>
          <a:chExt cx="0" cy="0"/>
        </a:xfrm>
      </p:grpSpPr>
      <p:sp>
        <p:nvSpPr>
          <p:cNvPr id="2" name="Skaidrės vaizdo vietos rezervavimo ženklas 1">
            <a:extLst>
              <a:ext uri="{FF2B5EF4-FFF2-40B4-BE49-F238E27FC236}">
                <a16:creationId xmlns:a16="http://schemas.microsoft.com/office/drawing/2014/main" id="{08A1AD5A-5C26-136F-61F7-9D3B1527C7B0}"/>
              </a:ext>
            </a:extLst>
          </p:cNvPr>
          <p:cNvSpPr>
            <a:spLocks noGrp="1" noRot="1" noChangeAspect="1"/>
          </p:cNvSpPr>
          <p:nvPr>
            <p:ph type="sldImg"/>
          </p:nvPr>
        </p:nvSpPr>
        <p:spPr/>
      </p:sp>
      <p:sp>
        <p:nvSpPr>
          <p:cNvPr id="3" name="Pastabų vietos rezervavimo ženklas 2">
            <a:extLst>
              <a:ext uri="{FF2B5EF4-FFF2-40B4-BE49-F238E27FC236}">
                <a16:creationId xmlns:a16="http://schemas.microsoft.com/office/drawing/2014/main" id="{E6F3EB92-5188-E6E7-297D-12E16F04562D}"/>
              </a:ext>
            </a:extLst>
          </p:cNvPr>
          <p:cNvSpPr>
            <a:spLocks noGrp="1"/>
          </p:cNvSpPr>
          <p:nvPr>
            <p:ph type="body" idx="1"/>
          </p:nvPr>
        </p:nvSpPr>
        <p:spPr/>
        <p:txBody>
          <a:bodyPr/>
          <a:lstStyle/>
          <a:p>
            <a:endParaRPr lang="lt-LT"/>
          </a:p>
        </p:txBody>
      </p:sp>
      <p:sp>
        <p:nvSpPr>
          <p:cNvPr id="4" name="Skaidrės numerio vietos rezervavimo ženklas 3">
            <a:extLst>
              <a:ext uri="{FF2B5EF4-FFF2-40B4-BE49-F238E27FC236}">
                <a16:creationId xmlns:a16="http://schemas.microsoft.com/office/drawing/2014/main" id="{CE080741-32AD-C21D-15AE-87F82E8E2E46}"/>
              </a:ext>
            </a:extLst>
          </p:cNvPr>
          <p:cNvSpPr>
            <a:spLocks noGrp="1"/>
          </p:cNvSpPr>
          <p:nvPr>
            <p:ph type="sldNum" sz="quarter" idx="5"/>
          </p:nvPr>
        </p:nvSpPr>
        <p:spPr/>
        <p:txBody>
          <a:bodyPr/>
          <a:lstStyle/>
          <a:p>
            <a:fld id="{D07D9B4B-C667-46DA-8DB6-7CF7DF6CE5C6}" type="slidenum">
              <a:rPr lang="en-GB" smtClean="0"/>
              <a:pPr/>
              <a:t>17</a:t>
            </a:fld>
            <a:endParaRPr lang="en-GB"/>
          </a:p>
        </p:txBody>
      </p:sp>
    </p:spTree>
    <p:extLst>
      <p:ext uri="{BB962C8B-B14F-4D97-AF65-F5344CB8AC3E}">
        <p14:creationId xmlns:p14="http://schemas.microsoft.com/office/powerpoint/2010/main" val="41221697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18</a:t>
            </a:fld>
            <a:endParaRPr lang="en-GB"/>
          </a:p>
        </p:txBody>
      </p:sp>
    </p:spTree>
    <p:extLst>
      <p:ext uri="{BB962C8B-B14F-4D97-AF65-F5344CB8AC3E}">
        <p14:creationId xmlns:p14="http://schemas.microsoft.com/office/powerpoint/2010/main" val="7832798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19</a:t>
            </a:fld>
            <a:endParaRPr lang="en-GB"/>
          </a:p>
        </p:txBody>
      </p:sp>
    </p:spTree>
    <p:extLst>
      <p:ext uri="{BB962C8B-B14F-4D97-AF65-F5344CB8AC3E}">
        <p14:creationId xmlns:p14="http://schemas.microsoft.com/office/powerpoint/2010/main" val="14798107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20</a:t>
            </a:fld>
            <a:endParaRPr lang="en-GB"/>
          </a:p>
        </p:txBody>
      </p:sp>
    </p:spTree>
    <p:extLst>
      <p:ext uri="{BB962C8B-B14F-4D97-AF65-F5344CB8AC3E}">
        <p14:creationId xmlns:p14="http://schemas.microsoft.com/office/powerpoint/2010/main" val="4651366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3</a:t>
            </a:fld>
            <a:endParaRPr lang="en-GB"/>
          </a:p>
        </p:txBody>
      </p:sp>
    </p:spTree>
    <p:extLst>
      <p:ext uri="{BB962C8B-B14F-4D97-AF65-F5344CB8AC3E}">
        <p14:creationId xmlns:p14="http://schemas.microsoft.com/office/powerpoint/2010/main" val="3873594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21</a:t>
            </a:fld>
            <a:endParaRPr lang="en-GB"/>
          </a:p>
        </p:txBody>
      </p:sp>
    </p:spTree>
    <p:extLst>
      <p:ext uri="{BB962C8B-B14F-4D97-AF65-F5344CB8AC3E}">
        <p14:creationId xmlns:p14="http://schemas.microsoft.com/office/powerpoint/2010/main" val="3255385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22</a:t>
            </a:fld>
            <a:endParaRPr lang="en-GB"/>
          </a:p>
        </p:txBody>
      </p:sp>
    </p:spTree>
    <p:extLst>
      <p:ext uri="{BB962C8B-B14F-4D97-AF65-F5344CB8AC3E}">
        <p14:creationId xmlns:p14="http://schemas.microsoft.com/office/powerpoint/2010/main" val="31894900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23</a:t>
            </a:fld>
            <a:endParaRPr lang="en-GB"/>
          </a:p>
        </p:txBody>
      </p:sp>
    </p:spTree>
    <p:extLst>
      <p:ext uri="{BB962C8B-B14F-4D97-AF65-F5344CB8AC3E}">
        <p14:creationId xmlns:p14="http://schemas.microsoft.com/office/powerpoint/2010/main" val="41834915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24</a:t>
            </a:fld>
            <a:endParaRPr lang="en-GB"/>
          </a:p>
        </p:txBody>
      </p:sp>
    </p:spTree>
    <p:extLst>
      <p:ext uri="{BB962C8B-B14F-4D97-AF65-F5344CB8AC3E}">
        <p14:creationId xmlns:p14="http://schemas.microsoft.com/office/powerpoint/2010/main" val="7671869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B918E6-E213-9341-6E62-E19EEC6FFA05}"/>
            </a:ext>
          </a:extLst>
        </p:cNvPr>
        <p:cNvGrpSpPr/>
        <p:nvPr/>
      </p:nvGrpSpPr>
      <p:grpSpPr>
        <a:xfrm>
          <a:off x="0" y="0"/>
          <a:ext cx="0" cy="0"/>
          <a:chOff x="0" y="0"/>
          <a:chExt cx="0" cy="0"/>
        </a:xfrm>
      </p:grpSpPr>
      <p:sp>
        <p:nvSpPr>
          <p:cNvPr id="2" name="Skaidrės vaizdo vietos rezervavimo ženklas 1">
            <a:extLst>
              <a:ext uri="{FF2B5EF4-FFF2-40B4-BE49-F238E27FC236}">
                <a16:creationId xmlns:a16="http://schemas.microsoft.com/office/drawing/2014/main" id="{46298431-28AD-F29E-AC8F-FC2389A0C7D2}"/>
              </a:ext>
            </a:extLst>
          </p:cNvPr>
          <p:cNvSpPr>
            <a:spLocks noGrp="1" noRot="1" noChangeAspect="1"/>
          </p:cNvSpPr>
          <p:nvPr>
            <p:ph type="sldImg"/>
          </p:nvPr>
        </p:nvSpPr>
        <p:spPr/>
      </p:sp>
      <p:sp>
        <p:nvSpPr>
          <p:cNvPr id="3" name="Pastabų vietos rezervavimo ženklas 2">
            <a:extLst>
              <a:ext uri="{FF2B5EF4-FFF2-40B4-BE49-F238E27FC236}">
                <a16:creationId xmlns:a16="http://schemas.microsoft.com/office/drawing/2014/main" id="{1CA5439A-691B-3D3B-91D5-0D13CD90434F}"/>
              </a:ext>
            </a:extLst>
          </p:cNvPr>
          <p:cNvSpPr>
            <a:spLocks noGrp="1"/>
          </p:cNvSpPr>
          <p:nvPr>
            <p:ph type="body" idx="1"/>
          </p:nvPr>
        </p:nvSpPr>
        <p:spPr/>
        <p:txBody>
          <a:bodyPr/>
          <a:lstStyle/>
          <a:p>
            <a:endParaRPr lang="lt-LT"/>
          </a:p>
        </p:txBody>
      </p:sp>
      <p:sp>
        <p:nvSpPr>
          <p:cNvPr id="4" name="Skaidrės numerio vietos rezervavimo ženklas 3">
            <a:extLst>
              <a:ext uri="{FF2B5EF4-FFF2-40B4-BE49-F238E27FC236}">
                <a16:creationId xmlns:a16="http://schemas.microsoft.com/office/drawing/2014/main" id="{641E966A-1889-4846-B8E2-4DFB7A2A095B}"/>
              </a:ext>
            </a:extLst>
          </p:cNvPr>
          <p:cNvSpPr>
            <a:spLocks noGrp="1"/>
          </p:cNvSpPr>
          <p:nvPr>
            <p:ph type="sldNum" sz="quarter" idx="5"/>
          </p:nvPr>
        </p:nvSpPr>
        <p:spPr/>
        <p:txBody>
          <a:bodyPr/>
          <a:lstStyle/>
          <a:p>
            <a:fld id="{D07D9B4B-C667-46DA-8DB6-7CF7DF6CE5C6}" type="slidenum">
              <a:rPr lang="en-GB" smtClean="0"/>
              <a:pPr/>
              <a:t>25</a:t>
            </a:fld>
            <a:endParaRPr lang="en-GB"/>
          </a:p>
        </p:txBody>
      </p:sp>
    </p:spTree>
    <p:extLst>
      <p:ext uri="{BB962C8B-B14F-4D97-AF65-F5344CB8AC3E}">
        <p14:creationId xmlns:p14="http://schemas.microsoft.com/office/powerpoint/2010/main" val="47220894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0CD39B-4A5C-8F64-AD2F-AEF96979AB15}"/>
            </a:ext>
          </a:extLst>
        </p:cNvPr>
        <p:cNvGrpSpPr/>
        <p:nvPr/>
      </p:nvGrpSpPr>
      <p:grpSpPr>
        <a:xfrm>
          <a:off x="0" y="0"/>
          <a:ext cx="0" cy="0"/>
          <a:chOff x="0" y="0"/>
          <a:chExt cx="0" cy="0"/>
        </a:xfrm>
      </p:grpSpPr>
      <p:sp>
        <p:nvSpPr>
          <p:cNvPr id="2" name="Skaidrės vaizdo vietos rezervavimo ženklas 1">
            <a:extLst>
              <a:ext uri="{FF2B5EF4-FFF2-40B4-BE49-F238E27FC236}">
                <a16:creationId xmlns:a16="http://schemas.microsoft.com/office/drawing/2014/main" id="{04CB02BF-6E04-E89C-83D9-2FA3D5D1C5B5}"/>
              </a:ext>
            </a:extLst>
          </p:cNvPr>
          <p:cNvSpPr>
            <a:spLocks noGrp="1" noRot="1" noChangeAspect="1"/>
          </p:cNvSpPr>
          <p:nvPr>
            <p:ph type="sldImg"/>
          </p:nvPr>
        </p:nvSpPr>
        <p:spPr/>
      </p:sp>
      <p:sp>
        <p:nvSpPr>
          <p:cNvPr id="3" name="Pastabų vietos rezervavimo ženklas 2">
            <a:extLst>
              <a:ext uri="{FF2B5EF4-FFF2-40B4-BE49-F238E27FC236}">
                <a16:creationId xmlns:a16="http://schemas.microsoft.com/office/drawing/2014/main" id="{7EB4D35A-96D9-9058-CB2B-764F880EE56F}"/>
              </a:ext>
            </a:extLst>
          </p:cNvPr>
          <p:cNvSpPr>
            <a:spLocks noGrp="1"/>
          </p:cNvSpPr>
          <p:nvPr>
            <p:ph type="body" idx="1"/>
          </p:nvPr>
        </p:nvSpPr>
        <p:spPr/>
        <p:txBody>
          <a:bodyPr/>
          <a:lstStyle/>
          <a:p>
            <a:endParaRPr lang="lt-LT"/>
          </a:p>
        </p:txBody>
      </p:sp>
      <p:sp>
        <p:nvSpPr>
          <p:cNvPr id="4" name="Skaidrės numerio vietos rezervavimo ženklas 3">
            <a:extLst>
              <a:ext uri="{FF2B5EF4-FFF2-40B4-BE49-F238E27FC236}">
                <a16:creationId xmlns:a16="http://schemas.microsoft.com/office/drawing/2014/main" id="{314049FC-BF16-B26C-14C4-D0F135BF66A7}"/>
              </a:ext>
            </a:extLst>
          </p:cNvPr>
          <p:cNvSpPr>
            <a:spLocks noGrp="1"/>
          </p:cNvSpPr>
          <p:nvPr>
            <p:ph type="sldNum" sz="quarter" idx="5"/>
          </p:nvPr>
        </p:nvSpPr>
        <p:spPr/>
        <p:txBody>
          <a:bodyPr/>
          <a:lstStyle/>
          <a:p>
            <a:fld id="{D07D9B4B-C667-46DA-8DB6-7CF7DF6CE5C6}" type="slidenum">
              <a:rPr lang="en-GB" smtClean="0"/>
              <a:pPr/>
              <a:t>26</a:t>
            </a:fld>
            <a:endParaRPr lang="en-GB"/>
          </a:p>
        </p:txBody>
      </p:sp>
    </p:spTree>
    <p:extLst>
      <p:ext uri="{BB962C8B-B14F-4D97-AF65-F5344CB8AC3E}">
        <p14:creationId xmlns:p14="http://schemas.microsoft.com/office/powerpoint/2010/main" val="312463498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16E99-881E-7261-74A0-1C884402BCD3}"/>
            </a:ext>
          </a:extLst>
        </p:cNvPr>
        <p:cNvGrpSpPr/>
        <p:nvPr/>
      </p:nvGrpSpPr>
      <p:grpSpPr>
        <a:xfrm>
          <a:off x="0" y="0"/>
          <a:ext cx="0" cy="0"/>
          <a:chOff x="0" y="0"/>
          <a:chExt cx="0" cy="0"/>
        </a:xfrm>
      </p:grpSpPr>
      <p:sp>
        <p:nvSpPr>
          <p:cNvPr id="2" name="Skaidrės vaizdo vietos rezervavimo ženklas 1">
            <a:extLst>
              <a:ext uri="{FF2B5EF4-FFF2-40B4-BE49-F238E27FC236}">
                <a16:creationId xmlns:a16="http://schemas.microsoft.com/office/drawing/2014/main" id="{A93572C8-1045-F2DF-E4B8-DA8FD2DD2CE3}"/>
              </a:ext>
            </a:extLst>
          </p:cNvPr>
          <p:cNvSpPr>
            <a:spLocks noGrp="1" noRot="1" noChangeAspect="1"/>
          </p:cNvSpPr>
          <p:nvPr>
            <p:ph type="sldImg"/>
          </p:nvPr>
        </p:nvSpPr>
        <p:spPr/>
      </p:sp>
      <p:sp>
        <p:nvSpPr>
          <p:cNvPr id="3" name="Pastabų vietos rezervavimo ženklas 2">
            <a:extLst>
              <a:ext uri="{FF2B5EF4-FFF2-40B4-BE49-F238E27FC236}">
                <a16:creationId xmlns:a16="http://schemas.microsoft.com/office/drawing/2014/main" id="{248C821D-7B20-45F1-F621-D208811B43A2}"/>
              </a:ext>
            </a:extLst>
          </p:cNvPr>
          <p:cNvSpPr>
            <a:spLocks noGrp="1"/>
          </p:cNvSpPr>
          <p:nvPr>
            <p:ph type="body" idx="1"/>
          </p:nvPr>
        </p:nvSpPr>
        <p:spPr/>
        <p:txBody>
          <a:bodyPr/>
          <a:lstStyle/>
          <a:p>
            <a:endParaRPr lang="lt-LT"/>
          </a:p>
        </p:txBody>
      </p:sp>
      <p:sp>
        <p:nvSpPr>
          <p:cNvPr id="4" name="Skaidrės numerio vietos rezervavimo ženklas 3">
            <a:extLst>
              <a:ext uri="{FF2B5EF4-FFF2-40B4-BE49-F238E27FC236}">
                <a16:creationId xmlns:a16="http://schemas.microsoft.com/office/drawing/2014/main" id="{25163EF1-6688-DAA0-A12C-11BFE1AEE05B}"/>
              </a:ext>
            </a:extLst>
          </p:cNvPr>
          <p:cNvSpPr>
            <a:spLocks noGrp="1"/>
          </p:cNvSpPr>
          <p:nvPr>
            <p:ph type="sldNum" sz="quarter" idx="5"/>
          </p:nvPr>
        </p:nvSpPr>
        <p:spPr/>
        <p:txBody>
          <a:bodyPr/>
          <a:lstStyle/>
          <a:p>
            <a:fld id="{D07D9B4B-C667-46DA-8DB6-7CF7DF6CE5C6}" type="slidenum">
              <a:rPr lang="en-GB" smtClean="0"/>
              <a:pPr/>
              <a:t>27</a:t>
            </a:fld>
            <a:endParaRPr lang="en-GB"/>
          </a:p>
        </p:txBody>
      </p:sp>
    </p:spTree>
    <p:extLst>
      <p:ext uri="{BB962C8B-B14F-4D97-AF65-F5344CB8AC3E}">
        <p14:creationId xmlns:p14="http://schemas.microsoft.com/office/powerpoint/2010/main" val="426801912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28</a:t>
            </a:fld>
            <a:endParaRPr lang="en-GB"/>
          </a:p>
        </p:txBody>
      </p:sp>
    </p:spTree>
    <p:extLst>
      <p:ext uri="{BB962C8B-B14F-4D97-AF65-F5344CB8AC3E}">
        <p14:creationId xmlns:p14="http://schemas.microsoft.com/office/powerpoint/2010/main" val="248763693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29</a:t>
            </a:fld>
            <a:endParaRPr lang="en-GB"/>
          </a:p>
        </p:txBody>
      </p:sp>
    </p:spTree>
    <p:extLst>
      <p:ext uri="{BB962C8B-B14F-4D97-AF65-F5344CB8AC3E}">
        <p14:creationId xmlns:p14="http://schemas.microsoft.com/office/powerpoint/2010/main" val="70258751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5540CC-F2E0-FD18-7F14-6C39602652BB}"/>
            </a:ext>
          </a:extLst>
        </p:cNvPr>
        <p:cNvGrpSpPr/>
        <p:nvPr/>
      </p:nvGrpSpPr>
      <p:grpSpPr>
        <a:xfrm>
          <a:off x="0" y="0"/>
          <a:ext cx="0" cy="0"/>
          <a:chOff x="0" y="0"/>
          <a:chExt cx="0" cy="0"/>
        </a:xfrm>
      </p:grpSpPr>
      <p:sp>
        <p:nvSpPr>
          <p:cNvPr id="2" name="Skaidrės vaizdo vietos rezervavimo ženklas 1">
            <a:extLst>
              <a:ext uri="{FF2B5EF4-FFF2-40B4-BE49-F238E27FC236}">
                <a16:creationId xmlns:a16="http://schemas.microsoft.com/office/drawing/2014/main" id="{361C8F62-981A-2CBA-C626-AEE55995FC7A}"/>
              </a:ext>
            </a:extLst>
          </p:cNvPr>
          <p:cNvSpPr>
            <a:spLocks noGrp="1" noRot="1" noChangeAspect="1"/>
          </p:cNvSpPr>
          <p:nvPr>
            <p:ph type="sldImg"/>
          </p:nvPr>
        </p:nvSpPr>
        <p:spPr/>
      </p:sp>
      <p:sp>
        <p:nvSpPr>
          <p:cNvPr id="3" name="Pastabų vietos rezervavimo ženklas 2">
            <a:extLst>
              <a:ext uri="{FF2B5EF4-FFF2-40B4-BE49-F238E27FC236}">
                <a16:creationId xmlns:a16="http://schemas.microsoft.com/office/drawing/2014/main" id="{C64F8162-74BB-D9AA-899B-B2713A367D9E}"/>
              </a:ext>
            </a:extLst>
          </p:cNvPr>
          <p:cNvSpPr>
            <a:spLocks noGrp="1"/>
          </p:cNvSpPr>
          <p:nvPr>
            <p:ph type="body" idx="1"/>
          </p:nvPr>
        </p:nvSpPr>
        <p:spPr/>
        <p:txBody>
          <a:bodyPr/>
          <a:lstStyle/>
          <a:p>
            <a:endParaRPr lang="lt-LT"/>
          </a:p>
        </p:txBody>
      </p:sp>
      <p:sp>
        <p:nvSpPr>
          <p:cNvPr id="4" name="Skaidrės numerio vietos rezervavimo ženklas 3">
            <a:extLst>
              <a:ext uri="{FF2B5EF4-FFF2-40B4-BE49-F238E27FC236}">
                <a16:creationId xmlns:a16="http://schemas.microsoft.com/office/drawing/2014/main" id="{2B12A07A-5F00-BD2F-4E7A-AA3CC2BC9BA7}"/>
              </a:ext>
            </a:extLst>
          </p:cNvPr>
          <p:cNvSpPr>
            <a:spLocks noGrp="1"/>
          </p:cNvSpPr>
          <p:nvPr>
            <p:ph type="sldNum" sz="quarter" idx="5"/>
          </p:nvPr>
        </p:nvSpPr>
        <p:spPr/>
        <p:txBody>
          <a:bodyPr/>
          <a:lstStyle/>
          <a:p>
            <a:fld id="{D07D9B4B-C667-46DA-8DB6-7CF7DF6CE5C6}" type="slidenum">
              <a:rPr lang="en-GB" smtClean="0"/>
              <a:pPr/>
              <a:t>30</a:t>
            </a:fld>
            <a:endParaRPr lang="en-GB"/>
          </a:p>
        </p:txBody>
      </p:sp>
    </p:spTree>
    <p:extLst>
      <p:ext uri="{BB962C8B-B14F-4D97-AF65-F5344CB8AC3E}">
        <p14:creationId xmlns:p14="http://schemas.microsoft.com/office/powerpoint/2010/main" val="15195634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4</a:t>
            </a:fld>
            <a:endParaRPr lang="en-GB"/>
          </a:p>
        </p:txBody>
      </p:sp>
    </p:spTree>
    <p:extLst>
      <p:ext uri="{BB962C8B-B14F-4D97-AF65-F5344CB8AC3E}">
        <p14:creationId xmlns:p14="http://schemas.microsoft.com/office/powerpoint/2010/main" val="304274405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31</a:t>
            </a:fld>
            <a:endParaRPr lang="en-GB"/>
          </a:p>
        </p:txBody>
      </p:sp>
    </p:spTree>
    <p:extLst>
      <p:ext uri="{BB962C8B-B14F-4D97-AF65-F5344CB8AC3E}">
        <p14:creationId xmlns:p14="http://schemas.microsoft.com/office/powerpoint/2010/main" val="334012492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32</a:t>
            </a:fld>
            <a:endParaRPr lang="en-GB"/>
          </a:p>
        </p:txBody>
      </p:sp>
    </p:spTree>
    <p:extLst>
      <p:ext uri="{BB962C8B-B14F-4D97-AF65-F5344CB8AC3E}">
        <p14:creationId xmlns:p14="http://schemas.microsoft.com/office/powerpoint/2010/main" val="74219544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2B39FB-33C2-9816-0D33-AF07E48D5D0B}"/>
            </a:ext>
          </a:extLst>
        </p:cNvPr>
        <p:cNvGrpSpPr/>
        <p:nvPr/>
      </p:nvGrpSpPr>
      <p:grpSpPr>
        <a:xfrm>
          <a:off x="0" y="0"/>
          <a:ext cx="0" cy="0"/>
          <a:chOff x="0" y="0"/>
          <a:chExt cx="0" cy="0"/>
        </a:xfrm>
      </p:grpSpPr>
      <p:sp>
        <p:nvSpPr>
          <p:cNvPr id="2" name="Skaidrės vaizdo vietos rezervavimo ženklas 1">
            <a:extLst>
              <a:ext uri="{FF2B5EF4-FFF2-40B4-BE49-F238E27FC236}">
                <a16:creationId xmlns:a16="http://schemas.microsoft.com/office/drawing/2014/main" id="{8C9E748B-13B7-7000-A4DC-56D9623AD793}"/>
              </a:ext>
            </a:extLst>
          </p:cNvPr>
          <p:cNvSpPr>
            <a:spLocks noGrp="1" noRot="1" noChangeAspect="1"/>
          </p:cNvSpPr>
          <p:nvPr>
            <p:ph type="sldImg"/>
          </p:nvPr>
        </p:nvSpPr>
        <p:spPr/>
      </p:sp>
      <p:sp>
        <p:nvSpPr>
          <p:cNvPr id="3" name="Pastabų vietos rezervavimo ženklas 2">
            <a:extLst>
              <a:ext uri="{FF2B5EF4-FFF2-40B4-BE49-F238E27FC236}">
                <a16:creationId xmlns:a16="http://schemas.microsoft.com/office/drawing/2014/main" id="{8C60F970-1B93-7090-D119-49D5F1FF5A26}"/>
              </a:ext>
            </a:extLst>
          </p:cNvPr>
          <p:cNvSpPr>
            <a:spLocks noGrp="1"/>
          </p:cNvSpPr>
          <p:nvPr>
            <p:ph type="body" idx="1"/>
          </p:nvPr>
        </p:nvSpPr>
        <p:spPr/>
        <p:txBody>
          <a:bodyPr/>
          <a:lstStyle/>
          <a:p>
            <a:endParaRPr lang="lt-LT"/>
          </a:p>
        </p:txBody>
      </p:sp>
      <p:sp>
        <p:nvSpPr>
          <p:cNvPr id="4" name="Skaidrės numerio vietos rezervavimo ženklas 3">
            <a:extLst>
              <a:ext uri="{FF2B5EF4-FFF2-40B4-BE49-F238E27FC236}">
                <a16:creationId xmlns:a16="http://schemas.microsoft.com/office/drawing/2014/main" id="{B8CF6F05-23F7-62A1-52E1-2B14C84235ED}"/>
              </a:ext>
            </a:extLst>
          </p:cNvPr>
          <p:cNvSpPr>
            <a:spLocks noGrp="1"/>
          </p:cNvSpPr>
          <p:nvPr>
            <p:ph type="sldNum" sz="quarter" idx="5"/>
          </p:nvPr>
        </p:nvSpPr>
        <p:spPr/>
        <p:txBody>
          <a:bodyPr/>
          <a:lstStyle/>
          <a:p>
            <a:fld id="{D07D9B4B-C667-46DA-8DB6-7CF7DF6CE5C6}" type="slidenum">
              <a:rPr lang="en-GB" smtClean="0"/>
              <a:pPr/>
              <a:t>33</a:t>
            </a:fld>
            <a:endParaRPr lang="en-GB"/>
          </a:p>
        </p:txBody>
      </p:sp>
    </p:spTree>
    <p:extLst>
      <p:ext uri="{BB962C8B-B14F-4D97-AF65-F5344CB8AC3E}">
        <p14:creationId xmlns:p14="http://schemas.microsoft.com/office/powerpoint/2010/main" val="246462309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1BC4D4-6950-A458-94D5-3C0B29C7352D}"/>
            </a:ext>
          </a:extLst>
        </p:cNvPr>
        <p:cNvGrpSpPr/>
        <p:nvPr/>
      </p:nvGrpSpPr>
      <p:grpSpPr>
        <a:xfrm>
          <a:off x="0" y="0"/>
          <a:ext cx="0" cy="0"/>
          <a:chOff x="0" y="0"/>
          <a:chExt cx="0" cy="0"/>
        </a:xfrm>
      </p:grpSpPr>
      <p:sp>
        <p:nvSpPr>
          <p:cNvPr id="2" name="Skaidrės vaizdo vietos rezervavimo ženklas 1">
            <a:extLst>
              <a:ext uri="{FF2B5EF4-FFF2-40B4-BE49-F238E27FC236}">
                <a16:creationId xmlns:a16="http://schemas.microsoft.com/office/drawing/2014/main" id="{7F594F19-0C9B-EF01-EDD5-98D9C6182E2A}"/>
              </a:ext>
            </a:extLst>
          </p:cNvPr>
          <p:cNvSpPr>
            <a:spLocks noGrp="1" noRot="1" noChangeAspect="1"/>
          </p:cNvSpPr>
          <p:nvPr>
            <p:ph type="sldImg"/>
          </p:nvPr>
        </p:nvSpPr>
        <p:spPr/>
      </p:sp>
      <p:sp>
        <p:nvSpPr>
          <p:cNvPr id="3" name="Pastabų vietos rezervavimo ženklas 2">
            <a:extLst>
              <a:ext uri="{FF2B5EF4-FFF2-40B4-BE49-F238E27FC236}">
                <a16:creationId xmlns:a16="http://schemas.microsoft.com/office/drawing/2014/main" id="{4F9415BB-7DA8-DE0F-E107-EEED6EABFE77}"/>
              </a:ext>
            </a:extLst>
          </p:cNvPr>
          <p:cNvSpPr>
            <a:spLocks noGrp="1"/>
          </p:cNvSpPr>
          <p:nvPr>
            <p:ph type="body" idx="1"/>
          </p:nvPr>
        </p:nvSpPr>
        <p:spPr/>
        <p:txBody>
          <a:bodyPr/>
          <a:lstStyle/>
          <a:p>
            <a:endParaRPr lang="lt-LT"/>
          </a:p>
        </p:txBody>
      </p:sp>
      <p:sp>
        <p:nvSpPr>
          <p:cNvPr id="4" name="Skaidrės numerio vietos rezervavimo ženklas 3">
            <a:extLst>
              <a:ext uri="{FF2B5EF4-FFF2-40B4-BE49-F238E27FC236}">
                <a16:creationId xmlns:a16="http://schemas.microsoft.com/office/drawing/2014/main" id="{030F9271-A241-870D-D566-F2176EDA75D8}"/>
              </a:ext>
            </a:extLst>
          </p:cNvPr>
          <p:cNvSpPr>
            <a:spLocks noGrp="1"/>
          </p:cNvSpPr>
          <p:nvPr>
            <p:ph type="sldNum" sz="quarter" idx="5"/>
          </p:nvPr>
        </p:nvSpPr>
        <p:spPr/>
        <p:txBody>
          <a:bodyPr/>
          <a:lstStyle/>
          <a:p>
            <a:fld id="{D07D9B4B-C667-46DA-8DB6-7CF7DF6CE5C6}" type="slidenum">
              <a:rPr lang="en-GB" smtClean="0"/>
              <a:pPr/>
              <a:t>34</a:t>
            </a:fld>
            <a:endParaRPr lang="en-GB"/>
          </a:p>
        </p:txBody>
      </p:sp>
    </p:spTree>
    <p:extLst>
      <p:ext uri="{BB962C8B-B14F-4D97-AF65-F5344CB8AC3E}">
        <p14:creationId xmlns:p14="http://schemas.microsoft.com/office/powerpoint/2010/main" val="27298799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5</a:t>
            </a:fld>
            <a:endParaRPr lang="en-GB"/>
          </a:p>
        </p:txBody>
      </p:sp>
    </p:spTree>
    <p:extLst>
      <p:ext uri="{BB962C8B-B14F-4D97-AF65-F5344CB8AC3E}">
        <p14:creationId xmlns:p14="http://schemas.microsoft.com/office/powerpoint/2010/main" val="26945959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A45CD0-EAA3-68DF-35FF-829416EAE29D}"/>
            </a:ext>
          </a:extLst>
        </p:cNvPr>
        <p:cNvGrpSpPr/>
        <p:nvPr/>
      </p:nvGrpSpPr>
      <p:grpSpPr>
        <a:xfrm>
          <a:off x="0" y="0"/>
          <a:ext cx="0" cy="0"/>
          <a:chOff x="0" y="0"/>
          <a:chExt cx="0" cy="0"/>
        </a:xfrm>
      </p:grpSpPr>
      <p:sp>
        <p:nvSpPr>
          <p:cNvPr id="2" name="Skaidrės vaizdo vietos rezervavimo ženklas 1">
            <a:extLst>
              <a:ext uri="{FF2B5EF4-FFF2-40B4-BE49-F238E27FC236}">
                <a16:creationId xmlns:a16="http://schemas.microsoft.com/office/drawing/2014/main" id="{8F6F9DAD-A673-32D4-6DF2-C60F5FC41D84}"/>
              </a:ext>
            </a:extLst>
          </p:cNvPr>
          <p:cNvSpPr>
            <a:spLocks noGrp="1" noRot="1" noChangeAspect="1"/>
          </p:cNvSpPr>
          <p:nvPr>
            <p:ph type="sldImg"/>
          </p:nvPr>
        </p:nvSpPr>
        <p:spPr/>
      </p:sp>
      <p:sp>
        <p:nvSpPr>
          <p:cNvPr id="3" name="Pastabų vietos rezervavimo ženklas 2">
            <a:extLst>
              <a:ext uri="{FF2B5EF4-FFF2-40B4-BE49-F238E27FC236}">
                <a16:creationId xmlns:a16="http://schemas.microsoft.com/office/drawing/2014/main" id="{A7B2D7D3-260F-7FCB-BD09-E53DB8EE8EF7}"/>
              </a:ext>
            </a:extLst>
          </p:cNvPr>
          <p:cNvSpPr>
            <a:spLocks noGrp="1"/>
          </p:cNvSpPr>
          <p:nvPr>
            <p:ph type="body" idx="1"/>
          </p:nvPr>
        </p:nvSpPr>
        <p:spPr/>
        <p:txBody>
          <a:bodyPr/>
          <a:lstStyle/>
          <a:p>
            <a:endParaRPr lang="lt-LT"/>
          </a:p>
        </p:txBody>
      </p:sp>
      <p:sp>
        <p:nvSpPr>
          <p:cNvPr id="4" name="Skaidrės numerio vietos rezervavimo ženklas 3">
            <a:extLst>
              <a:ext uri="{FF2B5EF4-FFF2-40B4-BE49-F238E27FC236}">
                <a16:creationId xmlns:a16="http://schemas.microsoft.com/office/drawing/2014/main" id="{A941A5BC-2A03-FAD7-CF83-1F630A742A1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7D9B4B-C667-46DA-8DB6-7CF7DF6CE5C6}"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626612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7</a:t>
            </a:fld>
            <a:endParaRPr lang="en-GB"/>
          </a:p>
        </p:txBody>
      </p:sp>
    </p:spTree>
    <p:extLst>
      <p:ext uri="{BB962C8B-B14F-4D97-AF65-F5344CB8AC3E}">
        <p14:creationId xmlns:p14="http://schemas.microsoft.com/office/powerpoint/2010/main" val="20895160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8</a:t>
            </a:fld>
            <a:endParaRPr lang="en-GB"/>
          </a:p>
        </p:txBody>
      </p:sp>
    </p:spTree>
    <p:extLst>
      <p:ext uri="{BB962C8B-B14F-4D97-AF65-F5344CB8AC3E}">
        <p14:creationId xmlns:p14="http://schemas.microsoft.com/office/powerpoint/2010/main" val="27309356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9</a:t>
            </a:fld>
            <a:endParaRPr lang="en-GB"/>
          </a:p>
        </p:txBody>
      </p:sp>
    </p:spTree>
    <p:extLst>
      <p:ext uri="{BB962C8B-B14F-4D97-AF65-F5344CB8AC3E}">
        <p14:creationId xmlns:p14="http://schemas.microsoft.com/office/powerpoint/2010/main" val="42397835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D07D9B4B-C667-46DA-8DB6-7CF7DF6CE5C6}" type="slidenum">
              <a:rPr lang="en-GB" smtClean="0"/>
              <a:pPr/>
              <a:t>10</a:t>
            </a:fld>
            <a:endParaRPr lang="en-GB"/>
          </a:p>
        </p:txBody>
      </p:sp>
    </p:spTree>
    <p:extLst>
      <p:ext uri="{BB962C8B-B14F-4D97-AF65-F5344CB8AC3E}">
        <p14:creationId xmlns:p14="http://schemas.microsoft.com/office/powerpoint/2010/main" val="33410800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lt-LT"/>
              <a:t>Spustelėję redaguokite stilių</a:t>
            </a:r>
            <a:endParaRPr lang="en-GB"/>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a:t>Spustelėkite norėdami redaguoti šablono paantraštės stilių</a:t>
            </a:r>
            <a:endParaRPr lang="en-GB"/>
          </a:p>
        </p:txBody>
      </p:sp>
      <p:sp>
        <p:nvSpPr>
          <p:cNvPr id="4" name="Date Placeholder 3"/>
          <p:cNvSpPr>
            <a:spLocks noGrp="1"/>
          </p:cNvSpPr>
          <p:nvPr>
            <p:ph type="dt" sz="half" idx="10"/>
          </p:nvPr>
        </p:nvSpPr>
        <p:spPr/>
        <p:txBody>
          <a:bodyPr/>
          <a:lstStyle/>
          <a:p>
            <a:fld id="{8F9F551B-3E93-4ABF-AAD3-5D1267357C68}" type="datetime1">
              <a:rPr lang="en-US" smtClean="0"/>
              <a:pPr/>
              <a:t>3/25/2025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GB"/>
          </a:p>
        </p:txBody>
      </p:sp>
      <p:sp>
        <p:nvSpPr>
          <p:cNvPr id="3" name="Vertical Text Placeholder 2"/>
          <p:cNvSpPr>
            <a:spLocks noGrp="1"/>
          </p:cNvSpPr>
          <p:nvPr>
            <p:ph type="body" orient="vert" idx="1"/>
          </p:nvPr>
        </p:nvSpPr>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4" name="Date Placeholder 3"/>
          <p:cNvSpPr>
            <a:spLocks noGrp="1"/>
          </p:cNvSpPr>
          <p:nvPr>
            <p:ph type="dt" sz="half" idx="10"/>
          </p:nvPr>
        </p:nvSpPr>
        <p:spPr/>
        <p:txBody>
          <a:bodyPr/>
          <a:lstStyle/>
          <a:p>
            <a:fld id="{D578F0E3-927D-4426-80E5-9B0809DCA569}" type="datetime1">
              <a:rPr lang="en-US" smtClean="0"/>
              <a:pPr/>
              <a:t>3/25/2025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lt-LT"/>
              <a:t>Spustelėję redaguokite stilių</a:t>
            </a:r>
            <a:endParaRPr lang="en-GB"/>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4" name="Date Placeholder 3"/>
          <p:cNvSpPr>
            <a:spLocks noGrp="1"/>
          </p:cNvSpPr>
          <p:nvPr>
            <p:ph type="dt" sz="half" idx="10"/>
          </p:nvPr>
        </p:nvSpPr>
        <p:spPr/>
        <p:txBody>
          <a:bodyPr/>
          <a:lstStyle/>
          <a:p>
            <a:fld id="{AF33BCBA-35C2-4092-80BE-CB9F56A04E67}" type="datetime1">
              <a:rPr lang="en-US" smtClean="0"/>
              <a:pPr/>
              <a:t>3/25/2025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GB"/>
          </a:p>
        </p:txBody>
      </p:sp>
      <p:sp>
        <p:nvSpPr>
          <p:cNvPr id="3" name="Content Placeholder 2"/>
          <p:cNvSpPr>
            <a:spLocks noGrp="1"/>
          </p:cNvSpPr>
          <p:nvPr>
            <p:ph idx="1"/>
          </p:nvPr>
        </p:nvSpPr>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4" name="Date Placeholder 3"/>
          <p:cNvSpPr>
            <a:spLocks noGrp="1"/>
          </p:cNvSpPr>
          <p:nvPr>
            <p:ph type="dt" sz="half" idx="10"/>
          </p:nvPr>
        </p:nvSpPr>
        <p:spPr/>
        <p:txBody>
          <a:bodyPr/>
          <a:lstStyle/>
          <a:p>
            <a:fld id="{2CC15798-AF34-4985-A702-8EFE83A1F6F5}" type="datetime1">
              <a:rPr lang="en-US" smtClean="0"/>
              <a:pPr/>
              <a:t>3/25/2025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lt-LT"/>
              <a:t>Spustelėję redaguokite stilių</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a:t>Spustelėkite, kad galėtumėte redaguoti šablono teksto stilius</a:t>
            </a:r>
          </a:p>
        </p:txBody>
      </p:sp>
      <p:sp>
        <p:nvSpPr>
          <p:cNvPr id="4" name="Date Placeholder 3"/>
          <p:cNvSpPr>
            <a:spLocks noGrp="1"/>
          </p:cNvSpPr>
          <p:nvPr>
            <p:ph type="dt" sz="half" idx="10"/>
          </p:nvPr>
        </p:nvSpPr>
        <p:spPr/>
        <p:txBody>
          <a:bodyPr/>
          <a:lstStyle/>
          <a:p>
            <a:fld id="{ED04D5A0-5488-44B4-9582-65115BA4EF97}" type="datetime1">
              <a:rPr lang="en-US" smtClean="0"/>
              <a:pPr/>
              <a:t>3/25/2025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GB"/>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5" name="Date Placeholder 4"/>
          <p:cNvSpPr>
            <a:spLocks noGrp="1"/>
          </p:cNvSpPr>
          <p:nvPr>
            <p:ph type="dt" sz="half" idx="10"/>
          </p:nvPr>
        </p:nvSpPr>
        <p:spPr/>
        <p:txBody>
          <a:bodyPr/>
          <a:lstStyle/>
          <a:p>
            <a:fld id="{F208F3D3-B719-4FF4-9600-D7239F01FF86}" type="datetime1">
              <a:rPr lang="en-US" smtClean="0"/>
              <a:pPr/>
              <a:t>3/25/2025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lt-LT"/>
              <a:t>Spustelėję redaguokite stilių</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7" name="Date Placeholder 6"/>
          <p:cNvSpPr>
            <a:spLocks noGrp="1"/>
          </p:cNvSpPr>
          <p:nvPr>
            <p:ph type="dt" sz="half" idx="10"/>
          </p:nvPr>
        </p:nvSpPr>
        <p:spPr/>
        <p:txBody>
          <a:bodyPr/>
          <a:lstStyle/>
          <a:p>
            <a:fld id="{F9C157DB-2A84-4937-9A93-F8334203843B}" type="datetime1">
              <a:rPr lang="en-US" smtClean="0"/>
              <a:pPr/>
              <a:t>3/25/2025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GB"/>
          </a:p>
        </p:txBody>
      </p:sp>
      <p:sp>
        <p:nvSpPr>
          <p:cNvPr id="3" name="Date Placeholder 2"/>
          <p:cNvSpPr>
            <a:spLocks noGrp="1"/>
          </p:cNvSpPr>
          <p:nvPr>
            <p:ph type="dt" sz="half" idx="10"/>
          </p:nvPr>
        </p:nvSpPr>
        <p:spPr/>
        <p:txBody>
          <a:bodyPr/>
          <a:lstStyle/>
          <a:p>
            <a:fld id="{3E021B55-1F9C-41F6-A8BD-5515041BFB11}" type="datetime1">
              <a:rPr lang="en-US" smtClean="0"/>
              <a:pPr/>
              <a:t>3/25/2025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5BC499-BFAE-4F1C-BF0F-3FE0E31A0242}" type="datetime1">
              <a:rPr lang="en-US" smtClean="0"/>
              <a:pPr/>
              <a:t>3/25/2025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lt-LT"/>
              <a:t>Spustelėję redaguokite stilių</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Spustelėkite, kad galėtumėte redaguoti šablono teksto stilius</a:t>
            </a:r>
          </a:p>
        </p:txBody>
      </p:sp>
      <p:sp>
        <p:nvSpPr>
          <p:cNvPr id="5" name="Date Placeholder 4"/>
          <p:cNvSpPr>
            <a:spLocks noGrp="1"/>
          </p:cNvSpPr>
          <p:nvPr>
            <p:ph type="dt" sz="half" idx="10"/>
          </p:nvPr>
        </p:nvSpPr>
        <p:spPr/>
        <p:txBody>
          <a:bodyPr/>
          <a:lstStyle/>
          <a:p>
            <a:fld id="{B4957FEC-2452-4822-AD33-74BD83A6D585}" type="datetime1">
              <a:rPr lang="en-US" smtClean="0"/>
              <a:pPr/>
              <a:t>3/25/2025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lt-LT"/>
              <a:t>Spustelėję redaguokite stilių</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t-LT"/>
              <a:t>Spustelėkite piktogramą norėdami įtraukti paveikslėlį</a:t>
            </a:r>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Spustelėkite, kad galėtumėte redaguoti šablono teksto stilius</a:t>
            </a:r>
          </a:p>
        </p:txBody>
      </p:sp>
      <p:sp>
        <p:nvSpPr>
          <p:cNvPr id="5" name="Date Placeholder 4"/>
          <p:cNvSpPr>
            <a:spLocks noGrp="1"/>
          </p:cNvSpPr>
          <p:nvPr>
            <p:ph type="dt" sz="half" idx="10"/>
          </p:nvPr>
        </p:nvSpPr>
        <p:spPr/>
        <p:txBody>
          <a:bodyPr/>
          <a:lstStyle/>
          <a:p>
            <a:fld id="{EAB202CA-8E3E-4495-91A9-719C40E7FE4A}" type="datetime1">
              <a:rPr lang="en-US" smtClean="0"/>
              <a:pPr/>
              <a:t>3/25/2025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9B7F88-8E2D-499B-BAD8-FA2927D3DC0E}"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lt-LT"/>
              <a:t>Spustelėję redaguokite stilių</a:t>
            </a:r>
            <a:endParaRPr lang="en-GB"/>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A9B6F227-1518-4CE8-A27B-6C5D49C6B1FA}" type="datetime1">
              <a:rPr lang="en-US" smtClean="0"/>
              <a:pPr/>
              <a:t>3/25/2025</a:t>
            </a:fld>
            <a:endParaRPr lang="en-GB"/>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DA9B7F88-8E2D-499B-BAD8-FA2927D3DC0E}"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278576" y="2107825"/>
            <a:ext cx="3350176" cy="1508105"/>
          </a:xfrm>
          <a:prstGeom prst="rect">
            <a:avLst/>
          </a:prstGeom>
          <a:noFill/>
        </p:spPr>
        <p:txBody>
          <a:bodyPr wrap="square" lIns="91440" tIns="45720" rIns="91440" bIns="45720" rtlCol="0" anchor="t">
            <a:spAutoFit/>
          </a:bodyPr>
          <a:lstStyle/>
          <a:p>
            <a:pPr algn="ctr" eaLnBrk="1" hangingPunct="1">
              <a:spcBef>
                <a:spcPct val="0"/>
              </a:spcBef>
              <a:buNone/>
            </a:pPr>
            <a:r>
              <a:rPr lang="lt-LT" altLang="lt-LT" sz="1600" b="1">
                <a:solidFill>
                  <a:srgbClr val="8EC543"/>
                </a:solidFill>
                <a:latin typeface="Arial" panose="020B0604020202020204" pitchFamily="34" charset="0"/>
                <a:cs typeface="Arial" panose="020B0604020202020204" pitchFamily="34" charset="0"/>
              </a:rPr>
              <a:t>TIESIOGINIŲ IŠMOKŲ PARAMOS SCHEMOS 2025 M.</a:t>
            </a:r>
          </a:p>
          <a:p>
            <a:pPr algn="ctr" eaLnBrk="1" hangingPunct="1">
              <a:spcBef>
                <a:spcPct val="0"/>
              </a:spcBef>
              <a:buFontTx/>
              <a:buNone/>
            </a:pPr>
            <a:endParaRPr lang="lt-LT" altLang="lt-LT" sz="1200" b="1">
              <a:solidFill>
                <a:srgbClr val="8EC543"/>
              </a:solidFill>
              <a:latin typeface="Arial"/>
              <a:cs typeface="Arial"/>
            </a:endParaRPr>
          </a:p>
          <a:p>
            <a:pPr algn="ctr" eaLnBrk="1" hangingPunct="1">
              <a:spcBef>
                <a:spcPct val="0"/>
              </a:spcBef>
              <a:buFontTx/>
              <a:buNone/>
            </a:pPr>
            <a:r>
              <a:rPr lang="lt-LT" altLang="lt-LT" sz="1200">
                <a:solidFill>
                  <a:srgbClr val="8EC543"/>
                </a:solidFill>
                <a:latin typeface="Arial"/>
                <a:cs typeface="Arial"/>
              </a:rPr>
              <a:t>Žemės ūkio ministerijos</a:t>
            </a:r>
          </a:p>
          <a:p>
            <a:pPr algn="ctr" eaLnBrk="1" hangingPunct="1">
              <a:spcBef>
                <a:spcPct val="0"/>
              </a:spcBef>
              <a:buFontTx/>
              <a:buNone/>
            </a:pPr>
            <a:r>
              <a:rPr lang="lt-LT" altLang="lt-LT" sz="1200">
                <a:solidFill>
                  <a:srgbClr val="8EC543"/>
                </a:solidFill>
                <a:latin typeface="Arial"/>
                <a:cs typeface="Arial"/>
              </a:rPr>
              <a:t>Europos Sąjungos reikalų ir paramos politikos departamento</a:t>
            </a:r>
          </a:p>
          <a:p>
            <a:pPr algn="ctr" eaLnBrk="1" hangingPunct="1">
              <a:spcBef>
                <a:spcPct val="0"/>
              </a:spcBef>
              <a:buFontTx/>
              <a:buNone/>
            </a:pPr>
            <a:r>
              <a:rPr lang="lt-LT" altLang="lt-LT" sz="1200">
                <a:solidFill>
                  <a:srgbClr val="8EC543"/>
                </a:solidFill>
                <a:latin typeface="Arial"/>
                <a:cs typeface="Arial"/>
              </a:rPr>
              <a:t>Išmokų už plotus skyrius</a:t>
            </a:r>
          </a:p>
        </p:txBody>
      </p:sp>
      <p:sp>
        <p:nvSpPr>
          <p:cNvPr id="6" name="TextBox 5"/>
          <p:cNvSpPr txBox="1"/>
          <p:nvPr/>
        </p:nvSpPr>
        <p:spPr>
          <a:xfrm>
            <a:off x="6407523" y="2810785"/>
            <a:ext cx="1835523" cy="276999"/>
          </a:xfrm>
          <a:prstGeom prst="rect">
            <a:avLst/>
          </a:prstGeom>
          <a:noFill/>
        </p:spPr>
        <p:txBody>
          <a:bodyPr wrap="square" lIns="91440" tIns="45720" rIns="91440" bIns="45720" rtlCol="0" anchor="t">
            <a:spAutoFit/>
          </a:bodyPr>
          <a:lstStyle/>
          <a:p>
            <a:pPr algn="r"/>
            <a:r>
              <a:rPr lang="en-GB" sz="1200">
                <a:solidFill>
                  <a:srgbClr val="8EC543"/>
                </a:solidFill>
                <a:latin typeface="Arial"/>
                <a:cs typeface="Arial"/>
              </a:rPr>
              <a:t>202</a:t>
            </a:r>
            <a:r>
              <a:rPr lang="lt-LT" sz="1200">
                <a:solidFill>
                  <a:srgbClr val="8EC543"/>
                </a:solidFill>
                <a:latin typeface="Arial"/>
                <a:cs typeface="Arial"/>
              </a:rPr>
              <a:t>5 m.</a:t>
            </a:r>
            <a:endParaRPr lang="en-US">
              <a:solidFill>
                <a:srgbClr val="FF0000"/>
              </a:solidFill>
            </a:endParaRPr>
          </a:p>
        </p:txBody>
      </p:sp>
      <p:sp>
        <p:nvSpPr>
          <p:cNvPr id="8" name="TextBox 7"/>
          <p:cNvSpPr txBox="1"/>
          <p:nvPr/>
        </p:nvSpPr>
        <p:spPr>
          <a:xfrm>
            <a:off x="7000892" y="4733526"/>
            <a:ext cx="991746" cy="338554"/>
          </a:xfrm>
          <a:prstGeom prst="rect">
            <a:avLst/>
          </a:prstGeom>
          <a:noFill/>
        </p:spPr>
        <p:txBody>
          <a:bodyPr wrap="none" rtlCol="0">
            <a:spAutoFit/>
          </a:bodyPr>
          <a:lstStyle/>
          <a:p>
            <a:r>
              <a:rPr lang="en-GB" sz="1600">
                <a:solidFill>
                  <a:srgbClr val="8EC543"/>
                </a:solidFill>
                <a:latin typeface="Arial" pitchFamily="34" charset="0"/>
                <a:cs typeface="Arial" pitchFamily="34" charset="0"/>
              </a:rPr>
              <a:t>zum.lrv.lt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432407" y="938824"/>
            <a:ext cx="8292494" cy="584775"/>
          </a:xfrm>
          <a:prstGeom prst="rect">
            <a:avLst/>
          </a:prstGeom>
          <a:noFill/>
        </p:spPr>
        <p:txBody>
          <a:bodyPr wrap="square" lIns="91440" tIns="45720" rIns="91440" bIns="45720" rtlCol="0" anchor="t">
            <a:spAutoFit/>
          </a:bodyPr>
          <a:lstStyle/>
          <a:p>
            <a:pPr algn="ctr" defTabSz="685800">
              <a:defRPr/>
            </a:pPr>
            <a:r>
              <a:rPr lang="lt-LT" sz="1600" b="1">
                <a:solidFill>
                  <a:srgbClr val="8EC543"/>
                </a:solidFill>
                <a:latin typeface="Arial" panose="020B0604020202020204" pitchFamily="34" charset="0"/>
                <a:cs typeface="Arial" panose="020B0604020202020204" pitchFamily="34" charset="0"/>
              </a:rPr>
              <a:t>KOMPLEKSINĖS EKOLOGINĖS SISTEMOS </a:t>
            </a:r>
            <a:r>
              <a:rPr lang="lt-LT" altLang="lt-LT" sz="1600" b="1">
                <a:solidFill>
                  <a:srgbClr val="8EC543"/>
                </a:solidFill>
                <a:latin typeface="Arial"/>
                <a:cs typeface="Arial"/>
              </a:rPr>
              <a:t>„VEIKLOS ARIAMOJOJE ŽEMĖJE“ </a:t>
            </a:r>
          </a:p>
          <a:p>
            <a:pPr algn="ctr" defTabSz="685800">
              <a:defRPr/>
            </a:pPr>
            <a:r>
              <a:rPr lang="lt-LT" altLang="lt-LT" sz="1600" b="1">
                <a:solidFill>
                  <a:srgbClr val="8EC543"/>
                </a:solidFill>
                <a:latin typeface="Arial"/>
                <a:cs typeface="Arial"/>
              </a:rPr>
              <a:t>VEIKSMINGUMAS IR EFEKTYVUMAS </a:t>
            </a:r>
            <a:r>
              <a:rPr lang="lt-LT" sz="1600" b="1" baseline="30000">
                <a:solidFill>
                  <a:schemeClr val="accent6">
                    <a:lumMod val="75000"/>
                  </a:schemeClr>
                </a:solidFill>
                <a:latin typeface="Arial"/>
                <a:cs typeface="Arial"/>
              </a:rPr>
              <a:t>PANAIKINAMA </a:t>
            </a:r>
            <a:endParaRPr lang="en-US" sz="1600">
              <a:solidFill>
                <a:srgbClr val="8EC543"/>
              </a:solidFill>
              <a:highlight>
                <a:srgbClr val="FFFF00"/>
              </a:highlight>
            </a:endParaRPr>
          </a:p>
        </p:txBody>
      </p:sp>
      <p:sp>
        <p:nvSpPr>
          <p:cNvPr id="6" name="TextBox 5">
            <a:extLst>
              <a:ext uri="{FF2B5EF4-FFF2-40B4-BE49-F238E27FC236}">
                <a16:creationId xmlns:a16="http://schemas.microsoft.com/office/drawing/2014/main" id="{B1B14F36-743E-C4F9-3404-8A5C4FF8CA60}"/>
              </a:ext>
            </a:extLst>
          </p:cNvPr>
          <p:cNvSpPr txBox="1"/>
          <p:nvPr/>
        </p:nvSpPr>
        <p:spPr>
          <a:xfrm>
            <a:off x="432408" y="1610684"/>
            <a:ext cx="8292494" cy="1461939"/>
          </a:xfrm>
          <a:prstGeom prst="rect">
            <a:avLst/>
          </a:prstGeom>
          <a:noFill/>
        </p:spPr>
        <p:txBody>
          <a:bodyPr wrap="square" lIns="91440" tIns="45720" rIns="91440" bIns="45720" anchor="t">
            <a:spAutoFit/>
          </a:bodyPr>
          <a:lstStyle/>
          <a:p>
            <a:pPr marL="540000" indent="-285750" algn="just">
              <a:spcAft>
                <a:spcPts val="600"/>
              </a:spcAft>
              <a:buFont typeface="Wingdings" panose="05000000000000000000" pitchFamily="2" charset="2"/>
              <a:buChar char="ü"/>
            </a:pPr>
            <a:r>
              <a:rPr lang="lt-LT" sz="1200" b="1">
                <a:solidFill>
                  <a:schemeClr val="tx1"/>
                </a:solidFill>
                <a:latin typeface="Arial" panose="020B0604020202020204" pitchFamily="34" charset="0"/>
                <a:ea typeface="+mn-lt"/>
                <a:cs typeface="Arial" panose="020B0604020202020204" pitchFamily="34" charset="0"/>
              </a:rPr>
              <a:t>dalyvaujantiems</a:t>
            </a:r>
            <a:r>
              <a:rPr lang="lt-LT" sz="1200">
                <a:solidFill>
                  <a:schemeClr val="tx1"/>
                </a:solidFill>
                <a:latin typeface="Arial" panose="020B0604020202020204" pitchFamily="34" charset="0"/>
                <a:ea typeface="+mn-lt"/>
                <a:cs typeface="Arial" panose="020B0604020202020204" pitchFamily="34" charset="0"/>
              </a:rPr>
              <a:t> gamybinėse veiklose („</a:t>
            </a:r>
            <a:r>
              <a:rPr lang="lt-LT" sz="1200">
                <a:solidFill>
                  <a:schemeClr val="tx1"/>
                </a:solidFill>
                <a:effectLst/>
                <a:latin typeface="Arial" panose="020B0604020202020204" pitchFamily="34" charset="0"/>
                <a:ea typeface="Times New Roman" panose="02020603050405020304" pitchFamily="18" charset="0"/>
                <a:cs typeface="Arial" panose="020B0604020202020204" pitchFamily="34" charset="0"/>
              </a:rPr>
              <a:t>Augalų kaita“, </a:t>
            </a:r>
            <a:r>
              <a:rPr lang="lt-LT" sz="1200">
                <a:solidFill>
                  <a:schemeClr val="tx1"/>
                </a:solidFill>
                <a:latin typeface="Arial" panose="020B0604020202020204" pitchFamily="34" charset="0"/>
                <a:ea typeface="Times New Roman" panose="02020603050405020304" pitchFamily="18" charset="0"/>
                <a:cs typeface="Arial" panose="020B0604020202020204" pitchFamily="34" charset="0"/>
              </a:rPr>
              <a:t>„</a:t>
            </a:r>
            <a:r>
              <a:rPr lang="lt-LT" sz="1200">
                <a:solidFill>
                  <a:schemeClr val="tx1"/>
                </a:solidFill>
                <a:effectLst/>
                <a:latin typeface="Arial" panose="020B0604020202020204" pitchFamily="34" charset="0"/>
                <a:ea typeface="Times New Roman" panose="02020603050405020304" pitchFamily="18" charset="0"/>
                <a:cs typeface="Arial" panose="020B0604020202020204" pitchFamily="34" charset="0"/>
              </a:rPr>
              <a:t>Tarpiniai pasėliai“, </a:t>
            </a:r>
            <a:r>
              <a:rPr lang="lt-LT" sz="1200">
                <a:solidFill>
                  <a:schemeClr val="tx1"/>
                </a:solidFill>
                <a:effectLst/>
                <a:latin typeface="Arial" panose="020B0604020202020204" pitchFamily="34" charset="0"/>
                <a:ea typeface="+mn-lt"/>
                <a:cs typeface="Arial" panose="020B0604020202020204" pitchFamily="34" charset="0"/>
              </a:rPr>
              <a:t>„</a:t>
            </a:r>
            <a:r>
              <a:rPr lang="lt-LT" sz="1200">
                <a:solidFill>
                  <a:schemeClr val="tx1"/>
                </a:solidFill>
                <a:latin typeface="Arial" panose="020B0604020202020204" pitchFamily="34" charset="0"/>
                <a:ea typeface="+mn-lt"/>
                <a:cs typeface="Arial" panose="020B0604020202020204" pitchFamily="34" charset="0"/>
              </a:rPr>
              <a:t>Sertifikuotos sėklos naudojimas“, „</a:t>
            </a:r>
            <a:r>
              <a:rPr lang="lt-LT" sz="1200">
                <a:solidFill>
                  <a:schemeClr val="tx1"/>
                </a:solidFill>
                <a:effectLst/>
                <a:latin typeface="Arial" panose="020B0604020202020204" pitchFamily="34" charset="0"/>
                <a:ea typeface="Times New Roman" panose="02020603050405020304" pitchFamily="18" charset="0"/>
                <a:cs typeface="Arial" panose="020B0604020202020204" pitchFamily="34" charset="0"/>
              </a:rPr>
              <a:t>Neariminės tausojamosios žemdirbystės technologijos“),</a:t>
            </a:r>
            <a:r>
              <a:rPr lang="lt-LT" sz="1200">
                <a:solidFill>
                  <a:schemeClr val="tx1"/>
                </a:solidFill>
                <a:latin typeface="Arial" panose="020B0604020202020204" pitchFamily="34" charset="0"/>
                <a:ea typeface="+mn-lt"/>
                <a:cs typeface="Arial" panose="020B0604020202020204" pitchFamily="34" charset="0"/>
              </a:rPr>
              <a:t> </a:t>
            </a:r>
            <a:r>
              <a:rPr lang="lt-LT" sz="1200" b="1">
                <a:solidFill>
                  <a:srgbClr val="0070C0"/>
                </a:solidFill>
                <a:latin typeface="Arial" panose="020B0604020202020204" pitchFamily="34" charset="0"/>
                <a:ea typeface="+mn-lt"/>
                <a:cs typeface="Arial" panose="020B0604020202020204" pitchFamily="34" charset="0"/>
              </a:rPr>
              <a:t>nereikalaujama</a:t>
            </a:r>
            <a:r>
              <a:rPr lang="lt-LT" sz="1200">
                <a:solidFill>
                  <a:srgbClr val="0070C0"/>
                </a:solidFill>
                <a:latin typeface="Arial" panose="020B0604020202020204" pitchFamily="34" charset="0"/>
                <a:ea typeface="+mn-lt"/>
                <a:cs typeface="Arial" panose="020B0604020202020204" pitchFamily="34" charset="0"/>
              </a:rPr>
              <a:t> </a:t>
            </a:r>
            <a:r>
              <a:rPr lang="lt-LT" sz="1200" b="1">
                <a:solidFill>
                  <a:srgbClr val="0070C0"/>
                </a:solidFill>
                <a:latin typeface="Arial" panose="020B0604020202020204" pitchFamily="34" charset="0"/>
                <a:ea typeface="+mn-lt"/>
                <a:cs typeface="Arial" panose="020B0604020202020204" pitchFamily="34" charset="0"/>
              </a:rPr>
              <a:t>dalies</a:t>
            </a:r>
            <a:r>
              <a:rPr lang="lt-LT" sz="1200" b="1">
                <a:solidFill>
                  <a:schemeClr val="tx1"/>
                </a:solidFill>
                <a:latin typeface="Arial" panose="020B0604020202020204" pitchFamily="34" charset="0"/>
                <a:ea typeface="+mn-lt"/>
                <a:cs typeface="Arial" panose="020B0604020202020204" pitchFamily="34" charset="0"/>
              </a:rPr>
              <a:t> </a:t>
            </a:r>
            <a:r>
              <a:rPr lang="lt-LT" sz="1200">
                <a:solidFill>
                  <a:schemeClr val="tx1"/>
                </a:solidFill>
                <a:latin typeface="Arial" panose="020B0604020202020204" pitchFamily="34" charset="0"/>
                <a:ea typeface="+mn-lt"/>
                <a:cs typeface="Arial" panose="020B0604020202020204" pitchFamily="34" charset="0"/>
              </a:rPr>
              <a:t>ariamosios žemės ploto </a:t>
            </a:r>
            <a:r>
              <a:rPr lang="lt-LT" sz="1200" b="1">
                <a:solidFill>
                  <a:srgbClr val="0070C0"/>
                </a:solidFill>
                <a:latin typeface="Arial" panose="020B0604020202020204" pitchFamily="34" charset="0"/>
                <a:ea typeface="+mn-lt"/>
                <a:cs typeface="Arial" panose="020B0604020202020204" pitchFamily="34" charset="0"/>
              </a:rPr>
              <a:t>skirti negamybinėms veikloms</a:t>
            </a:r>
            <a:r>
              <a:rPr lang="lt-LT" sz="1200">
                <a:solidFill>
                  <a:schemeClr val="tx1"/>
                </a:solidFill>
                <a:latin typeface="Arial" panose="020B0604020202020204" pitchFamily="34" charset="0"/>
                <a:ea typeface="+mn-lt"/>
                <a:cs typeface="Arial" panose="020B0604020202020204" pitchFamily="34" charset="0"/>
              </a:rPr>
              <a:t> (plotui)</a:t>
            </a:r>
          </a:p>
          <a:p>
            <a:pPr marL="540000" indent="-285750" algn="just">
              <a:spcAft>
                <a:spcPts val="600"/>
              </a:spcAft>
              <a:buFont typeface="Wingdings" panose="05000000000000000000" pitchFamily="2" charset="2"/>
              <a:buChar char="ü"/>
            </a:pPr>
            <a:r>
              <a:rPr lang="lt-LT" sz="1200" b="1">
                <a:solidFill>
                  <a:srgbClr val="0070C0"/>
                </a:solidFill>
                <a:latin typeface="Arial" panose="020B0604020202020204" pitchFamily="34" charset="0"/>
                <a:ea typeface="+mn-lt"/>
                <a:cs typeface="Arial" panose="020B0604020202020204" pitchFamily="34" charset="0"/>
              </a:rPr>
              <a:t>dalyvaujantys</a:t>
            </a:r>
            <a:r>
              <a:rPr lang="lt-LT" sz="1200">
                <a:solidFill>
                  <a:schemeClr val="tx1"/>
                </a:solidFill>
                <a:latin typeface="Arial" panose="020B0604020202020204" pitchFamily="34" charset="0"/>
                <a:ea typeface="+mn-lt"/>
                <a:cs typeface="Arial" panose="020B0604020202020204" pitchFamily="34" charset="0"/>
              </a:rPr>
              <a:t> veikloje </a:t>
            </a:r>
            <a:r>
              <a:rPr lang="lt-LT" sz="1200" b="1">
                <a:solidFill>
                  <a:srgbClr val="0070C0"/>
                </a:solidFill>
                <a:latin typeface="Arial" panose="020B0604020202020204" pitchFamily="34" charset="0"/>
                <a:ea typeface="+mn-lt"/>
                <a:cs typeface="Arial" panose="020B0604020202020204" pitchFamily="34" charset="0"/>
              </a:rPr>
              <a:t>„Sertifikuotos sėklos naudojimas“, turės dalyvauti dar vienoje veikloje </a:t>
            </a:r>
            <a:r>
              <a:rPr lang="lt-LT" sz="1200">
                <a:solidFill>
                  <a:schemeClr val="tx1"/>
                </a:solidFill>
                <a:latin typeface="Arial" panose="020B0604020202020204" pitchFamily="34" charset="0"/>
                <a:ea typeface="+mn-lt"/>
                <a:cs typeface="Arial" panose="020B0604020202020204" pitchFamily="34" charset="0"/>
              </a:rPr>
              <a:t>iš šių: „</a:t>
            </a:r>
            <a:r>
              <a:rPr lang="lt-LT" sz="1200">
                <a:solidFill>
                  <a:schemeClr val="tx1"/>
                </a:solidFill>
                <a:effectLst/>
                <a:latin typeface="Arial" panose="020B0604020202020204" pitchFamily="34" charset="0"/>
                <a:ea typeface="Times New Roman" panose="02020603050405020304" pitchFamily="18" charset="0"/>
                <a:cs typeface="Arial" panose="020B0604020202020204" pitchFamily="34" charset="0"/>
              </a:rPr>
              <a:t>Augalų kaita“, </a:t>
            </a:r>
            <a:r>
              <a:rPr lang="lt-LT" sz="1200">
                <a:solidFill>
                  <a:schemeClr val="tx1"/>
                </a:solidFill>
                <a:latin typeface="Arial" panose="020B0604020202020204" pitchFamily="34" charset="0"/>
                <a:ea typeface="Times New Roman" panose="02020603050405020304" pitchFamily="18" charset="0"/>
                <a:cs typeface="Arial" panose="020B0604020202020204" pitchFamily="34" charset="0"/>
              </a:rPr>
              <a:t>„</a:t>
            </a:r>
            <a:r>
              <a:rPr lang="lt-LT" sz="1200">
                <a:solidFill>
                  <a:schemeClr val="tx1"/>
                </a:solidFill>
                <a:effectLst/>
                <a:latin typeface="Arial" panose="020B0604020202020204" pitchFamily="34" charset="0"/>
                <a:ea typeface="Times New Roman" panose="02020603050405020304" pitchFamily="18" charset="0"/>
                <a:cs typeface="Arial" panose="020B0604020202020204" pitchFamily="34" charset="0"/>
              </a:rPr>
              <a:t>Tarpiniai pasėliai“, </a:t>
            </a:r>
            <a:r>
              <a:rPr lang="lt-LT" sz="1200">
                <a:solidFill>
                  <a:schemeClr val="tx1"/>
                </a:solidFill>
                <a:latin typeface="Arial" panose="020B0604020202020204" pitchFamily="34" charset="0"/>
                <a:ea typeface="Times New Roman" panose="02020603050405020304" pitchFamily="18" charset="0"/>
                <a:cs typeface="Arial" panose="020B0604020202020204" pitchFamily="34" charset="0"/>
              </a:rPr>
              <a:t>„</a:t>
            </a:r>
            <a:r>
              <a:rPr lang="lt-LT" sz="1200">
                <a:solidFill>
                  <a:schemeClr val="tx1"/>
                </a:solidFill>
                <a:effectLst/>
                <a:latin typeface="Arial" panose="020B0604020202020204" pitchFamily="34" charset="0"/>
                <a:ea typeface="Times New Roman" panose="02020603050405020304" pitchFamily="18" charset="0"/>
                <a:cs typeface="Arial" panose="020B0604020202020204" pitchFamily="34" charset="0"/>
              </a:rPr>
              <a:t>Neariminės tausojamosios žemdirbystės technologijos“, </a:t>
            </a:r>
            <a:r>
              <a:rPr lang="lt-LT" sz="1200">
                <a:solidFill>
                  <a:schemeClr val="tx1"/>
                </a:solidFill>
                <a:latin typeface="Arial" panose="020B0604020202020204" pitchFamily="34" charset="0"/>
                <a:ea typeface="Times New Roman" panose="02020603050405020304" pitchFamily="18" charset="0"/>
                <a:cs typeface="Arial" panose="020B0604020202020204" pitchFamily="34" charset="0"/>
              </a:rPr>
              <a:t>„</a:t>
            </a:r>
            <a:r>
              <a:rPr lang="lt-LT" sz="1200">
                <a:solidFill>
                  <a:schemeClr val="tx1"/>
                </a:solidFill>
                <a:effectLst/>
                <a:latin typeface="Arial" panose="020B0604020202020204" pitchFamily="34" charset="0"/>
                <a:ea typeface="Times New Roman" panose="02020603050405020304" pitchFamily="18" charset="0"/>
                <a:cs typeface="Arial" panose="020B0604020202020204" pitchFamily="34" charset="0"/>
              </a:rPr>
              <a:t>Kraštovaizdžio elementų priežiūra“, </a:t>
            </a:r>
            <a:r>
              <a:rPr lang="lt-LT" sz="1200">
                <a:solidFill>
                  <a:schemeClr val="tx1"/>
                </a:solidFill>
                <a:latin typeface="Arial" panose="020B0604020202020204" pitchFamily="34" charset="0"/>
                <a:ea typeface="Times New Roman" panose="02020603050405020304" pitchFamily="18" charset="0"/>
                <a:cs typeface="Arial" panose="020B0604020202020204" pitchFamily="34" charset="0"/>
              </a:rPr>
              <a:t>„</a:t>
            </a:r>
            <a:r>
              <a:rPr lang="lt-LT" sz="1200">
                <a:solidFill>
                  <a:schemeClr val="tx1"/>
                </a:solidFill>
                <a:effectLst/>
                <a:latin typeface="Arial" panose="020B0604020202020204" pitchFamily="34" charset="0"/>
                <a:ea typeface="Times New Roman" panose="02020603050405020304" pitchFamily="18" charset="0"/>
                <a:cs typeface="Arial" panose="020B0604020202020204" pitchFamily="34" charset="0"/>
              </a:rPr>
              <a:t>Trumpaamžių medingųjų augalų juostos“, </a:t>
            </a:r>
            <a:r>
              <a:rPr lang="lt-LT" sz="1200">
                <a:solidFill>
                  <a:schemeClr val="tx1"/>
                </a:solidFill>
                <a:latin typeface="Arial" panose="020B0604020202020204" pitchFamily="34" charset="0"/>
                <a:ea typeface="Times New Roman" panose="02020603050405020304" pitchFamily="18" charset="0"/>
                <a:cs typeface="Arial" panose="020B0604020202020204" pitchFamily="34" charset="0"/>
              </a:rPr>
              <a:t>„</a:t>
            </a:r>
            <a:r>
              <a:rPr lang="lt-LT" sz="1200">
                <a:solidFill>
                  <a:schemeClr val="tx1"/>
                </a:solidFill>
                <a:effectLst/>
                <a:latin typeface="Arial" panose="020B0604020202020204" pitchFamily="34" charset="0"/>
                <a:ea typeface="Times New Roman" panose="02020603050405020304" pitchFamily="18" charset="0"/>
                <a:cs typeface="Arial" panose="020B0604020202020204" pitchFamily="34" charset="0"/>
              </a:rPr>
              <a:t>Daugiamečių žolių juostos“ </a:t>
            </a:r>
            <a:r>
              <a:rPr lang="lt-LT" sz="1200" b="1">
                <a:solidFill>
                  <a:srgbClr val="0070C0"/>
                </a:solidFill>
                <a:effectLst/>
                <a:latin typeface="Arial" panose="020B0604020202020204" pitchFamily="34" charset="0"/>
                <a:ea typeface="Times New Roman" panose="02020603050405020304" pitchFamily="18" charset="0"/>
                <a:cs typeface="Arial" panose="020B0604020202020204" pitchFamily="34" charset="0"/>
              </a:rPr>
              <a:t>(reikalavimas netaikomas, jei deklaruojama mažiau kaip 100 ha ariamosios žemės)</a:t>
            </a:r>
          </a:p>
        </p:txBody>
      </p:sp>
    </p:spTree>
    <p:extLst>
      <p:ext uri="{BB962C8B-B14F-4D97-AF65-F5344CB8AC3E}">
        <p14:creationId xmlns:p14="http://schemas.microsoft.com/office/powerpoint/2010/main" val="722283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437918" y="710030"/>
            <a:ext cx="8268166" cy="338554"/>
          </a:xfrm>
          <a:prstGeom prst="rect">
            <a:avLst/>
          </a:prstGeom>
          <a:noFill/>
        </p:spPr>
        <p:txBody>
          <a:bodyPr wrap="square" lIns="91440" tIns="45720" rIns="91440" bIns="45720" rtlCol="0" anchor="t">
            <a:spAutoFit/>
          </a:bodyPr>
          <a:lstStyle/>
          <a:p>
            <a:pPr algn="ctr" defTabSz="685800">
              <a:defRPr/>
            </a:pPr>
            <a:r>
              <a:rPr lang="lt-LT" altLang="lt-LT" sz="1600" b="1">
                <a:solidFill>
                  <a:srgbClr val="8EC543"/>
                </a:solidFill>
                <a:latin typeface="Arial"/>
                <a:cs typeface="Arial"/>
              </a:rPr>
              <a:t>„</a:t>
            </a:r>
            <a:r>
              <a:rPr lang="lt-LT" sz="1600" b="1">
                <a:solidFill>
                  <a:srgbClr val="8EC543"/>
                </a:solidFill>
                <a:latin typeface="Arial"/>
                <a:cs typeface="Arial"/>
              </a:rPr>
              <a:t>AUGALŲ KAITA</a:t>
            </a:r>
            <a:r>
              <a:rPr lang="lt-LT" altLang="lt-LT" sz="1600" b="1">
                <a:solidFill>
                  <a:srgbClr val="8EC543"/>
                </a:solidFill>
                <a:latin typeface="Arial"/>
                <a:cs typeface="Arial"/>
              </a:rPr>
              <a:t>“ </a:t>
            </a:r>
          </a:p>
        </p:txBody>
      </p:sp>
      <p:sp>
        <p:nvSpPr>
          <p:cNvPr id="6" name="TextBox 5">
            <a:extLst>
              <a:ext uri="{FF2B5EF4-FFF2-40B4-BE49-F238E27FC236}">
                <a16:creationId xmlns:a16="http://schemas.microsoft.com/office/drawing/2014/main" id="{B1B14F36-743E-C4F9-3404-8A5C4FF8CA60}"/>
              </a:ext>
            </a:extLst>
          </p:cNvPr>
          <p:cNvSpPr txBox="1"/>
          <p:nvPr/>
        </p:nvSpPr>
        <p:spPr>
          <a:xfrm>
            <a:off x="437916" y="1013162"/>
            <a:ext cx="8268167" cy="3970318"/>
          </a:xfrm>
          <a:prstGeom prst="rect">
            <a:avLst/>
          </a:prstGeom>
          <a:noFill/>
        </p:spPr>
        <p:txBody>
          <a:bodyPr wrap="square">
            <a:spAutoFit/>
          </a:bodyPr>
          <a:lstStyle/>
          <a:p>
            <a:pPr marL="0" indent="0" algn="just"/>
            <a:r>
              <a:rPr lang="lt-LT" sz="1200">
                <a:latin typeface="Arial" panose="020B0604020202020204" pitchFamily="34" charset="0"/>
                <a:cs typeface="Arial" panose="020B0604020202020204" pitchFamily="34" charset="0"/>
              </a:rPr>
              <a:t>Saugoti dirvožemį ir gerinti jo kokybę. Parama už kasmet taikomą ne mažiau kaip 4 augalų, iš kurių vienas yra pupinių (ankštinių) augalų rūšies, kaitą pagal šią veiklą deklaruotame plote</a:t>
            </a:r>
          </a:p>
          <a:p>
            <a:pPr algn="just"/>
            <a:r>
              <a:rPr lang="lt-LT" sz="1200">
                <a:effectLst/>
                <a:latin typeface="Arial" panose="020B0604020202020204" pitchFamily="34" charset="0"/>
                <a:ea typeface="Times New Roman" panose="02020603050405020304" pitchFamily="18" charset="0"/>
                <a:cs typeface="Arial" panose="020B0604020202020204" pitchFamily="34" charset="0"/>
              </a:rPr>
              <a:t>Deklaruojant pagal šią veiklą &gt; 300 ha: iki 300 ha skiriama 100 proc. išmokos, virš 300 ha skiriama 85 proc. išmokos </a:t>
            </a:r>
            <a:r>
              <a:rPr lang="lt-LT" sz="1200" u="sng">
                <a:effectLst/>
                <a:latin typeface="Arial" panose="020B0604020202020204" pitchFamily="34" charset="0"/>
                <a:ea typeface="Times New Roman" panose="02020603050405020304" pitchFamily="18" charset="0"/>
                <a:cs typeface="Arial" panose="020B0604020202020204" pitchFamily="34" charset="0"/>
              </a:rPr>
              <a:t>(įsipareigojimus prisiimantiems nuo 2024 m.)</a:t>
            </a:r>
            <a:endParaRPr lang="en-US" sz="1200" u="sng">
              <a:latin typeface="Arial" panose="020B0604020202020204" pitchFamily="34" charset="0"/>
              <a:cs typeface="Arial" panose="020B0604020202020204" pitchFamily="34" charset="0"/>
            </a:endParaRPr>
          </a:p>
          <a:p>
            <a:pPr marL="0" indent="228600" algn="just"/>
            <a:endParaRPr lang="lt-LT" sz="800">
              <a:latin typeface="Arial" panose="020B0604020202020204" pitchFamily="34" charset="0"/>
              <a:cs typeface="Arial" panose="020B0604020202020204" pitchFamily="34" charset="0"/>
            </a:endParaRPr>
          </a:p>
          <a:p>
            <a:pPr marL="0" indent="0" algn="just"/>
            <a:r>
              <a:rPr lang="lt-LT" altLang="en-US" sz="1200">
                <a:latin typeface="Arial" panose="020B0604020202020204" pitchFamily="34" charset="0"/>
                <a:cs typeface="Arial" panose="020B0604020202020204" pitchFamily="34" charset="0"/>
              </a:rPr>
              <a:t>Tinkamas paramai plotas − ne mažesnis kaip 1 ha,</a:t>
            </a:r>
            <a:r>
              <a:rPr lang="lt-LT" sz="1200">
                <a:effectLst/>
                <a:latin typeface="Arial" panose="020B0604020202020204" pitchFamily="34" charset="0"/>
                <a:ea typeface="Times New Roman" panose="02020603050405020304" pitchFamily="18" charset="0"/>
                <a:cs typeface="Arial" panose="020B0604020202020204" pitchFamily="34" charset="0"/>
              </a:rPr>
              <a:t> </a:t>
            </a:r>
            <a:r>
              <a:rPr lang="lt-LT" sz="1200">
                <a:latin typeface="Arial" panose="020B0604020202020204" pitchFamily="34" charset="0"/>
                <a:ea typeface="Times New Roman" panose="02020603050405020304" pitchFamily="18" charset="0"/>
                <a:cs typeface="Arial" panose="020B0604020202020204" pitchFamily="34" charset="0"/>
              </a:rPr>
              <a:t>ariamojoje žemėje. </a:t>
            </a:r>
            <a:r>
              <a:rPr lang="lt-LT" sz="1200">
                <a:effectLst/>
                <a:latin typeface="Arial" panose="020B0604020202020204" pitchFamily="34" charset="0"/>
                <a:ea typeface="Times New Roman" panose="02020603050405020304" pitchFamily="18" charset="0"/>
                <a:cs typeface="Arial" panose="020B0604020202020204" pitchFamily="34" charset="0"/>
              </a:rPr>
              <a:t>Įsipareigojimų laikotarpis</a:t>
            </a:r>
            <a:r>
              <a:rPr lang="lt-LT" sz="1200">
                <a:latin typeface="Arial" panose="020B0604020202020204" pitchFamily="34" charset="0"/>
                <a:ea typeface="Times New Roman" panose="02020603050405020304" pitchFamily="18" charset="0"/>
                <a:cs typeface="Arial" panose="020B0604020202020204" pitchFamily="34" charset="0"/>
              </a:rPr>
              <a:t> </a:t>
            </a:r>
            <a:r>
              <a:rPr lang="lt-LT" altLang="en-US" sz="1200">
                <a:latin typeface="Arial" panose="020B0604020202020204" pitchFamily="34" charset="0"/>
                <a:cs typeface="Arial" panose="020B0604020202020204" pitchFamily="34" charset="0"/>
              </a:rPr>
              <a:t>− </a:t>
            </a:r>
            <a:r>
              <a:rPr lang="lt-LT" sz="1200">
                <a:latin typeface="Arial" panose="020B0604020202020204" pitchFamily="34" charset="0"/>
                <a:ea typeface="Times New Roman" panose="02020603050405020304" pitchFamily="18" charset="0"/>
                <a:cs typeface="Arial" panose="020B0604020202020204" pitchFamily="34" charset="0"/>
              </a:rPr>
              <a:t>4 m.</a:t>
            </a:r>
          </a:p>
          <a:p>
            <a:pPr marL="0" indent="228600" algn="just"/>
            <a:endParaRPr lang="lt-LT" altLang="en-US" sz="800">
              <a:latin typeface="Arial" panose="020B0604020202020204" pitchFamily="34" charset="0"/>
              <a:cs typeface="Arial" panose="020B0604020202020204" pitchFamily="34" charset="0"/>
            </a:endParaRPr>
          </a:p>
          <a:p>
            <a:pPr marL="0" indent="0" algn="just"/>
            <a:r>
              <a:rPr lang="lt-LT" altLang="en-US" sz="1200" b="1">
                <a:latin typeface="Arial" panose="020B0604020202020204" pitchFamily="34" charset="0"/>
                <a:cs typeface="Arial" panose="020B0604020202020204" pitchFamily="34" charset="0"/>
              </a:rPr>
              <a:t>Įsipareigojimai:​</a:t>
            </a:r>
          </a:p>
          <a:p>
            <a:pPr marL="228600" indent="-228600" algn="just">
              <a:buFont typeface="Wingdings" panose="05000000000000000000" pitchFamily="2" charset="2"/>
              <a:buChar char="ü"/>
            </a:pPr>
            <a:r>
              <a:rPr lang="lt-LT" altLang="en-US" sz="1200">
                <a:latin typeface="Arial" panose="020B0604020202020204" pitchFamily="34" charset="0"/>
                <a:cs typeface="Arial" panose="020B0604020202020204" pitchFamily="34" charset="0"/>
              </a:rPr>
              <a:t>kasmet auginti ne mažiau kaip 4 augalus (pasirenkami iš Klasifikatoriaus I-III grupės augalų ir GPŽ) išskyrus uždaro grunto ir mišrius augalus, juodąjį pūdymą</a:t>
            </a:r>
          </a:p>
          <a:p>
            <a:pPr marL="228600" indent="-228600" algn="just">
              <a:buFont typeface="Wingdings" panose="05000000000000000000" pitchFamily="2" charset="2"/>
              <a:buChar char="ü"/>
            </a:pPr>
            <a:r>
              <a:rPr lang="lt-LT" sz="1200">
                <a:effectLst/>
                <a:latin typeface="Arial" panose="020B0604020202020204" pitchFamily="34" charset="0"/>
                <a:ea typeface="Times New Roman" panose="02020603050405020304" pitchFamily="18" charset="0"/>
                <a:cs typeface="Arial" panose="020B0604020202020204" pitchFamily="34" charset="0"/>
              </a:rPr>
              <a:t>nesėti to paties augalo dvejus metus iš eilės tame pačiame plote</a:t>
            </a:r>
            <a:endParaRPr lang="lt-LT" altLang="en-US" sz="1200">
              <a:latin typeface="Arial" panose="020B0604020202020204" pitchFamily="34" charset="0"/>
              <a:cs typeface="Arial" panose="020B0604020202020204" pitchFamily="34" charset="0"/>
            </a:endParaRPr>
          </a:p>
          <a:p>
            <a:pPr marL="228600" indent="-228600" algn="just">
              <a:buFont typeface="Wingdings" panose="05000000000000000000" pitchFamily="2" charset="2"/>
              <a:buChar char="ü"/>
            </a:pPr>
            <a:r>
              <a:rPr lang="lt-LT" altLang="en-US" sz="1200">
                <a:latin typeface="Arial" panose="020B0604020202020204" pitchFamily="34" charset="0"/>
                <a:cs typeface="Arial" panose="020B0604020202020204" pitchFamily="34" charset="0"/>
              </a:rPr>
              <a:t>kasmet bent vienas iš augalų kaitos narių privalo būti pupinių (ankštinių) augalų rūšies (Klasifikatoriaus II ir (ar) III grupės), kuriai kasmet būtina </a:t>
            </a:r>
            <a:r>
              <a:rPr lang="lt-LT" sz="1200">
                <a:effectLst/>
                <a:latin typeface="Arial" panose="020B0604020202020204" pitchFamily="34" charset="0"/>
                <a:ea typeface="Arial Narrow" panose="020B0606020202030204" pitchFamily="34" charset="0"/>
                <a:cs typeface="Arial" panose="020B0604020202020204" pitchFamily="34" charset="0"/>
              </a:rPr>
              <a:t>skirti ne mažiau kaip 10 proc. pagal šią veiklą deklaruoto ploto</a:t>
            </a:r>
          </a:p>
          <a:p>
            <a:pPr marL="228600" indent="-228600" algn="just">
              <a:buFont typeface="Wingdings" panose="05000000000000000000" pitchFamily="2" charset="2"/>
              <a:buChar char="ü"/>
            </a:pPr>
            <a:r>
              <a:rPr lang="lt-LT" sz="1200" u="sng">
                <a:latin typeface="Arial" panose="020B0604020202020204" pitchFamily="34" charset="0"/>
                <a:cs typeface="Arial" panose="020B0604020202020204" pitchFamily="34" charset="0"/>
              </a:rPr>
              <a:t>liucernas, dobilus, barkūnus, </a:t>
            </a:r>
            <a:r>
              <a:rPr lang="lt-LT" sz="1200" u="sng" err="1">
                <a:latin typeface="Arial" panose="020B0604020202020204" pitchFamily="34" charset="0"/>
                <a:cs typeface="Arial" panose="020B0604020202020204" pitchFamily="34" charset="0"/>
              </a:rPr>
              <a:t>esparcetus</a:t>
            </a:r>
            <a:r>
              <a:rPr lang="lt-LT" sz="1200" u="sng">
                <a:latin typeface="Arial" panose="020B0604020202020204" pitchFamily="34" charset="0"/>
                <a:cs typeface="Arial" panose="020B0604020202020204" pitchFamily="34" charset="0"/>
              </a:rPr>
              <a:t>, </a:t>
            </a:r>
            <a:r>
              <a:rPr lang="lt-LT" sz="1200" u="sng" err="1">
                <a:latin typeface="Arial" panose="020B0604020202020204" pitchFamily="34" charset="0"/>
                <a:cs typeface="Arial" panose="020B0604020202020204" pitchFamily="34" charset="0"/>
              </a:rPr>
              <a:t>ožiarūčius</a:t>
            </a:r>
            <a:r>
              <a:rPr lang="lt-LT" sz="1200" u="sng">
                <a:latin typeface="Arial" panose="020B0604020202020204" pitchFamily="34" charset="0"/>
                <a:cs typeface="Arial" panose="020B0604020202020204" pitchFamily="34" charset="0"/>
              </a:rPr>
              <a:t>, perluočius, seradėles, </a:t>
            </a:r>
            <a:r>
              <a:rPr lang="lt-LT" sz="1200" u="sng" err="1">
                <a:latin typeface="Arial" panose="020B0604020202020204" pitchFamily="34" charset="0"/>
                <a:cs typeface="Arial" panose="020B0604020202020204" pitchFamily="34" charset="0"/>
              </a:rPr>
              <a:t>gargždenius</a:t>
            </a:r>
            <a:r>
              <a:rPr lang="lt-LT" sz="1200" u="sng">
                <a:latin typeface="Arial" panose="020B0604020202020204" pitchFamily="34" charset="0"/>
                <a:cs typeface="Arial" panose="020B0604020202020204" pitchFamily="34" charset="0"/>
              </a:rPr>
              <a:t>, </a:t>
            </a:r>
            <a:r>
              <a:rPr lang="lt-LT" sz="1200" u="sng">
                <a:solidFill>
                  <a:srgbClr val="0070C0"/>
                </a:solidFill>
                <a:latin typeface="Arial" panose="020B0604020202020204" pitchFamily="34" charset="0"/>
                <a:cs typeface="Arial" panose="020B0604020202020204" pitchFamily="34" charset="0"/>
              </a:rPr>
              <a:t>žolinių augalų mišinius, kuriuose baltyminės žolės vyrauja (III grupė + GPŽ) (Klasifikatoriaus kodas ŽMI), kmynus</a:t>
            </a:r>
            <a:r>
              <a:rPr lang="lt-LT" sz="1200">
                <a:solidFill>
                  <a:srgbClr val="0070C0"/>
                </a:solidFill>
                <a:latin typeface="Arial" panose="020B0604020202020204" pitchFamily="34" charset="0"/>
                <a:cs typeface="Arial" panose="020B0604020202020204" pitchFamily="34" charset="0"/>
              </a:rPr>
              <a:t> </a:t>
            </a:r>
            <a:r>
              <a:rPr lang="lt-LT" sz="1200">
                <a:latin typeface="Arial" panose="020B0604020202020204" pitchFamily="34" charset="0"/>
                <a:cs typeface="Arial" panose="020B0604020202020204" pitchFamily="34" charset="0"/>
              </a:rPr>
              <a:t>galima deklaruoti iki 4 metų ir skirti </a:t>
            </a:r>
            <a:r>
              <a:rPr lang="lt-LT" sz="1200">
                <a:effectLst/>
                <a:latin typeface="Arial" panose="020B0604020202020204" pitchFamily="34" charset="0"/>
                <a:ea typeface="Arial Narrow" panose="020B0606020202030204" pitchFamily="34" charset="0"/>
                <a:cs typeface="Arial" panose="020B0604020202020204" pitchFamily="34" charset="0"/>
              </a:rPr>
              <a:t>ne daugiau kaip </a:t>
            </a:r>
            <a:r>
              <a:rPr lang="lt-LT" sz="1200">
                <a:latin typeface="Arial" panose="020B0604020202020204" pitchFamily="34" charset="0"/>
                <a:cs typeface="Arial" panose="020B0604020202020204" pitchFamily="34" charset="0"/>
              </a:rPr>
              <a:t>20 proc. pagal šią veiklą einamaisiais metais deklaruoto ploto</a:t>
            </a:r>
          </a:p>
          <a:p>
            <a:pPr marL="228600" indent="-228600" algn="just">
              <a:buFont typeface="Wingdings" panose="05000000000000000000" pitchFamily="2" charset="2"/>
              <a:buChar char="ü"/>
            </a:pPr>
            <a:r>
              <a:rPr lang="lt-LT" sz="1200" b="1">
                <a:effectLst/>
                <a:latin typeface="Arial" panose="020B0604020202020204" pitchFamily="34" charset="0"/>
                <a:ea typeface="Times New Roman" panose="02020603050405020304" pitchFamily="18" charset="0"/>
                <a:cs typeface="Arial" panose="020B0604020202020204" pitchFamily="34" charset="0"/>
              </a:rPr>
              <a:t>nuo 2025 m. pradėjusiems dalyvauti </a:t>
            </a:r>
            <a:r>
              <a:rPr lang="lt-LT" sz="1200">
                <a:effectLst/>
                <a:latin typeface="Arial" panose="020B0604020202020204" pitchFamily="34" charset="0"/>
                <a:ea typeface="Times New Roman" panose="02020603050405020304" pitchFamily="18" charset="0"/>
                <a:cs typeface="Arial" panose="020B0604020202020204" pitchFamily="34" charset="0"/>
              </a:rPr>
              <a:t>− pagrindiniam nariui skirti ne &gt; kaip 50 proc. pagal šią veiklą deklaruoto ploto</a:t>
            </a:r>
            <a:endParaRPr lang="lt-LT" sz="1200">
              <a:latin typeface="Arial" panose="020B0604020202020204" pitchFamily="34" charset="0"/>
              <a:ea typeface="Times New Roman" panose="02020603050405020304" pitchFamily="18" charset="0"/>
              <a:cs typeface="Arial" panose="020B0604020202020204" pitchFamily="34" charset="0"/>
            </a:endParaRPr>
          </a:p>
          <a:p>
            <a:pPr marL="228600" indent="-228600" algn="just"/>
            <a:endParaRPr lang="lt-LT" sz="80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algn="just"/>
            <a:r>
              <a:rPr lang="lt-LT" sz="1200">
                <a:latin typeface="Arial" panose="020B0604020202020204" pitchFamily="34" charset="0"/>
                <a:ea typeface="Times New Roman" panose="02020603050405020304" pitchFamily="18" charset="0"/>
                <a:cs typeface="Arial" panose="020B0604020202020204" pitchFamily="34" charset="0"/>
              </a:rPr>
              <a:t>P</a:t>
            </a:r>
            <a:r>
              <a:rPr lang="lt-LT" sz="1200">
                <a:effectLst/>
                <a:latin typeface="Arial" panose="020B0604020202020204" pitchFamily="34" charset="0"/>
                <a:ea typeface="Times New Roman" panose="02020603050405020304" pitchFamily="18" charset="0"/>
                <a:cs typeface="Arial" panose="020B0604020202020204" pitchFamily="34" charset="0"/>
              </a:rPr>
              <a:t>er įsipareigojimų laikotarpį pirmaisiais metais deklaruoto ploto nepadidinti daugiau kaip 10 proc., bet ne daugiau kaip 1 ha, ir nesumažinti jo daugiau kaip 10 proc. Pirmaisiais metais deklaruotą plotą padidinus daugiau kaip 10 proc. arba 1 ha </a:t>
            </a:r>
            <a:r>
              <a:rPr lang="lt-LT" altLang="en-US" sz="1200">
                <a:latin typeface="Arial" panose="020B0604020202020204" pitchFamily="34" charset="0"/>
                <a:cs typeface="Arial" panose="020B0604020202020204" pitchFamily="34" charset="0"/>
              </a:rPr>
              <a:t>− </a:t>
            </a:r>
            <a:r>
              <a:rPr lang="lt-LT" sz="1200">
                <a:effectLst/>
                <a:latin typeface="Arial" panose="020B0604020202020204" pitchFamily="34" charset="0"/>
                <a:ea typeface="Times New Roman" panose="02020603050405020304" pitchFamily="18" charset="0"/>
                <a:cs typeface="Arial" panose="020B0604020202020204" pitchFamily="34" charset="0"/>
              </a:rPr>
              <a:t>privaloma </a:t>
            </a:r>
            <a:r>
              <a:rPr lang="lt-LT" sz="1200" b="1">
                <a:effectLst/>
                <a:latin typeface="Arial" panose="020B0604020202020204" pitchFamily="34" charset="0"/>
                <a:ea typeface="Times New Roman" panose="02020603050405020304" pitchFamily="18" charset="0"/>
                <a:cs typeface="Arial" panose="020B0604020202020204" pitchFamily="34" charset="0"/>
              </a:rPr>
              <a:t>prisiimti</a:t>
            </a:r>
            <a:r>
              <a:rPr lang="lt-LT" sz="1200">
                <a:effectLst/>
                <a:latin typeface="Arial" panose="020B0604020202020204" pitchFamily="34" charset="0"/>
                <a:ea typeface="Times New Roman" panose="02020603050405020304" pitchFamily="18" charset="0"/>
                <a:cs typeface="Arial" panose="020B0604020202020204" pitchFamily="34" charset="0"/>
              </a:rPr>
              <a:t> </a:t>
            </a:r>
            <a:r>
              <a:rPr lang="lt-LT" sz="1200" b="1">
                <a:effectLst/>
                <a:latin typeface="Arial" panose="020B0604020202020204" pitchFamily="34" charset="0"/>
                <a:ea typeface="Times New Roman" panose="02020603050405020304" pitchFamily="18" charset="0"/>
                <a:cs typeface="Arial" panose="020B0604020202020204" pitchFamily="34" charset="0"/>
              </a:rPr>
              <a:t>naujus įsipareigojimus 4 metams </a:t>
            </a:r>
            <a:r>
              <a:rPr lang="lt-LT" sz="1200" b="1" u="sng">
                <a:effectLst/>
                <a:latin typeface="Arial" panose="020B0604020202020204" pitchFamily="34" charset="0"/>
                <a:ea typeface="Times New Roman" panose="02020603050405020304" pitchFamily="18" charset="0"/>
                <a:cs typeface="Arial" panose="020B0604020202020204" pitchFamily="34" charset="0"/>
              </a:rPr>
              <a:t>visam</a:t>
            </a:r>
            <a:r>
              <a:rPr lang="lt-LT" sz="1200" b="1">
                <a:effectLst/>
                <a:latin typeface="Arial" panose="020B0604020202020204" pitchFamily="34" charset="0"/>
                <a:ea typeface="Times New Roman" panose="02020603050405020304" pitchFamily="18" charset="0"/>
                <a:cs typeface="Arial" panose="020B0604020202020204" pitchFamily="34" charset="0"/>
              </a:rPr>
              <a:t> pagal šią veiklą deklaruotam plotui</a:t>
            </a:r>
            <a:endParaRPr lang="lt-LT" sz="1200">
              <a:effectLst/>
              <a:latin typeface="Arial" panose="020B0604020202020204" pitchFamily="34" charset="0"/>
              <a:ea typeface="Times New Roman" panose="02020603050405020304" pitchFamily="18" charset="0"/>
              <a:cs typeface="Arial" panose="020B0604020202020204" pitchFamily="34" charset="0"/>
            </a:endParaRPr>
          </a:p>
        </p:txBody>
      </p:sp>
      <p:sp>
        <p:nvSpPr>
          <p:cNvPr id="7" name="Rectangle 1">
            <a:extLst>
              <a:ext uri="{FF2B5EF4-FFF2-40B4-BE49-F238E27FC236}">
                <a16:creationId xmlns:a16="http://schemas.microsoft.com/office/drawing/2014/main" id="{76A0796F-A1C8-2733-A2E3-4B19C306A5AE}"/>
              </a:ext>
            </a:extLst>
          </p:cNvPr>
          <p:cNvSpPr>
            <a:spLocks noChangeArrowheads="1"/>
          </p:cNvSpPr>
          <p:nvPr/>
        </p:nvSpPr>
        <p:spPr bwMode="auto">
          <a:xfrm>
            <a:off x="284914" y="4104087"/>
            <a:ext cx="1151021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t-LT" altLang="lt-LT"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 </a:t>
            </a:r>
            <a:endParaRPr kumimoji="0" lang="lt-LT" altLang="lt-LT"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lt-LT" altLang="lt-LT"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18409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457200" y="632571"/>
            <a:ext cx="8275320" cy="338554"/>
          </a:xfrm>
          <a:prstGeom prst="rect">
            <a:avLst/>
          </a:prstGeom>
          <a:noFill/>
        </p:spPr>
        <p:txBody>
          <a:bodyPr wrap="square" lIns="91440" tIns="45720" rIns="91440" bIns="45720" rtlCol="0" anchor="t">
            <a:spAutoFit/>
          </a:bodyPr>
          <a:lstStyle/>
          <a:p>
            <a:pPr algn="ctr" defTabSz="685800">
              <a:defRPr/>
            </a:pPr>
            <a:r>
              <a:rPr lang="lt-LT" altLang="lt-LT" sz="1600" b="1">
                <a:solidFill>
                  <a:srgbClr val="8EC543"/>
                </a:solidFill>
                <a:latin typeface="Arial"/>
                <a:cs typeface="Arial"/>
              </a:rPr>
              <a:t>„TARPINIAI PASĖLIAI“ </a:t>
            </a:r>
          </a:p>
        </p:txBody>
      </p:sp>
      <p:sp>
        <p:nvSpPr>
          <p:cNvPr id="6" name="TextBox 5">
            <a:extLst>
              <a:ext uri="{FF2B5EF4-FFF2-40B4-BE49-F238E27FC236}">
                <a16:creationId xmlns:a16="http://schemas.microsoft.com/office/drawing/2014/main" id="{B1B14F36-743E-C4F9-3404-8A5C4FF8CA60}"/>
              </a:ext>
            </a:extLst>
          </p:cNvPr>
          <p:cNvSpPr txBox="1"/>
          <p:nvPr/>
        </p:nvSpPr>
        <p:spPr>
          <a:xfrm>
            <a:off x="457200" y="917785"/>
            <a:ext cx="8389620" cy="4108817"/>
          </a:xfrm>
          <a:prstGeom prst="rect">
            <a:avLst/>
          </a:prstGeom>
          <a:noFill/>
        </p:spPr>
        <p:txBody>
          <a:bodyPr wrap="square" lIns="91440" tIns="45720" rIns="91440" bIns="45720" anchor="t">
            <a:spAutoFit/>
          </a:bodyPr>
          <a:lstStyle/>
          <a:p>
            <a:pPr marL="0" indent="0" algn="just"/>
            <a:r>
              <a:rPr lang="lt-LT" sz="1150">
                <a:latin typeface="Arial"/>
                <a:cs typeface="Arial"/>
              </a:rPr>
              <a:t>Auginti palankius augalus dirvožemio kokybei išsaugoti. Parama už tarpinių pasėlių (įsėlio ar </a:t>
            </a:r>
            <a:r>
              <a:rPr lang="lt-LT" sz="1150" err="1">
                <a:latin typeface="Arial"/>
                <a:cs typeface="Arial"/>
              </a:rPr>
              <a:t>posėlio</a:t>
            </a:r>
            <a:r>
              <a:rPr lang="lt-LT" sz="1150">
                <a:latin typeface="Arial"/>
                <a:cs typeface="Arial"/>
              </a:rPr>
              <a:t>, ar tarpinių pasėlių per žiemą) auginimą. </a:t>
            </a:r>
            <a:r>
              <a:rPr lang="lt-LT" altLang="en-US" sz="1150">
                <a:solidFill>
                  <a:srgbClr val="000000"/>
                </a:solidFill>
                <a:latin typeface="Arial"/>
                <a:cs typeface="Arial"/>
              </a:rPr>
              <a:t>Už tą patį plotą parama skiriama tik už vieną iš tarpinių pasėlių</a:t>
            </a:r>
          </a:p>
          <a:p>
            <a:pPr algn="just"/>
            <a:r>
              <a:rPr lang="lt-LT" sz="1150">
                <a:effectLst/>
                <a:latin typeface="Arial" panose="020B0604020202020204" pitchFamily="34" charset="0"/>
                <a:ea typeface="Times New Roman" panose="02020603050405020304" pitchFamily="18" charset="0"/>
                <a:cs typeface="Arial" panose="020B0604020202020204" pitchFamily="34" charset="0"/>
              </a:rPr>
              <a:t>Deklaruojant pagal šią veiklą &gt; 300 ha: iki 300 ha skiriama 100 proc. išmokos, virš 300 ha skiriama 85 proc. išmokos. Deklaruojant ir tarpinius pasėlius per žiemą,</a:t>
            </a:r>
            <a:r>
              <a:rPr lang="lt-LT" sz="1150" spc="-20">
                <a:effectLst/>
                <a:latin typeface="Arial" panose="020B0604020202020204" pitchFamily="34" charset="0"/>
                <a:ea typeface="Times New Roman" panose="02020603050405020304" pitchFamily="18" charset="0"/>
                <a:cs typeface="Arial" panose="020B0604020202020204" pitchFamily="34" charset="0"/>
              </a:rPr>
              <a:t> ir </a:t>
            </a:r>
            <a:r>
              <a:rPr lang="lt-LT" sz="1150" spc="-10">
                <a:effectLst/>
                <a:latin typeface="Arial" panose="020B0604020202020204" pitchFamily="34" charset="0"/>
                <a:ea typeface="Times New Roman" panose="02020603050405020304" pitchFamily="18" charset="0"/>
                <a:cs typeface="Arial" panose="020B0604020202020204" pitchFamily="34" charset="0"/>
              </a:rPr>
              <a:t>įsėlį (ar) </a:t>
            </a:r>
            <a:r>
              <a:rPr lang="lt-LT" sz="1150" spc="-10" err="1">
                <a:effectLst/>
                <a:latin typeface="Arial" panose="020B0604020202020204" pitchFamily="34" charset="0"/>
                <a:ea typeface="Times New Roman" panose="02020603050405020304" pitchFamily="18" charset="0"/>
                <a:cs typeface="Arial" panose="020B0604020202020204" pitchFamily="34" charset="0"/>
              </a:rPr>
              <a:t>posėlį</a:t>
            </a:r>
            <a:r>
              <a:rPr lang="lt-LT" sz="1150" spc="-10">
                <a:effectLst/>
                <a:latin typeface="Arial" panose="020B0604020202020204" pitchFamily="34" charset="0"/>
                <a:ea typeface="Times New Roman" panose="02020603050405020304" pitchFamily="18" charset="0"/>
                <a:cs typeface="Arial" panose="020B0604020202020204" pitchFamily="34" charset="0"/>
              </a:rPr>
              <a:t>, pirmumas</a:t>
            </a:r>
            <a:r>
              <a:rPr lang="lt-LT" sz="1150">
                <a:effectLst/>
                <a:latin typeface="Arial" panose="020B0604020202020204" pitchFamily="34" charset="0"/>
                <a:ea typeface="Times New Roman" panose="02020603050405020304" pitchFamily="18" charset="0"/>
                <a:cs typeface="Arial" panose="020B0604020202020204" pitchFamily="34" charset="0"/>
              </a:rPr>
              <a:t> − didesnei išmokai</a:t>
            </a:r>
            <a:endParaRPr lang="lt-LT" altLang="en-US" sz="1150">
              <a:latin typeface="Arial" panose="020B0604020202020204" pitchFamily="34" charset="0"/>
              <a:cs typeface="Arial" panose="020B0604020202020204" pitchFamily="34" charset="0"/>
            </a:endParaRPr>
          </a:p>
          <a:p>
            <a:pPr marL="0" indent="0" algn="just"/>
            <a:endParaRPr lang="lt-LT" sz="800">
              <a:latin typeface="Arial" panose="020B0604020202020204" pitchFamily="34" charset="0"/>
              <a:cs typeface="Arial" panose="020B0604020202020204" pitchFamily="34" charset="0"/>
            </a:endParaRPr>
          </a:p>
          <a:p>
            <a:pPr algn="just"/>
            <a:r>
              <a:rPr lang="lt-LT" altLang="en-US" sz="1150">
                <a:latin typeface="Arial"/>
                <a:cs typeface="Arial"/>
              </a:rPr>
              <a:t>Tinkamas paramai plotas − ne mažesnis kaip 1 ha,</a:t>
            </a:r>
            <a:r>
              <a:rPr lang="lt-LT" sz="1150">
                <a:effectLst/>
                <a:latin typeface="Arial"/>
                <a:ea typeface="Times New Roman" panose="02020603050405020304" pitchFamily="18" charset="0"/>
                <a:cs typeface="Arial"/>
              </a:rPr>
              <a:t> </a:t>
            </a:r>
            <a:r>
              <a:rPr lang="lt-LT" sz="1150">
                <a:latin typeface="Arial"/>
                <a:ea typeface="Times New Roman" panose="02020603050405020304" pitchFamily="18" charset="0"/>
                <a:cs typeface="Arial"/>
              </a:rPr>
              <a:t>ariamojoje žemėje. Tarpinių pasėlių žymėti PPIS nereikia.</a:t>
            </a:r>
            <a:r>
              <a:rPr lang="lt-LT" sz="1150">
                <a:solidFill>
                  <a:srgbClr val="0070C0"/>
                </a:solidFill>
                <a:latin typeface="Arial"/>
                <a:ea typeface="Times New Roman" panose="02020603050405020304" pitchFamily="18" charset="0"/>
                <a:cs typeface="Arial"/>
              </a:rPr>
              <a:t> </a:t>
            </a:r>
            <a:r>
              <a:rPr lang="lt-LT" sz="1150">
                <a:effectLst/>
                <a:latin typeface="Arial" panose="020B0604020202020204" pitchFamily="34" charset="0"/>
                <a:ea typeface="Times New Roman" panose="02020603050405020304" pitchFamily="18" charset="0"/>
                <a:cs typeface="Arial" panose="020B0604020202020204" pitchFamily="34" charset="0"/>
              </a:rPr>
              <a:t>Įsipareigojimų laikotarpis</a:t>
            </a:r>
            <a:r>
              <a:rPr lang="lt-LT" sz="1150">
                <a:latin typeface="Arial" panose="020B0604020202020204" pitchFamily="34" charset="0"/>
                <a:ea typeface="Times New Roman" panose="02020603050405020304" pitchFamily="18" charset="0"/>
                <a:cs typeface="Arial" panose="020B0604020202020204" pitchFamily="34" charset="0"/>
              </a:rPr>
              <a:t> </a:t>
            </a:r>
            <a:r>
              <a:rPr lang="lt-LT" altLang="en-US" sz="1150">
                <a:latin typeface="Arial" panose="020B0604020202020204" pitchFamily="34" charset="0"/>
                <a:cs typeface="Arial" panose="020B0604020202020204" pitchFamily="34" charset="0"/>
              </a:rPr>
              <a:t>− </a:t>
            </a:r>
            <a:r>
              <a:rPr lang="lt-LT" sz="1150">
                <a:latin typeface="Arial" panose="020B0604020202020204" pitchFamily="34" charset="0"/>
                <a:ea typeface="Times New Roman" panose="02020603050405020304" pitchFamily="18" charset="0"/>
                <a:cs typeface="Arial" panose="020B0604020202020204" pitchFamily="34" charset="0"/>
              </a:rPr>
              <a:t>1 m.</a:t>
            </a:r>
            <a:endParaRPr lang="lt-LT" altLang="en-US" sz="1150">
              <a:latin typeface="Arial"/>
              <a:cs typeface="Arial"/>
            </a:endParaRPr>
          </a:p>
          <a:p>
            <a:pPr marL="228600" indent="-228600" algn="just"/>
            <a:r>
              <a:rPr lang="lt-LT" altLang="en-US" sz="1150" b="1">
                <a:solidFill>
                  <a:srgbClr val="000000"/>
                </a:solidFill>
                <a:latin typeface="Arial"/>
                <a:cs typeface="Arial"/>
              </a:rPr>
              <a:t>Įsipareigojimai:</a:t>
            </a:r>
          </a:p>
          <a:p>
            <a:pPr marL="228600" indent="-228600" algn="just">
              <a:buFont typeface="Wingdings" panose="05000000000000000000" pitchFamily="2" charset="2"/>
              <a:buChar char="ü"/>
            </a:pPr>
            <a:r>
              <a:rPr lang="lt-LT" sz="1150">
                <a:effectLst/>
                <a:latin typeface="Arial"/>
                <a:ea typeface="Times New Roman" panose="02020603050405020304" pitchFamily="18" charset="0"/>
                <a:cs typeface="Arial"/>
              </a:rPr>
              <a:t>po pagrindinių žemės ūkio augalų derliaus nuėmimo nenuimti tarpinių pasėlių derliaus</a:t>
            </a:r>
          </a:p>
          <a:p>
            <a:pPr marL="228600" indent="-228600" algn="just">
              <a:buFont typeface="Wingdings" panose="05000000000000000000" pitchFamily="2" charset="2"/>
              <a:buChar char="ü"/>
            </a:pPr>
            <a:r>
              <a:rPr lang="lt-LT" sz="1150">
                <a:effectLst/>
                <a:latin typeface="Arial"/>
                <a:ea typeface="Times New Roman" panose="02020603050405020304" pitchFamily="18" charset="0"/>
                <a:cs typeface="Arial"/>
              </a:rPr>
              <a:t>nenaudoti </a:t>
            </a:r>
            <a:r>
              <a:rPr lang="lt-LT" sz="1150" strike="sngStrike">
                <a:solidFill>
                  <a:schemeClr val="accent6"/>
                </a:solidFill>
                <a:effectLst/>
                <a:latin typeface="Arial"/>
                <a:ea typeface="Times New Roman" panose="02020603050405020304" pitchFamily="18" charset="0"/>
                <a:cs typeface="Arial"/>
              </a:rPr>
              <a:t>tarpinių pasėlių</a:t>
            </a:r>
            <a:r>
              <a:rPr lang="lt-LT" sz="1150">
                <a:effectLst/>
                <a:latin typeface="Arial"/>
                <a:ea typeface="Times New Roman" panose="02020603050405020304" pitchFamily="18" charset="0"/>
                <a:cs typeface="Arial"/>
              </a:rPr>
              <a:t> </a:t>
            </a:r>
            <a:r>
              <a:rPr lang="lt-LT" sz="1150">
                <a:solidFill>
                  <a:srgbClr val="0070C0"/>
                </a:solidFill>
                <a:effectLst/>
                <a:latin typeface="Arial"/>
                <a:ea typeface="Times New Roman" panose="02020603050405020304" pitchFamily="18" charset="0"/>
                <a:cs typeface="Arial"/>
              </a:rPr>
              <a:t>įsėlio ir </a:t>
            </a:r>
            <a:r>
              <a:rPr lang="lt-LT" sz="1150" err="1">
                <a:solidFill>
                  <a:srgbClr val="0070C0"/>
                </a:solidFill>
                <a:effectLst/>
                <a:latin typeface="Arial"/>
                <a:ea typeface="Times New Roman" panose="02020603050405020304" pitchFamily="18" charset="0"/>
                <a:cs typeface="Arial"/>
              </a:rPr>
              <a:t>posėlio</a:t>
            </a:r>
            <a:r>
              <a:rPr lang="lt-LT" sz="1150">
                <a:solidFill>
                  <a:srgbClr val="0070C0"/>
                </a:solidFill>
                <a:effectLst/>
                <a:latin typeface="Arial"/>
                <a:ea typeface="Times New Roman" panose="02020603050405020304" pitchFamily="18" charset="0"/>
                <a:cs typeface="Arial"/>
              </a:rPr>
              <a:t> </a:t>
            </a:r>
            <a:r>
              <a:rPr lang="lt-LT" sz="1150">
                <a:effectLst/>
                <a:latin typeface="Arial"/>
                <a:ea typeface="Times New Roman" panose="02020603050405020304" pitchFamily="18" charset="0"/>
                <a:cs typeface="Arial"/>
              </a:rPr>
              <a:t>plotų ūkinių gyvūnų ganymui</a:t>
            </a:r>
            <a:endParaRPr lang="lt-LT" sz="1150">
              <a:latin typeface="Arial"/>
              <a:ea typeface="Times New Roman" panose="02020603050405020304" pitchFamily="18" charset="0"/>
              <a:cs typeface="Arial"/>
            </a:endParaRPr>
          </a:p>
          <a:p>
            <a:pPr marL="228600" indent="-228600" algn="just">
              <a:buFont typeface="Wingdings" panose="05000000000000000000" pitchFamily="2" charset="2"/>
              <a:buChar char="ü"/>
            </a:pPr>
            <a:r>
              <a:rPr lang="lt-LT" sz="1150">
                <a:effectLst/>
                <a:latin typeface="Arial"/>
                <a:ea typeface="Times New Roman" panose="02020603050405020304" pitchFamily="18" charset="0"/>
                <a:cs typeface="Arial"/>
              </a:rPr>
              <a:t>tarpiniams pasėliams nenaudoti augalų apsaugos produktų, mineralinių ir organinių trąšų (</a:t>
            </a:r>
            <a:r>
              <a:rPr lang="lt-LT" sz="1150" b="1" i="1">
                <a:effectLst/>
                <a:latin typeface="Arial"/>
                <a:ea typeface="Times New Roman" panose="02020603050405020304" pitchFamily="18" charset="0"/>
                <a:cs typeface="Arial"/>
              </a:rPr>
              <a:t>nuo</a:t>
            </a:r>
            <a:r>
              <a:rPr lang="lt-LT" sz="1150">
                <a:effectLst/>
                <a:latin typeface="Arial"/>
                <a:ea typeface="Times New Roman" panose="02020603050405020304" pitchFamily="18" charset="0"/>
                <a:cs typeface="Arial"/>
              </a:rPr>
              <a:t>: įsėliui – nuo pagrindinių</a:t>
            </a:r>
            <a:r>
              <a:rPr lang="lt-LT" sz="1150">
                <a:latin typeface="Arial"/>
                <a:ea typeface="Times New Roman" panose="02020603050405020304" pitchFamily="18" charset="0"/>
                <a:cs typeface="Arial"/>
              </a:rPr>
              <a:t> augalų derliaus nuėmimo; </a:t>
            </a:r>
            <a:r>
              <a:rPr lang="lt-LT" sz="1150" err="1">
                <a:latin typeface="Arial"/>
                <a:ea typeface="Times New Roman" panose="02020603050405020304" pitchFamily="18" charset="0"/>
                <a:cs typeface="Arial"/>
              </a:rPr>
              <a:t>posėliui</a:t>
            </a:r>
            <a:r>
              <a:rPr lang="lt-LT" sz="1150">
                <a:latin typeface="Arial"/>
                <a:ea typeface="Times New Roman" panose="02020603050405020304" pitchFamily="18" charset="0"/>
                <a:cs typeface="Arial"/>
              </a:rPr>
              <a:t>, tarpiniams per žiemą – </a:t>
            </a:r>
            <a:r>
              <a:rPr lang="lt-LT" sz="1150">
                <a:solidFill>
                  <a:srgbClr val="0070C0"/>
                </a:solidFill>
                <a:latin typeface="Arial"/>
                <a:ea typeface="Times New Roman" panose="02020603050405020304" pitchFamily="18" charset="0"/>
                <a:cs typeface="Arial"/>
              </a:rPr>
              <a:t>po</a:t>
            </a:r>
            <a:r>
              <a:rPr lang="lt-LT" sz="1150">
                <a:latin typeface="Arial"/>
                <a:ea typeface="Times New Roman" panose="02020603050405020304" pitchFamily="18" charset="0"/>
                <a:cs typeface="Arial"/>
              </a:rPr>
              <a:t> </a:t>
            </a:r>
            <a:r>
              <a:rPr lang="lt-LT" sz="1150" strike="sngStrike">
                <a:solidFill>
                  <a:schemeClr val="accent6">
                    <a:lumMod val="75000"/>
                  </a:schemeClr>
                </a:solidFill>
                <a:latin typeface="Arial"/>
                <a:ea typeface="Times New Roman" panose="02020603050405020304" pitchFamily="18" charset="0"/>
                <a:cs typeface="Arial"/>
              </a:rPr>
              <a:t>nuo</a:t>
            </a:r>
            <a:r>
              <a:rPr lang="lt-LT" sz="1150">
                <a:latin typeface="Arial"/>
                <a:ea typeface="Times New Roman" panose="02020603050405020304" pitchFamily="18" charset="0"/>
                <a:cs typeface="Arial"/>
              </a:rPr>
              <a:t> sėjos dienos </a:t>
            </a:r>
            <a:r>
              <a:rPr lang="lt-LT" sz="1150" b="1" i="1">
                <a:latin typeface="Arial"/>
                <a:ea typeface="Times New Roman" panose="02020603050405020304" pitchFamily="18" charset="0"/>
                <a:cs typeface="Arial"/>
              </a:rPr>
              <a:t>iki</a:t>
            </a:r>
            <a:r>
              <a:rPr lang="lt-LT" sz="1150">
                <a:latin typeface="Arial"/>
                <a:ea typeface="Times New Roman" panose="02020603050405020304" pitchFamily="18" charset="0"/>
                <a:cs typeface="Arial"/>
              </a:rPr>
              <a:t>: išlaikymo termino pabaigos)</a:t>
            </a:r>
            <a:endParaRPr lang="lt-LT" sz="1150">
              <a:effectLst/>
              <a:latin typeface="Arial"/>
              <a:ea typeface="Times New Roman" panose="02020603050405020304" pitchFamily="18" charset="0"/>
              <a:cs typeface="Arial"/>
            </a:endParaRPr>
          </a:p>
          <a:p>
            <a:pPr marL="228600" indent="-228600" algn="just">
              <a:buFont typeface="Wingdings" panose="05000000000000000000" pitchFamily="2" charset="2"/>
              <a:buChar char="ü"/>
            </a:pPr>
            <a:r>
              <a:rPr lang="lt-LT" altLang="en-US" sz="1150">
                <a:solidFill>
                  <a:srgbClr val="000000"/>
                </a:solidFill>
                <a:latin typeface="Arial" panose="020B0604020202020204" pitchFamily="34" charset="0"/>
                <a:cs typeface="Arial" panose="020B0604020202020204" pitchFamily="34" charset="0"/>
              </a:rPr>
              <a:t>tarpiniai pasėliai negali kitais metais tapti pagrindiniais deklaruojamais augalais, išskyrus dobilus, barkūnus, seradėles, liucernas</a:t>
            </a:r>
          </a:p>
          <a:p>
            <a:pPr marL="228600" indent="-228600" algn="just">
              <a:buFont typeface="Wingdings" panose="05000000000000000000" pitchFamily="2" charset="2"/>
              <a:buChar char="ü"/>
            </a:pPr>
            <a:r>
              <a:rPr lang="lt-LT" altLang="en-US" sz="1150">
                <a:solidFill>
                  <a:srgbClr val="000000"/>
                </a:solidFill>
                <a:latin typeface="Arial"/>
                <a:cs typeface="Arial"/>
              </a:rPr>
              <a:t>​</a:t>
            </a:r>
            <a:r>
              <a:rPr lang="lt-LT" altLang="en-US" sz="1150" b="1">
                <a:solidFill>
                  <a:srgbClr val="000000"/>
                </a:solidFill>
                <a:latin typeface="Arial"/>
                <a:cs typeface="Arial"/>
              </a:rPr>
              <a:t>tarpiniai pasėliai per žiemą </a:t>
            </a:r>
            <a:r>
              <a:rPr lang="lt-LT" altLang="en-US" sz="1150">
                <a:solidFill>
                  <a:srgbClr val="000000"/>
                </a:solidFill>
                <a:latin typeface="Arial"/>
                <a:cs typeface="Arial"/>
              </a:rPr>
              <a:t>(2 augalai, </a:t>
            </a:r>
            <a:r>
              <a:rPr lang="lt-LT" altLang="en-US" sz="1150" u="sng">
                <a:latin typeface="Arial"/>
                <a:cs typeface="Arial"/>
              </a:rPr>
              <a:t>neįskaitant pabirų</a:t>
            </a:r>
            <a:r>
              <a:rPr lang="lt-LT" altLang="en-US" sz="1150">
                <a:solidFill>
                  <a:srgbClr val="000000"/>
                </a:solidFill>
                <a:latin typeface="Arial"/>
                <a:cs typeface="Arial"/>
              </a:rPr>
              <a:t>, mišinys iš pupinių, aliejinių augalų, daugiamečių miglinių žolių, avižų, </a:t>
            </a:r>
            <a:r>
              <a:rPr lang="lt-LT" altLang="en-US" sz="1150" err="1">
                <a:solidFill>
                  <a:srgbClr val="0070C0"/>
                </a:solidFill>
                <a:latin typeface="Arial"/>
                <a:cs typeface="Arial"/>
              </a:rPr>
              <a:t>facelijų</a:t>
            </a:r>
            <a:r>
              <a:rPr lang="lt-LT" altLang="en-US" sz="1150">
                <a:solidFill>
                  <a:srgbClr val="000000"/>
                </a:solidFill>
                <a:latin typeface="Arial"/>
                <a:cs typeface="Arial"/>
              </a:rPr>
              <a:t>, grikių): pasėti iki rugsėjo </a:t>
            </a:r>
            <a:r>
              <a:rPr lang="lt-LT" altLang="en-US" sz="1150">
                <a:latin typeface="Arial"/>
                <a:cs typeface="Arial"/>
              </a:rPr>
              <a:t>15</a:t>
            </a:r>
            <a:r>
              <a:rPr lang="lt-LT" altLang="en-US" sz="1150">
                <a:solidFill>
                  <a:srgbClr val="0070C0"/>
                </a:solidFill>
                <a:latin typeface="Arial"/>
                <a:cs typeface="Arial"/>
              </a:rPr>
              <a:t> </a:t>
            </a:r>
            <a:r>
              <a:rPr lang="lt-LT" altLang="en-US" sz="1150">
                <a:solidFill>
                  <a:srgbClr val="000000"/>
                </a:solidFill>
                <a:latin typeface="Arial"/>
                <a:cs typeface="Arial"/>
              </a:rPr>
              <a:t>d. (</a:t>
            </a:r>
            <a:r>
              <a:rPr lang="lt-LT" sz="1150">
                <a:solidFill>
                  <a:srgbClr val="000000"/>
                </a:solidFill>
                <a:latin typeface="Arial"/>
                <a:ea typeface="Times New Roman" panose="02020603050405020304" pitchFamily="18" charset="0"/>
                <a:cs typeface="Arial"/>
              </a:rPr>
              <a:t>pluoštines kanapes – po birželio 30 d.),</a:t>
            </a:r>
            <a:r>
              <a:rPr lang="lt-LT" altLang="en-US" sz="1150">
                <a:solidFill>
                  <a:srgbClr val="000000"/>
                </a:solidFill>
                <a:latin typeface="Arial"/>
                <a:cs typeface="Arial"/>
              </a:rPr>
              <a:t> </a:t>
            </a:r>
            <a:r>
              <a:rPr lang="lt-LT" altLang="en-US" sz="1150" b="1">
                <a:solidFill>
                  <a:srgbClr val="000000"/>
                </a:solidFill>
                <a:latin typeface="Arial"/>
                <a:cs typeface="Arial"/>
              </a:rPr>
              <a:t>išlaikyti iki kitų metų kovo </a:t>
            </a:r>
            <a:r>
              <a:rPr lang="lt-LT" altLang="en-US" sz="1150" b="1">
                <a:solidFill>
                  <a:srgbClr val="0070C0"/>
                </a:solidFill>
                <a:latin typeface="Arial"/>
                <a:cs typeface="Arial"/>
              </a:rPr>
              <a:t>1</a:t>
            </a:r>
            <a:r>
              <a:rPr lang="lt-LT" altLang="en-US" sz="1150" b="1">
                <a:solidFill>
                  <a:srgbClr val="000000"/>
                </a:solidFill>
                <a:latin typeface="Arial"/>
                <a:cs typeface="Arial"/>
              </a:rPr>
              <a:t> </a:t>
            </a:r>
            <a:r>
              <a:rPr lang="lt-LT" altLang="en-US" sz="1150" b="1" strike="sngStrike">
                <a:solidFill>
                  <a:schemeClr val="accent6"/>
                </a:solidFill>
                <a:latin typeface="Arial"/>
                <a:cs typeface="Arial"/>
              </a:rPr>
              <a:t>15</a:t>
            </a:r>
            <a:r>
              <a:rPr lang="lt-LT" altLang="en-US" sz="1150" b="1">
                <a:solidFill>
                  <a:srgbClr val="000000"/>
                </a:solidFill>
                <a:latin typeface="Arial"/>
                <a:cs typeface="Arial"/>
              </a:rPr>
              <a:t> d.</a:t>
            </a:r>
            <a:r>
              <a:rPr lang="lt-LT" altLang="en-US" sz="1150">
                <a:solidFill>
                  <a:srgbClr val="000000"/>
                </a:solidFill>
                <a:latin typeface="Arial"/>
                <a:cs typeface="Arial"/>
              </a:rPr>
              <a:t> </a:t>
            </a:r>
          </a:p>
          <a:p>
            <a:pPr marL="228600" indent="-228600" algn="just">
              <a:buFont typeface="Wingdings" panose="05000000000000000000" pitchFamily="2" charset="2"/>
              <a:buChar char="ü"/>
            </a:pPr>
            <a:r>
              <a:rPr lang="lt-LT" altLang="en-US" sz="1150" b="1">
                <a:solidFill>
                  <a:srgbClr val="000000"/>
                </a:solidFill>
                <a:latin typeface="Arial"/>
                <a:cs typeface="Arial"/>
              </a:rPr>
              <a:t>įsėlis </a:t>
            </a:r>
            <a:r>
              <a:rPr lang="lt-LT" altLang="en-US" sz="1150">
                <a:latin typeface="Arial"/>
                <a:cs typeface="Arial"/>
              </a:rPr>
              <a:t>(1 augalas): </a:t>
            </a:r>
            <a:r>
              <a:rPr lang="lt-LT" sz="1150">
                <a:latin typeface="Arial"/>
                <a:ea typeface="Times New Roman" panose="02020603050405020304" pitchFamily="18" charset="0"/>
                <a:cs typeface="Arial"/>
              </a:rPr>
              <a:t>įsėti </a:t>
            </a:r>
            <a:r>
              <a:rPr lang="lt-LT" sz="1150">
                <a:effectLst/>
                <a:latin typeface="Arial"/>
                <a:ea typeface="Times New Roman" panose="02020603050405020304" pitchFamily="18" charset="0"/>
                <a:cs typeface="Arial"/>
              </a:rPr>
              <a:t>iki </a:t>
            </a:r>
            <a:r>
              <a:rPr lang="lt-LT" sz="1150">
                <a:latin typeface="Arial"/>
                <a:ea typeface="Times New Roman" panose="02020603050405020304" pitchFamily="18" charset="0"/>
                <a:cs typeface="Arial"/>
              </a:rPr>
              <a:t>liepos</a:t>
            </a:r>
            <a:r>
              <a:rPr lang="lt-LT" sz="1150">
                <a:effectLst/>
                <a:latin typeface="Arial"/>
                <a:ea typeface="Times New Roman" panose="02020603050405020304" pitchFamily="18" charset="0"/>
                <a:cs typeface="Arial"/>
              </a:rPr>
              <a:t> 1 d. į pagrindinius žemės ūkio augalus ir po jų derliaus nuėmimo nepertraukiamai </a:t>
            </a:r>
            <a:r>
              <a:rPr lang="lt-LT" sz="1150" b="1">
                <a:effectLst/>
                <a:latin typeface="Arial"/>
                <a:ea typeface="Times New Roman" panose="02020603050405020304" pitchFamily="18" charset="0"/>
                <a:cs typeface="Arial"/>
              </a:rPr>
              <a:t>išlaikyti bent 8 savaites</a:t>
            </a:r>
            <a:r>
              <a:rPr lang="lt-LT" sz="1150">
                <a:effectLst/>
                <a:latin typeface="Arial"/>
                <a:ea typeface="Times New Roman" panose="02020603050405020304" pitchFamily="18" charset="0"/>
                <a:cs typeface="Arial"/>
              </a:rPr>
              <a:t>. Įsėlis turi būti matomas iki spalio 1 d., nebent po pagrindinio derliaus nuėmimo per 7 k. d. informuojama NMA, nurodant derliaus nuėmimo datą</a:t>
            </a:r>
            <a:endParaRPr lang="lt-LT" sz="1150">
              <a:effectLst/>
              <a:latin typeface="Arial" panose="020B0604020202020204" pitchFamily="34" charset="0"/>
              <a:ea typeface="Times New Roman" panose="02020603050405020304" pitchFamily="18" charset="0"/>
              <a:cs typeface="Arial" panose="020B0604020202020204" pitchFamily="34" charset="0"/>
            </a:endParaRPr>
          </a:p>
          <a:p>
            <a:pPr marL="228600" indent="-228600" algn="just">
              <a:buFont typeface="Wingdings" panose="05000000000000000000" pitchFamily="2" charset="2"/>
              <a:buChar char="ü"/>
            </a:pPr>
            <a:r>
              <a:rPr lang="lt-LT" altLang="en-US" sz="1150" b="1" err="1">
                <a:latin typeface="Arial"/>
                <a:cs typeface="Arial"/>
              </a:rPr>
              <a:t>posėlis</a:t>
            </a:r>
            <a:r>
              <a:rPr lang="lt-LT" altLang="en-US" sz="1150" b="1">
                <a:latin typeface="Arial"/>
                <a:cs typeface="Arial"/>
              </a:rPr>
              <a:t> </a:t>
            </a:r>
            <a:r>
              <a:rPr lang="lt-LT" altLang="en-US" sz="1150">
                <a:latin typeface="Arial"/>
                <a:cs typeface="Arial"/>
              </a:rPr>
              <a:t>(1 augalas, </a:t>
            </a:r>
            <a:r>
              <a:rPr lang="lt-LT" altLang="en-US" sz="1150" u="sng">
                <a:latin typeface="Arial"/>
                <a:cs typeface="Arial"/>
              </a:rPr>
              <a:t>neįskaitant pabirų</a:t>
            </a:r>
            <a:r>
              <a:rPr lang="lt-LT" altLang="en-US" sz="1150">
                <a:latin typeface="Arial"/>
                <a:cs typeface="Arial"/>
              </a:rPr>
              <a:t>): </a:t>
            </a:r>
            <a:r>
              <a:rPr lang="lt-LT" sz="1150">
                <a:effectLst/>
                <a:latin typeface="Arial"/>
                <a:ea typeface="Times New Roman" panose="02020603050405020304" pitchFamily="18" charset="0"/>
                <a:cs typeface="Arial"/>
              </a:rPr>
              <a:t>pasėti </a:t>
            </a:r>
            <a:r>
              <a:rPr lang="lt-LT" sz="1150">
                <a:latin typeface="Arial"/>
                <a:ea typeface="Times New Roman" panose="02020603050405020304" pitchFamily="18" charset="0"/>
                <a:cs typeface="Arial"/>
              </a:rPr>
              <a:t>iki rugpjūčio 15 d. </a:t>
            </a:r>
            <a:r>
              <a:rPr lang="lt-LT" altLang="en-US" sz="1150">
                <a:solidFill>
                  <a:srgbClr val="000000"/>
                </a:solidFill>
                <a:latin typeface="Arial"/>
                <a:cs typeface="Arial"/>
              </a:rPr>
              <a:t>(</a:t>
            </a:r>
            <a:r>
              <a:rPr lang="lt-LT" sz="1150">
                <a:solidFill>
                  <a:srgbClr val="000000"/>
                </a:solidFill>
                <a:latin typeface="Arial"/>
                <a:ea typeface="Times New Roman" panose="02020603050405020304" pitchFamily="18" charset="0"/>
                <a:cs typeface="Arial"/>
              </a:rPr>
              <a:t>pluoštines kanapes – po birželio 30 d.) </a:t>
            </a:r>
            <a:r>
              <a:rPr lang="lt-LT" sz="1150">
                <a:latin typeface="Arial"/>
                <a:ea typeface="Times New Roman" panose="02020603050405020304" pitchFamily="18" charset="0"/>
                <a:cs typeface="Arial"/>
              </a:rPr>
              <a:t>po </a:t>
            </a:r>
            <a:r>
              <a:rPr lang="lt-LT" sz="1150">
                <a:effectLst/>
                <a:latin typeface="Arial"/>
                <a:ea typeface="Times New Roman" panose="02020603050405020304" pitchFamily="18" charset="0"/>
                <a:cs typeface="Arial"/>
              </a:rPr>
              <a:t>pagrindinių žemės ūkio augalų derliaus nuėmimo ir nepertraukiamai </a:t>
            </a:r>
            <a:r>
              <a:rPr lang="lt-LT" sz="1150" b="1">
                <a:effectLst/>
                <a:latin typeface="Arial"/>
                <a:ea typeface="Times New Roman" panose="02020603050405020304" pitchFamily="18" charset="0"/>
                <a:cs typeface="Arial"/>
              </a:rPr>
              <a:t>išlaikyti bent 8 savaites </a:t>
            </a:r>
            <a:r>
              <a:rPr lang="lt-LT" sz="1150">
                <a:solidFill>
                  <a:srgbClr val="0070C0"/>
                </a:solidFill>
                <a:effectLst/>
                <a:latin typeface="Arial"/>
                <a:ea typeface="Times New Roman" panose="02020603050405020304" pitchFamily="18" charset="0"/>
                <a:cs typeface="Arial"/>
              </a:rPr>
              <a:t>(leidžiama tvarkyti (smulkinti, voluoti) nesuardant dirvos)</a:t>
            </a:r>
            <a:r>
              <a:rPr lang="lt-LT" sz="1150">
                <a:effectLst/>
                <a:latin typeface="Arial"/>
                <a:ea typeface="Times New Roman" panose="02020603050405020304" pitchFamily="18" charset="0"/>
                <a:cs typeface="Arial"/>
              </a:rPr>
              <a:t>. </a:t>
            </a:r>
            <a:r>
              <a:rPr lang="lt-LT" sz="1150" err="1">
                <a:effectLst/>
                <a:latin typeface="Arial"/>
                <a:ea typeface="Times New Roman" panose="02020603050405020304" pitchFamily="18" charset="0"/>
                <a:cs typeface="Arial"/>
              </a:rPr>
              <a:t>Posėlis</a:t>
            </a:r>
            <a:r>
              <a:rPr lang="lt-LT" sz="1150">
                <a:effectLst/>
                <a:latin typeface="Arial"/>
                <a:ea typeface="Times New Roman" panose="02020603050405020304" pitchFamily="18" charset="0"/>
                <a:cs typeface="Arial"/>
              </a:rPr>
              <a:t> turi būti matomas iki spalio 10 d., nebent, pasėjus </a:t>
            </a:r>
            <a:r>
              <a:rPr lang="lt-LT" sz="1150" err="1">
                <a:effectLst/>
                <a:latin typeface="Arial"/>
                <a:ea typeface="Times New Roman" panose="02020603050405020304" pitchFamily="18" charset="0"/>
                <a:cs typeface="Arial"/>
              </a:rPr>
              <a:t>posėlį</a:t>
            </a:r>
            <a:r>
              <a:rPr lang="lt-LT" sz="1150">
                <a:effectLst/>
                <a:latin typeface="Arial"/>
                <a:ea typeface="Times New Roman" panose="02020603050405020304" pitchFamily="18" charset="0"/>
                <a:cs typeface="Arial"/>
              </a:rPr>
              <a:t>, per 7 k. d. informuojama NMA, nurodant sėjos datą</a:t>
            </a:r>
          </a:p>
        </p:txBody>
      </p:sp>
      <p:sp>
        <p:nvSpPr>
          <p:cNvPr id="7" name="Rectangle 2">
            <a:extLst>
              <a:ext uri="{FF2B5EF4-FFF2-40B4-BE49-F238E27FC236}">
                <a16:creationId xmlns:a16="http://schemas.microsoft.com/office/drawing/2014/main" id="{C198ED56-0A10-6F53-9CEE-036DAD1C4138}"/>
              </a:ext>
            </a:extLst>
          </p:cNvPr>
          <p:cNvSpPr>
            <a:spLocks noChangeArrowheads="1"/>
          </p:cNvSpPr>
          <p:nvPr/>
        </p:nvSpPr>
        <p:spPr bwMode="auto">
          <a:xfrm>
            <a:off x="1931988" y="22574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t-LT" altLang="lt-LT"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 </a:t>
            </a:r>
            <a:endParaRPr kumimoji="0" lang="lt-LT" altLang="lt-LT"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lt-LT" altLang="lt-LT"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037065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398905" y="864868"/>
            <a:ext cx="8325996" cy="338554"/>
          </a:xfrm>
          <a:prstGeom prst="rect">
            <a:avLst/>
          </a:prstGeom>
          <a:noFill/>
        </p:spPr>
        <p:txBody>
          <a:bodyPr wrap="square" lIns="91440" tIns="45720" rIns="91440" bIns="45720" rtlCol="0" anchor="t">
            <a:spAutoFit/>
          </a:bodyPr>
          <a:lstStyle/>
          <a:p>
            <a:pPr algn="ctr" defTabSz="685800">
              <a:defRPr/>
            </a:pPr>
            <a:r>
              <a:rPr lang="lt-LT" altLang="lt-LT" sz="1600" b="1">
                <a:solidFill>
                  <a:srgbClr val="8EC543"/>
                </a:solidFill>
                <a:latin typeface="Arial"/>
                <a:cs typeface="Arial"/>
              </a:rPr>
              <a:t>„SERTIFIKUOTOS SĖKLOS NAUDOJIMAS“ </a:t>
            </a:r>
          </a:p>
        </p:txBody>
      </p:sp>
      <p:sp>
        <p:nvSpPr>
          <p:cNvPr id="6" name="TextBox 5">
            <a:extLst>
              <a:ext uri="{FF2B5EF4-FFF2-40B4-BE49-F238E27FC236}">
                <a16:creationId xmlns:a16="http://schemas.microsoft.com/office/drawing/2014/main" id="{B1B14F36-743E-C4F9-3404-8A5C4FF8CA60}"/>
              </a:ext>
            </a:extLst>
          </p:cNvPr>
          <p:cNvSpPr txBox="1"/>
          <p:nvPr/>
        </p:nvSpPr>
        <p:spPr>
          <a:xfrm>
            <a:off x="398905" y="1205792"/>
            <a:ext cx="8325996" cy="3416320"/>
          </a:xfrm>
          <a:prstGeom prst="rect">
            <a:avLst/>
          </a:prstGeom>
          <a:noFill/>
        </p:spPr>
        <p:txBody>
          <a:bodyPr wrap="square" lIns="91440" tIns="45720" rIns="91440" bIns="45720" anchor="t">
            <a:spAutoFit/>
          </a:bodyPr>
          <a:lstStyle/>
          <a:p>
            <a:pPr marL="0" indent="0" algn="just"/>
            <a:r>
              <a:rPr lang="lt-LT" sz="1200">
                <a:latin typeface="Arial" panose="020B0604020202020204" pitchFamily="34" charset="0"/>
                <a:cs typeface="Arial" panose="020B0604020202020204" pitchFamily="34" charset="0"/>
              </a:rPr>
              <a:t>Naudoti sertifikuotą sėklą. Parama už plotų apsėjimą sertifikuota sėkla</a:t>
            </a:r>
          </a:p>
          <a:p>
            <a:pPr algn="just"/>
            <a:r>
              <a:rPr lang="lt-LT" sz="1200">
                <a:effectLst/>
                <a:latin typeface="Arial" panose="020B0604020202020204" pitchFamily="34" charset="0"/>
                <a:ea typeface="Times New Roman" panose="02020603050405020304" pitchFamily="18" charset="0"/>
                <a:cs typeface="Arial" panose="020B0604020202020204" pitchFamily="34" charset="0"/>
              </a:rPr>
              <a:t>Deklaruojant pagal šią veiklą &gt; 300 ha: iki 300 ha skiriama 100 proc. išmokos, virš 300 ha skiriama 85 proc. išmokos</a:t>
            </a:r>
            <a:endParaRPr lang="lt-LT" sz="1200">
              <a:latin typeface="Arial" panose="020B0604020202020204" pitchFamily="34" charset="0"/>
              <a:cs typeface="Arial" panose="020B0604020202020204" pitchFamily="34" charset="0"/>
            </a:endParaRPr>
          </a:p>
          <a:p>
            <a:pPr marL="0" indent="0" algn="just"/>
            <a:endParaRPr lang="lt-LT" altLang="en-US" sz="1200">
              <a:latin typeface="Arial" panose="020B0604020202020204" pitchFamily="34" charset="0"/>
              <a:cs typeface="Arial" panose="020B0604020202020204" pitchFamily="34" charset="0"/>
            </a:endParaRPr>
          </a:p>
          <a:p>
            <a:pPr algn="just"/>
            <a:r>
              <a:rPr lang="lt-LT" altLang="en-US" sz="1200">
                <a:latin typeface="Arial" panose="020B0604020202020204" pitchFamily="34" charset="0"/>
                <a:cs typeface="Arial" panose="020B0604020202020204" pitchFamily="34" charset="0"/>
              </a:rPr>
              <a:t>Tinkamas paramai plotas − ne mažesnis kaip 0,5 ha,</a:t>
            </a:r>
            <a:r>
              <a:rPr lang="lt-LT" sz="1200">
                <a:effectLst/>
                <a:latin typeface="Arial" panose="020B0604020202020204" pitchFamily="34" charset="0"/>
                <a:ea typeface="Times New Roman" panose="02020603050405020304" pitchFamily="18" charset="0"/>
                <a:cs typeface="Arial" panose="020B0604020202020204" pitchFamily="34" charset="0"/>
              </a:rPr>
              <a:t> </a:t>
            </a:r>
            <a:r>
              <a:rPr lang="lt-LT" sz="1200">
                <a:latin typeface="Arial" panose="020B0604020202020204" pitchFamily="34" charset="0"/>
                <a:ea typeface="Times New Roman" panose="02020603050405020304" pitchFamily="18" charset="0"/>
                <a:cs typeface="Arial" panose="020B0604020202020204" pitchFamily="34" charset="0"/>
              </a:rPr>
              <a:t>ariamojoje žemėje įskaitant ganyklas arba pievas. </a:t>
            </a:r>
            <a:r>
              <a:rPr lang="lt-LT" sz="1200">
                <a:effectLst/>
                <a:latin typeface="Arial" panose="020B0604020202020204" pitchFamily="34" charset="0"/>
                <a:ea typeface="Times New Roman" panose="02020603050405020304" pitchFamily="18" charset="0"/>
                <a:cs typeface="Arial" panose="020B0604020202020204" pitchFamily="34" charset="0"/>
              </a:rPr>
              <a:t>Įsipareigojimų laikotarpis</a:t>
            </a:r>
            <a:r>
              <a:rPr lang="lt-LT" sz="1200">
                <a:latin typeface="Arial" panose="020B0604020202020204" pitchFamily="34" charset="0"/>
                <a:ea typeface="Times New Roman" panose="02020603050405020304" pitchFamily="18" charset="0"/>
                <a:cs typeface="Arial" panose="020B0604020202020204" pitchFamily="34" charset="0"/>
              </a:rPr>
              <a:t> </a:t>
            </a:r>
            <a:r>
              <a:rPr lang="lt-LT" altLang="en-US" sz="1200">
                <a:latin typeface="Arial" panose="020B0604020202020204" pitchFamily="34" charset="0"/>
                <a:cs typeface="Arial" panose="020B0604020202020204" pitchFamily="34" charset="0"/>
              </a:rPr>
              <a:t>− </a:t>
            </a:r>
            <a:r>
              <a:rPr lang="lt-LT" sz="1200">
                <a:latin typeface="Arial" panose="020B0604020202020204" pitchFamily="34" charset="0"/>
                <a:ea typeface="Times New Roman" panose="02020603050405020304" pitchFamily="18" charset="0"/>
                <a:cs typeface="Arial" panose="020B0604020202020204" pitchFamily="34" charset="0"/>
              </a:rPr>
              <a:t>1 m.</a:t>
            </a:r>
            <a:endParaRPr lang="lt-LT" sz="1200">
              <a:latin typeface="Arial" panose="020B0604020202020204" pitchFamily="34" charset="0"/>
              <a:cs typeface="Arial" panose="020B0604020202020204" pitchFamily="34" charset="0"/>
            </a:endParaRPr>
          </a:p>
          <a:p>
            <a:pPr algn="just"/>
            <a:endParaRPr lang="lt-LT" altLang="en-US" sz="1200" b="1">
              <a:latin typeface="Arial" panose="020B0604020202020204" pitchFamily="34" charset="0"/>
              <a:cs typeface="Arial" panose="020B0604020202020204" pitchFamily="34" charset="0"/>
            </a:endParaRPr>
          </a:p>
          <a:p>
            <a:pPr algn="just"/>
            <a:r>
              <a:rPr lang="lt-LT" altLang="en-US" sz="1200" b="1">
                <a:solidFill>
                  <a:srgbClr val="000000"/>
                </a:solidFill>
                <a:latin typeface="Arial" panose="020B0604020202020204" pitchFamily="34" charset="0"/>
                <a:cs typeface="Arial" panose="020B0604020202020204" pitchFamily="34" charset="0"/>
              </a:rPr>
              <a:t>Įsipareigojimai:​</a:t>
            </a:r>
          </a:p>
          <a:p>
            <a:pPr marL="228600" indent="-228600" algn="just">
              <a:buFont typeface="Wingdings" panose="05000000000000000000" pitchFamily="2" charset="2"/>
              <a:buChar char="ü"/>
            </a:pPr>
            <a:r>
              <a:rPr lang="lt-LT" altLang="en-US" sz="1200">
                <a:solidFill>
                  <a:srgbClr val="000000"/>
                </a:solidFill>
                <a:latin typeface="Arial" panose="020B0604020202020204" pitchFamily="34" charset="0"/>
                <a:cs typeface="Arial" panose="020B0604020202020204" pitchFamily="34" charset="0"/>
              </a:rPr>
              <a:t>sėjai naudoti tik sertifikuotą sėklą</a:t>
            </a:r>
          </a:p>
          <a:p>
            <a:pPr marL="228600" indent="-228600" algn="just">
              <a:buFont typeface="Wingdings" panose="05000000000000000000" pitchFamily="2" charset="2"/>
              <a:buChar char="ü"/>
            </a:pPr>
            <a:r>
              <a:rPr lang="lt-LT" altLang="en-US" sz="1200">
                <a:solidFill>
                  <a:srgbClr val="000000"/>
                </a:solidFill>
                <a:latin typeface="Arial"/>
                <a:cs typeface="Arial"/>
              </a:rPr>
              <a:t>kai deklaruojami dobilai, liucernos, </a:t>
            </a:r>
            <a:r>
              <a:rPr lang="lt-LT" altLang="en-US" sz="1200" err="1">
                <a:solidFill>
                  <a:srgbClr val="000000"/>
                </a:solidFill>
                <a:latin typeface="Arial"/>
                <a:cs typeface="Arial"/>
              </a:rPr>
              <a:t>esparcetai</a:t>
            </a:r>
            <a:r>
              <a:rPr lang="lt-LT" altLang="en-US" sz="1200">
                <a:solidFill>
                  <a:srgbClr val="000000"/>
                </a:solidFill>
                <a:latin typeface="Arial"/>
                <a:cs typeface="Arial"/>
              </a:rPr>
              <a:t>, </a:t>
            </a:r>
            <a:r>
              <a:rPr lang="lt-LT" altLang="en-US" sz="1200" err="1">
                <a:solidFill>
                  <a:srgbClr val="000000"/>
                </a:solidFill>
                <a:latin typeface="Arial"/>
                <a:cs typeface="Arial"/>
              </a:rPr>
              <a:t>gargždeniai</a:t>
            </a:r>
            <a:r>
              <a:rPr lang="lt-LT" altLang="en-US" sz="1200">
                <a:solidFill>
                  <a:srgbClr val="000000"/>
                </a:solidFill>
                <a:latin typeface="Arial"/>
                <a:cs typeface="Arial"/>
              </a:rPr>
              <a:t>, </a:t>
            </a:r>
            <a:r>
              <a:rPr lang="lt-LT" altLang="en-US" sz="1200" err="1">
                <a:solidFill>
                  <a:srgbClr val="000000"/>
                </a:solidFill>
                <a:latin typeface="Arial"/>
                <a:cs typeface="Arial"/>
              </a:rPr>
              <a:t>ožiarūčiai</a:t>
            </a:r>
            <a:r>
              <a:rPr lang="lt-LT" altLang="en-US" sz="1200">
                <a:solidFill>
                  <a:srgbClr val="000000"/>
                </a:solidFill>
                <a:latin typeface="Arial"/>
                <a:cs typeface="Arial"/>
              </a:rPr>
              <a:t>, </a:t>
            </a:r>
            <a:r>
              <a:rPr lang="lt-LT" sz="1200">
                <a:solidFill>
                  <a:srgbClr val="000000"/>
                </a:solidFill>
                <a:effectLst/>
                <a:latin typeface="Arial"/>
                <a:ea typeface="Times New Roman" panose="02020603050405020304" pitchFamily="18" charset="0"/>
                <a:cs typeface="Arial"/>
              </a:rPr>
              <a:t>taip pat augalai, deklaruojami GPŽ kodu (motiejukai, eraičinai, svidrės ir kt.),</a:t>
            </a:r>
            <a:r>
              <a:rPr lang="lt-LT" altLang="en-US" sz="1200">
                <a:latin typeface="Arial"/>
                <a:cs typeface="Arial"/>
              </a:rPr>
              <a:t> veikloje galima </a:t>
            </a:r>
            <a:r>
              <a:rPr lang="lt-LT" altLang="en-US" sz="1200">
                <a:solidFill>
                  <a:srgbClr val="000000"/>
                </a:solidFill>
                <a:latin typeface="Arial"/>
                <a:cs typeface="Arial"/>
              </a:rPr>
              <a:t>dalyvauti tik </a:t>
            </a:r>
            <a:r>
              <a:rPr lang="lt-LT" sz="1200">
                <a:effectLst/>
                <a:latin typeface="Arial" panose="020B0604020202020204" pitchFamily="34" charset="0"/>
                <a:ea typeface="Times New Roman" panose="02020603050405020304" pitchFamily="18" charset="0"/>
                <a:cs typeface="Arial" panose="020B0604020202020204" pitchFamily="34" charset="0"/>
              </a:rPr>
              <a:t>pirmaisiais metais, </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kai jie </a:t>
            </a:r>
            <a:r>
              <a:rPr lang="lt-LT" sz="1200">
                <a:effectLst/>
                <a:latin typeface="Arial" panose="020B0604020202020204" pitchFamily="34" charset="0"/>
                <a:ea typeface="Times New Roman" panose="02020603050405020304" pitchFamily="18" charset="0"/>
                <a:cs typeface="Arial" panose="020B0604020202020204" pitchFamily="34" charset="0"/>
              </a:rPr>
              <a:t>deklaruojami kaip </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pagrindiniai žemės ūkio augalai</a:t>
            </a:r>
            <a:endParaRPr lang="lt-LT" altLang="en-US" sz="1200">
              <a:solidFill>
                <a:srgbClr val="000000"/>
              </a:solidFill>
              <a:latin typeface="Arial" panose="020B0604020202020204" pitchFamily="34" charset="0"/>
              <a:cs typeface="Arial" panose="020B0604020202020204" pitchFamily="34" charset="0"/>
            </a:endParaRPr>
          </a:p>
          <a:p>
            <a:pPr marL="228600" indent="-228600" algn="just">
              <a:buFont typeface="Wingdings" panose="05000000000000000000" pitchFamily="2" charset="2"/>
              <a:buChar char="ü"/>
            </a:pPr>
            <a:r>
              <a:rPr lang="lt-LT" sz="1200">
                <a:solidFill>
                  <a:srgbClr val="000000"/>
                </a:solidFill>
                <a:effectLst/>
                <a:latin typeface="Arial"/>
                <a:ea typeface="Times New Roman" panose="02020603050405020304" pitchFamily="18" charset="0"/>
                <a:cs typeface="Arial"/>
              </a:rPr>
              <a:t>einamųjų metų sėjai sertifikuotą sėklą įsigyti ne anksčiau kaip prieš 24 mėn. iki einamųjų metų paraiškų teikimo pabaigos</a:t>
            </a:r>
            <a:endParaRPr lang="lt-LT" altLang="en-US" sz="1200">
              <a:solidFill>
                <a:srgbClr val="000000"/>
              </a:solidFill>
              <a:latin typeface="Arial"/>
              <a:cs typeface="Arial"/>
            </a:endParaRPr>
          </a:p>
          <a:p>
            <a:pPr marL="228600" indent="-228600" algn="just">
              <a:buFont typeface="Wingdings" panose="05000000000000000000" pitchFamily="2" charset="2"/>
              <a:buChar char="ü"/>
            </a:pPr>
            <a:r>
              <a:rPr lang="lt-LT" altLang="en-US" sz="1200">
                <a:solidFill>
                  <a:srgbClr val="000000"/>
                </a:solidFill>
                <a:latin typeface="Arial" panose="020B0604020202020204" pitchFamily="34" charset="0"/>
                <a:cs typeface="Arial" panose="020B0604020202020204" pitchFamily="34" charset="0"/>
              </a:rPr>
              <a:t>plotų, kuriuose pasėta sertifikuota sėkla, nenaudoti sėklos gamybai (šie plotai negali būti aprobuojami bei derlius negali būti sertifikuojamas Valstybinės augalininkystės tarnybos)</a:t>
            </a:r>
          </a:p>
          <a:p>
            <a:pPr marL="228600" indent="-228600" algn="just">
              <a:buFont typeface="Wingdings" panose="05000000000000000000" pitchFamily="2" charset="2"/>
              <a:buChar char="ü"/>
            </a:pPr>
            <a:r>
              <a:rPr lang="lt-LT" sz="1200" b="1">
                <a:solidFill>
                  <a:srgbClr val="0070C0"/>
                </a:solidFill>
                <a:latin typeface="Arial" panose="020B0604020202020204" pitchFamily="34" charset="0"/>
                <a:ea typeface="+mn-lt"/>
                <a:cs typeface="Arial" panose="020B0604020202020204" pitchFamily="34" charset="0"/>
              </a:rPr>
              <a:t>dalyvauti dar vienoje veikloje </a:t>
            </a:r>
            <a:r>
              <a:rPr lang="lt-LT" sz="1200">
                <a:solidFill>
                  <a:srgbClr val="0070C0"/>
                </a:solidFill>
                <a:latin typeface="Arial" panose="020B0604020202020204" pitchFamily="34" charset="0"/>
                <a:ea typeface="+mn-lt"/>
                <a:cs typeface="Arial" panose="020B0604020202020204" pitchFamily="34" charset="0"/>
              </a:rPr>
              <a:t>iš šių: „</a:t>
            </a:r>
            <a:r>
              <a:rPr lang="lt-LT" sz="1200">
                <a:solidFill>
                  <a:srgbClr val="0070C0"/>
                </a:solidFill>
                <a:effectLst/>
                <a:latin typeface="Arial" panose="020B0604020202020204" pitchFamily="34" charset="0"/>
                <a:ea typeface="Times New Roman" panose="02020603050405020304" pitchFamily="18" charset="0"/>
                <a:cs typeface="Arial" panose="020B0604020202020204" pitchFamily="34" charset="0"/>
              </a:rPr>
              <a:t>Augalų kaita“, </a:t>
            </a:r>
            <a:r>
              <a:rPr lang="lt-LT" sz="1200">
                <a:solidFill>
                  <a:srgbClr val="0070C0"/>
                </a:solidFill>
                <a:latin typeface="Arial" panose="020B0604020202020204" pitchFamily="34" charset="0"/>
                <a:ea typeface="Times New Roman" panose="02020603050405020304" pitchFamily="18" charset="0"/>
                <a:cs typeface="Arial" panose="020B0604020202020204" pitchFamily="34" charset="0"/>
              </a:rPr>
              <a:t>„</a:t>
            </a:r>
            <a:r>
              <a:rPr lang="lt-LT" sz="1200">
                <a:solidFill>
                  <a:srgbClr val="0070C0"/>
                </a:solidFill>
                <a:effectLst/>
                <a:latin typeface="Arial" panose="020B0604020202020204" pitchFamily="34" charset="0"/>
                <a:ea typeface="Times New Roman" panose="02020603050405020304" pitchFamily="18" charset="0"/>
                <a:cs typeface="Arial" panose="020B0604020202020204" pitchFamily="34" charset="0"/>
              </a:rPr>
              <a:t>Tarpiniai pasėliai“, </a:t>
            </a:r>
            <a:r>
              <a:rPr lang="lt-LT" sz="1200">
                <a:solidFill>
                  <a:srgbClr val="0070C0"/>
                </a:solidFill>
                <a:latin typeface="Arial" panose="020B0604020202020204" pitchFamily="34" charset="0"/>
                <a:ea typeface="Times New Roman" panose="02020603050405020304" pitchFamily="18" charset="0"/>
                <a:cs typeface="Arial" panose="020B0604020202020204" pitchFamily="34" charset="0"/>
              </a:rPr>
              <a:t>„</a:t>
            </a:r>
            <a:r>
              <a:rPr lang="lt-LT" sz="1200">
                <a:solidFill>
                  <a:srgbClr val="0070C0"/>
                </a:solidFill>
                <a:effectLst/>
                <a:latin typeface="Arial" panose="020B0604020202020204" pitchFamily="34" charset="0"/>
                <a:ea typeface="Times New Roman" panose="02020603050405020304" pitchFamily="18" charset="0"/>
                <a:cs typeface="Arial" panose="020B0604020202020204" pitchFamily="34" charset="0"/>
              </a:rPr>
              <a:t>Neariminės tausojamosios žemdirbystės technologijos“, </a:t>
            </a:r>
            <a:r>
              <a:rPr lang="lt-LT" sz="1200">
                <a:solidFill>
                  <a:srgbClr val="0070C0"/>
                </a:solidFill>
                <a:latin typeface="Arial" panose="020B0604020202020204" pitchFamily="34" charset="0"/>
                <a:ea typeface="Times New Roman" panose="02020603050405020304" pitchFamily="18" charset="0"/>
                <a:cs typeface="Arial" panose="020B0604020202020204" pitchFamily="34" charset="0"/>
              </a:rPr>
              <a:t>„</a:t>
            </a:r>
            <a:r>
              <a:rPr lang="lt-LT" sz="1200">
                <a:solidFill>
                  <a:srgbClr val="0070C0"/>
                </a:solidFill>
                <a:effectLst/>
                <a:latin typeface="Arial" panose="020B0604020202020204" pitchFamily="34" charset="0"/>
                <a:ea typeface="Times New Roman" panose="02020603050405020304" pitchFamily="18" charset="0"/>
                <a:cs typeface="Arial" panose="020B0604020202020204" pitchFamily="34" charset="0"/>
              </a:rPr>
              <a:t>Kraštovaizdžio elementų priežiūra“, </a:t>
            </a:r>
            <a:r>
              <a:rPr lang="lt-LT" sz="1200">
                <a:solidFill>
                  <a:srgbClr val="0070C0"/>
                </a:solidFill>
                <a:latin typeface="Arial" panose="020B0604020202020204" pitchFamily="34" charset="0"/>
                <a:ea typeface="Times New Roman" panose="02020603050405020304" pitchFamily="18" charset="0"/>
                <a:cs typeface="Arial" panose="020B0604020202020204" pitchFamily="34" charset="0"/>
              </a:rPr>
              <a:t>„</a:t>
            </a:r>
            <a:r>
              <a:rPr lang="lt-LT" sz="1200">
                <a:solidFill>
                  <a:srgbClr val="0070C0"/>
                </a:solidFill>
                <a:effectLst/>
                <a:latin typeface="Arial" panose="020B0604020202020204" pitchFamily="34" charset="0"/>
                <a:ea typeface="Times New Roman" panose="02020603050405020304" pitchFamily="18" charset="0"/>
                <a:cs typeface="Arial" panose="020B0604020202020204" pitchFamily="34" charset="0"/>
              </a:rPr>
              <a:t>Trumpaamžių medingųjų augalų juostos“, </a:t>
            </a:r>
            <a:r>
              <a:rPr lang="lt-LT" sz="1200">
                <a:solidFill>
                  <a:srgbClr val="0070C0"/>
                </a:solidFill>
                <a:latin typeface="Arial" panose="020B0604020202020204" pitchFamily="34" charset="0"/>
                <a:ea typeface="Times New Roman" panose="02020603050405020304" pitchFamily="18" charset="0"/>
                <a:cs typeface="Arial" panose="020B0604020202020204" pitchFamily="34" charset="0"/>
              </a:rPr>
              <a:t>„</a:t>
            </a:r>
            <a:r>
              <a:rPr lang="lt-LT" sz="1200">
                <a:solidFill>
                  <a:srgbClr val="0070C0"/>
                </a:solidFill>
                <a:effectLst/>
                <a:latin typeface="Arial" panose="020B0604020202020204" pitchFamily="34" charset="0"/>
                <a:ea typeface="Times New Roman" panose="02020603050405020304" pitchFamily="18" charset="0"/>
                <a:cs typeface="Arial" panose="020B0604020202020204" pitchFamily="34" charset="0"/>
              </a:rPr>
              <a:t>Daugiamečių žolių juostos“ </a:t>
            </a:r>
            <a:r>
              <a:rPr lang="lt-LT" sz="1200" b="1">
                <a:solidFill>
                  <a:srgbClr val="0070C0"/>
                </a:solidFill>
                <a:effectLst/>
                <a:latin typeface="Arial" panose="020B0604020202020204" pitchFamily="34" charset="0"/>
                <a:ea typeface="Times New Roman" panose="02020603050405020304" pitchFamily="18" charset="0"/>
                <a:cs typeface="Arial" panose="020B0604020202020204" pitchFamily="34" charset="0"/>
              </a:rPr>
              <a:t>(netaikoma, jei deklaruojama mažiau kaip 100 ha ariamosios žemės)</a:t>
            </a:r>
          </a:p>
        </p:txBody>
      </p:sp>
      <p:sp>
        <p:nvSpPr>
          <p:cNvPr id="3" name="Rectangle 1">
            <a:extLst>
              <a:ext uri="{FF2B5EF4-FFF2-40B4-BE49-F238E27FC236}">
                <a16:creationId xmlns:a16="http://schemas.microsoft.com/office/drawing/2014/main" id="{E305E7C9-2CB0-1CD0-36C3-CF00E6D7A353}"/>
              </a:ext>
            </a:extLst>
          </p:cNvPr>
          <p:cNvSpPr>
            <a:spLocks noChangeArrowheads="1"/>
          </p:cNvSpPr>
          <p:nvPr/>
        </p:nvSpPr>
        <p:spPr bwMode="auto">
          <a:xfrm>
            <a:off x="2269934" y="386365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t-LT" altLang="lt-LT"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 </a:t>
            </a:r>
            <a:endParaRPr kumimoji="0" lang="lt-LT" altLang="lt-LT"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lt-LT" altLang="lt-LT"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611975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457201" y="774359"/>
            <a:ext cx="8260450" cy="338554"/>
          </a:xfrm>
          <a:prstGeom prst="rect">
            <a:avLst/>
          </a:prstGeom>
          <a:noFill/>
        </p:spPr>
        <p:txBody>
          <a:bodyPr wrap="square" lIns="91440" tIns="45720" rIns="91440" bIns="45720" rtlCol="0" anchor="t">
            <a:spAutoFit/>
          </a:bodyPr>
          <a:lstStyle/>
          <a:p>
            <a:pPr algn="ctr" defTabSz="685800">
              <a:defRPr/>
            </a:pPr>
            <a:r>
              <a:rPr lang="lt-LT" altLang="lt-LT" sz="1600" b="1">
                <a:solidFill>
                  <a:srgbClr val="8EC543"/>
                </a:solidFill>
                <a:latin typeface="Arial"/>
                <a:cs typeface="Arial"/>
              </a:rPr>
              <a:t>„NEARIMINĖS TAUSOJAMOSIOS ŽEMDIRBYSTĖS TECHNOLOGIJOS“ </a:t>
            </a:r>
          </a:p>
        </p:txBody>
      </p:sp>
      <p:sp>
        <p:nvSpPr>
          <p:cNvPr id="6" name="TextBox 5">
            <a:extLst>
              <a:ext uri="{FF2B5EF4-FFF2-40B4-BE49-F238E27FC236}">
                <a16:creationId xmlns:a16="http://schemas.microsoft.com/office/drawing/2014/main" id="{B1B14F36-743E-C4F9-3404-8A5C4FF8CA60}"/>
              </a:ext>
            </a:extLst>
          </p:cNvPr>
          <p:cNvSpPr txBox="1"/>
          <p:nvPr/>
        </p:nvSpPr>
        <p:spPr>
          <a:xfrm>
            <a:off x="457201" y="1052401"/>
            <a:ext cx="8229598" cy="3970318"/>
          </a:xfrm>
          <a:prstGeom prst="rect">
            <a:avLst/>
          </a:prstGeom>
          <a:noFill/>
        </p:spPr>
        <p:txBody>
          <a:bodyPr wrap="square">
            <a:spAutoFit/>
          </a:bodyPr>
          <a:lstStyle/>
          <a:p>
            <a:pPr marL="0" indent="0" algn="just"/>
            <a:r>
              <a:rPr lang="lt-LT" sz="1200">
                <a:latin typeface="Arial" panose="020B0604020202020204" pitchFamily="34" charset="0"/>
                <a:cs typeface="Arial" panose="020B0604020202020204" pitchFamily="34" charset="0"/>
              </a:rPr>
              <a:t>Mažinti ŠESD, gerinti dirvožemio būklę. Parama už žemės dirbimą be plūgo (neapverčiant dirvos) </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lt-LT" sz="1200">
                <a:effectLst/>
                <a:latin typeface="Arial" panose="020B0604020202020204" pitchFamily="34" charset="0"/>
                <a:ea typeface="Times New Roman" panose="02020603050405020304" pitchFamily="18" charset="0"/>
                <a:cs typeface="Arial" panose="020B0604020202020204" pitchFamily="34" charset="0"/>
              </a:rPr>
              <a:t>taikant tiesioginę sėją; kitus </a:t>
            </a:r>
            <a:r>
              <a:rPr lang="lt-LT" sz="1200" err="1">
                <a:effectLst/>
                <a:latin typeface="Arial" panose="020B0604020202020204" pitchFamily="34" charset="0"/>
                <a:ea typeface="Times New Roman" panose="02020603050405020304" pitchFamily="18" charset="0"/>
                <a:cs typeface="Arial" panose="020B0604020202020204" pitchFamily="34" charset="0"/>
              </a:rPr>
              <a:t>bearimių</a:t>
            </a:r>
            <a:r>
              <a:rPr lang="lt-LT" sz="1200">
                <a:effectLst/>
                <a:latin typeface="Arial" panose="020B0604020202020204" pitchFamily="34" charset="0"/>
                <a:ea typeface="Times New Roman" panose="02020603050405020304" pitchFamily="18" charset="0"/>
                <a:cs typeface="Arial" panose="020B0604020202020204" pitchFamily="34" charset="0"/>
              </a:rPr>
              <a:t> technologijų žemės dirbimo būdus</a:t>
            </a:r>
            <a:endParaRPr lang="lt-LT" sz="1200">
              <a:latin typeface="Arial" panose="020B0604020202020204" pitchFamily="34" charset="0"/>
              <a:cs typeface="Arial" panose="020B0604020202020204" pitchFamily="34" charset="0"/>
            </a:endParaRPr>
          </a:p>
          <a:p>
            <a:pPr algn="just"/>
            <a:r>
              <a:rPr lang="lt-LT" sz="1200">
                <a:effectLst/>
                <a:latin typeface="Arial" panose="020B0604020202020204" pitchFamily="34" charset="0"/>
                <a:ea typeface="Times New Roman" panose="02020603050405020304" pitchFamily="18" charset="0"/>
                <a:cs typeface="Arial" panose="020B0604020202020204" pitchFamily="34" charset="0"/>
              </a:rPr>
              <a:t>Deklaruojant pagal šią veiklą &gt; 300 ha: iki 300 ha skiriama 100 proc. išmokos, virš 300 ha skiriama 85 proc. išmokos. Deklaruojant ir tiesioginės sėjos būdą,</a:t>
            </a:r>
            <a:r>
              <a:rPr lang="lt-LT" sz="1200" spc="-20">
                <a:effectLst/>
                <a:latin typeface="Arial" panose="020B0604020202020204" pitchFamily="34" charset="0"/>
                <a:ea typeface="Times New Roman" panose="02020603050405020304" pitchFamily="18" charset="0"/>
                <a:cs typeface="Arial" panose="020B0604020202020204" pitchFamily="34" charset="0"/>
              </a:rPr>
              <a:t> ir </a:t>
            </a:r>
            <a:r>
              <a:rPr lang="lt-LT" sz="1200" spc="-10">
                <a:effectLst/>
                <a:latin typeface="Arial" panose="020B0604020202020204" pitchFamily="34" charset="0"/>
                <a:ea typeface="Times New Roman" panose="02020603050405020304" pitchFamily="18" charset="0"/>
                <a:cs typeface="Arial" panose="020B0604020202020204" pitchFamily="34" charset="0"/>
              </a:rPr>
              <a:t>kitus </a:t>
            </a:r>
            <a:r>
              <a:rPr lang="lt-LT" sz="1200" err="1">
                <a:effectLst/>
                <a:latin typeface="Arial" panose="020B0604020202020204" pitchFamily="34" charset="0"/>
                <a:ea typeface="Times New Roman" panose="02020603050405020304" pitchFamily="18" charset="0"/>
                <a:cs typeface="Arial" panose="020B0604020202020204" pitchFamily="34" charset="0"/>
              </a:rPr>
              <a:t>bearimių</a:t>
            </a:r>
            <a:r>
              <a:rPr lang="lt-LT" sz="1200">
                <a:effectLst/>
                <a:latin typeface="Arial" panose="020B0604020202020204" pitchFamily="34" charset="0"/>
                <a:ea typeface="Times New Roman" panose="02020603050405020304" pitchFamily="18" charset="0"/>
                <a:cs typeface="Arial" panose="020B0604020202020204" pitchFamily="34" charset="0"/>
              </a:rPr>
              <a:t> technologijų žemės dirbimo būdus</a:t>
            </a:r>
            <a:r>
              <a:rPr lang="lt-LT" sz="1200" spc="-10">
                <a:effectLst/>
                <a:latin typeface="Arial" panose="020B0604020202020204" pitchFamily="34" charset="0"/>
                <a:ea typeface="Times New Roman" panose="02020603050405020304" pitchFamily="18" charset="0"/>
                <a:cs typeface="Arial" panose="020B0604020202020204" pitchFamily="34" charset="0"/>
              </a:rPr>
              <a:t>, pirmumas</a:t>
            </a:r>
            <a:r>
              <a:rPr lang="lt-LT" sz="1200">
                <a:effectLst/>
                <a:latin typeface="Arial" panose="020B0604020202020204" pitchFamily="34" charset="0"/>
                <a:ea typeface="Times New Roman" panose="02020603050405020304" pitchFamily="18" charset="0"/>
                <a:cs typeface="Arial" panose="020B0604020202020204" pitchFamily="34" charset="0"/>
              </a:rPr>
              <a:t> − didesnei išmokai</a:t>
            </a:r>
            <a:endParaRPr lang="en-US" sz="1200">
              <a:latin typeface="Arial" panose="020B0604020202020204" pitchFamily="34" charset="0"/>
              <a:cs typeface="Arial" panose="020B0604020202020204" pitchFamily="34" charset="0"/>
            </a:endParaRPr>
          </a:p>
          <a:p>
            <a:pPr marL="0" indent="0" algn="just"/>
            <a:endParaRPr lang="lt-LT" sz="600">
              <a:latin typeface="Arial" panose="020B0604020202020204" pitchFamily="34" charset="0"/>
              <a:cs typeface="Arial" panose="020B0604020202020204" pitchFamily="34" charset="0"/>
            </a:endParaRPr>
          </a:p>
          <a:p>
            <a:pPr marL="0" indent="0" algn="just"/>
            <a:r>
              <a:rPr lang="lt-LT" sz="1200">
                <a:latin typeface="Arial" panose="020B0604020202020204" pitchFamily="34" charset="0"/>
                <a:cs typeface="Arial" panose="020B0604020202020204" pitchFamily="34" charset="0"/>
              </a:rPr>
              <a:t>Tinkamas paramai plotas − ne mažesnis kaip 1 ha, ariamojoje žemėje</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 išskyrus pievas iki 5 m. </a:t>
            </a:r>
            <a:endParaRPr lang="lt-LT" sz="1200">
              <a:solidFill>
                <a:srgbClr val="000000"/>
              </a:solidFill>
              <a:effectLst/>
              <a:highlight>
                <a:srgbClr val="FFFF00"/>
              </a:highlight>
              <a:latin typeface="Arial" panose="020B0604020202020204" pitchFamily="34" charset="0"/>
              <a:ea typeface="Times New Roman" panose="02020603050405020304" pitchFamily="18" charset="0"/>
              <a:cs typeface="Arial" panose="020B0604020202020204" pitchFamily="34" charset="0"/>
            </a:endParaRPr>
          </a:p>
          <a:p>
            <a:pPr marL="0" indent="0" algn="just"/>
            <a:r>
              <a:rPr lang="lt-LT" sz="1200">
                <a:effectLst/>
                <a:latin typeface="Arial" panose="020B0604020202020204" pitchFamily="34" charset="0"/>
                <a:ea typeface="Times New Roman" panose="02020603050405020304" pitchFamily="18" charset="0"/>
                <a:cs typeface="Arial" panose="020B0604020202020204" pitchFamily="34" charset="0"/>
              </a:rPr>
              <a:t>Įsipareigojimų laikotarpis nuo 2024 m.: taikant tiesioginę sėją − 2 m. (deklaruoti tuos pačius plotus), taikant kitus </a:t>
            </a:r>
            <a:r>
              <a:rPr lang="lt-LT" sz="1200" err="1">
                <a:effectLst/>
                <a:latin typeface="Arial" panose="020B0604020202020204" pitchFamily="34" charset="0"/>
                <a:ea typeface="Times New Roman" panose="02020603050405020304" pitchFamily="18" charset="0"/>
                <a:cs typeface="Arial" panose="020B0604020202020204" pitchFamily="34" charset="0"/>
              </a:rPr>
              <a:t>bearimių</a:t>
            </a:r>
            <a:r>
              <a:rPr lang="lt-LT" sz="1200">
                <a:effectLst/>
                <a:latin typeface="Arial" panose="020B0604020202020204" pitchFamily="34" charset="0"/>
                <a:ea typeface="Times New Roman" panose="02020603050405020304" pitchFamily="18" charset="0"/>
                <a:cs typeface="Arial" panose="020B0604020202020204" pitchFamily="34" charset="0"/>
              </a:rPr>
              <a:t> technologijų žemės dirbimo būdus − 1 m.</a:t>
            </a:r>
            <a:endParaRPr lang="lt-LT" sz="1200">
              <a:highlight>
                <a:srgbClr val="FFFF00"/>
              </a:highlight>
              <a:latin typeface="Arial" panose="020B0604020202020204" pitchFamily="34" charset="0"/>
              <a:cs typeface="Arial" panose="020B0604020202020204" pitchFamily="34" charset="0"/>
            </a:endParaRPr>
          </a:p>
          <a:p>
            <a:pPr algn="just"/>
            <a:endParaRPr lang="lt-LT" altLang="en-US" sz="600" b="1">
              <a:latin typeface="Arial" panose="020B0604020202020204" pitchFamily="34" charset="0"/>
              <a:cs typeface="Arial" panose="020B0604020202020204" pitchFamily="34" charset="0"/>
            </a:endParaRPr>
          </a:p>
          <a:p>
            <a:pPr algn="just"/>
            <a:r>
              <a:rPr lang="lt-LT" altLang="en-US" sz="1200" b="1">
                <a:solidFill>
                  <a:srgbClr val="000000"/>
                </a:solidFill>
                <a:latin typeface="Arial" panose="020B0604020202020204" pitchFamily="34" charset="0"/>
                <a:cs typeface="Arial" panose="020B0604020202020204" pitchFamily="34" charset="0"/>
              </a:rPr>
              <a:t>Įsipareigojimai:​ </a:t>
            </a:r>
          </a:p>
          <a:p>
            <a:pPr marL="228600" indent="-228600" algn="just">
              <a:buFont typeface="Wingdings" panose="05000000000000000000" pitchFamily="2" charset="2"/>
              <a:buChar char="ü"/>
            </a:pP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deklaruojami plotai iš </a:t>
            </a:r>
            <a:r>
              <a:rPr lang="lt-LT" altLang="en-US" sz="1200">
                <a:latin typeface="Arial" panose="020B0604020202020204" pitchFamily="34" charset="0"/>
                <a:cs typeface="Arial" panose="020B0604020202020204" pitchFamily="34" charset="0"/>
              </a:rPr>
              <a:t>Klasifikatoriaus I-III grupės augalų</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p>
          <a:p>
            <a:pPr marL="228600" indent="-228600" algn="just">
              <a:buFont typeface="Wingdings" panose="05000000000000000000" pitchFamily="2" charset="2"/>
              <a:buChar char="ü"/>
            </a:pPr>
            <a:r>
              <a:rPr lang="lt-LT" altLang="en-US" sz="1200">
                <a:solidFill>
                  <a:srgbClr val="000000"/>
                </a:solidFill>
                <a:latin typeface="Arial" panose="020B0604020202020204" pitchFamily="34" charset="0"/>
                <a:cs typeface="Arial" panose="020B0604020202020204" pitchFamily="34" charset="0"/>
              </a:rPr>
              <a:t>kai </a:t>
            </a:r>
            <a:r>
              <a:rPr lang="lt-LT" altLang="en-US" sz="1200">
                <a:latin typeface="Arial" panose="020B0604020202020204" pitchFamily="34" charset="0"/>
                <a:cs typeface="Arial" panose="020B0604020202020204" pitchFamily="34" charset="0"/>
              </a:rPr>
              <a:t>Klasifikatoriaus III grupės augalai </a:t>
            </a:r>
            <a:r>
              <a:rPr lang="lt-LT" sz="1200">
                <a:latin typeface="Arial" panose="020B0604020202020204" pitchFamily="34" charset="0"/>
                <a:ea typeface="Times New Roman" panose="02020603050405020304" pitchFamily="18" charset="0"/>
                <a:cs typeface="Arial" panose="020B0604020202020204" pitchFamily="34" charset="0"/>
              </a:rPr>
              <a:t>deklaruojami kaip </a:t>
            </a:r>
            <a:r>
              <a:rPr lang="lt-LT" sz="1200">
                <a:solidFill>
                  <a:srgbClr val="000000"/>
                </a:solidFill>
                <a:latin typeface="Arial" panose="020B0604020202020204" pitchFamily="34" charset="0"/>
                <a:ea typeface="Times New Roman" panose="02020603050405020304" pitchFamily="18" charset="0"/>
                <a:cs typeface="Arial" panose="020B0604020202020204" pitchFamily="34" charset="0"/>
              </a:rPr>
              <a:t>pagrindiniai augalai</a:t>
            </a:r>
            <a:r>
              <a:rPr lang="lt-LT" altLang="en-US" sz="1200">
                <a:latin typeface="Arial" panose="020B0604020202020204" pitchFamily="34" charset="0"/>
                <a:cs typeface="Arial" panose="020B0604020202020204" pitchFamily="34" charset="0"/>
              </a:rPr>
              <a:t>,</a:t>
            </a:r>
            <a:r>
              <a:rPr lang="lt-LT" altLang="en-US" sz="1200">
                <a:solidFill>
                  <a:srgbClr val="000000"/>
                </a:solidFill>
                <a:latin typeface="Arial" panose="020B0604020202020204" pitchFamily="34" charset="0"/>
                <a:cs typeface="Arial" panose="020B0604020202020204" pitchFamily="34" charset="0"/>
              </a:rPr>
              <a:t> </a:t>
            </a:r>
            <a:r>
              <a:rPr lang="lt-LT" altLang="en-US" sz="1200">
                <a:latin typeface="Arial"/>
                <a:cs typeface="Arial"/>
              </a:rPr>
              <a:t>veikloje </a:t>
            </a:r>
            <a:r>
              <a:rPr lang="lt-LT" altLang="en-US" sz="1200">
                <a:solidFill>
                  <a:srgbClr val="000000"/>
                </a:solidFill>
                <a:latin typeface="Arial"/>
                <a:cs typeface="Arial"/>
              </a:rPr>
              <a:t>dalyvauti tik </a:t>
            </a:r>
            <a:r>
              <a:rPr lang="lt-LT" sz="1200">
                <a:effectLst/>
                <a:latin typeface="Arial" panose="020B0604020202020204" pitchFamily="34" charset="0"/>
                <a:ea typeface="Times New Roman" panose="02020603050405020304" pitchFamily="18" charset="0"/>
                <a:cs typeface="Arial" panose="020B0604020202020204" pitchFamily="34" charset="0"/>
              </a:rPr>
              <a:t>pirmaisiais metais</a:t>
            </a:r>
          </a:p>
          <a:p>
            <a:pPr marL="228600" indent="-228600" algn="just">
              <a:buFont typeface="Wingdings" panose="05000000000000000000" pitchFamily="2" charset="2"/>
              <a:buChar char="ü"/>
            </a:pPr>
            <a:r>
              <a:rPr lang="lt-LT" altLang="en-US" sz="1200">
                <a:solidFill>
                  <a:srgbClr val="000000"/>
                </a:solidFill>
                <a:latin typeface="Arial" panose="020B0604020202020204" pitchFamily="34" charset="0"/>
                <a:cs typeface="Arial" panose="020B0604020202020204" pitchFamily="34" charset="0"/>
              </a:rPr>
              <a:t>kai </a:t>
            </a:r>
            <a:r>
              <a:rPr lang="lt-LT" altLang="en-US" sz="1200">
                <a:latin typeface="Arial" panose="020B0604020202020204" pitchFamily="34" charset="0"/>
                <a:cs typeface="Arial" panose="020B0604020202020204" pitchFamily="34" charset="0"/>
              </a:rPr>
              <a:t>Klasifikatoriaus III grupės augalai </a:t>
            </a:r>
            <a:r>
              <a:rPr lang="lt-LT" altLang="en-US" sz="1200">
                <a:solidFill>
                  <a:srgbClr val="000000"/>
                </a:solidFill>
                <a:latin typeface="Arial" panose="020B0604020202020204" pitchFamily="34" charset="0"/>
                <a:cs typeface="Arial" panose="020B0604020202020204" pitchFamily="34" charset="0"/>
              </a:rPr>
              <a:t>deklaruojami </a:t>
            </a:r>
            <a:r>
              <a:rPr lang="lt-LT" sz="1200">
                <a:latin typeface="Arial" panose="020B0604020202020204" pitchFamily="34" charset="0"/>
                <a:ea typeface="Times New Roman" panose="02020603050405020304" pitchFamily="18" charset="0"/>
                <a:cs typeface="Arial" panose="020B0604020202020204" pitchFamily="34" charset="0"/>
              </a:rPr>
              <a:t>kaip </a:t>
            </a:r>
            <a:r>
              <a:rPr lang="lt-LT" sz="1200">
                <a:solidFill>
                  <a:srgbClr val="000000"/>
                </a:solidFill>
                <a:latin typeface="Arial" panose="020B0604020202020204" pitchFamily="34" charset="0"/>
                <a:ea typeface="Times New Roman" panose="02020603050405020304" pitchFamily="18" charset="0"/>
                <a:cs typeface="Arial" panose="020B0604020202020204" pitchFamily="34" charset="0"/>
              </a:rPr>
              <a:t>pagrindiniai augalai</a:t>
            </a:r>
            <a:r>
              <a:rPr lang="lt-LT" altLang="en-US" sz="1200">
                <a:latin typeface="Arial" panose="020B0604020202020204" pitchFamily="34" charset="0"/>
                <a:cs typeface="Arial" panose="020B0604020202020204" pitchFamily="34" charset="0"/>
              </a:rPr>
              <a:t>, veikloje nedalyvauti su plotu, pernai deklaruotu pagal veiklą „Tarpiniai pasėliai“</a:t>
            </a:r>
            <a:endPar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228600" indent="-228600" algn="just">
              <a:buFont typeface="Wingdings" panose="05000000000000000000" pitchFamily="2" charset="2"/>
              <a:buChar char="ü"/>
            </a:pPr>
            <a:r>
              <a:rPr lang="lt-LT" sz="1200" b="1">
                <a:effectLst/>
                <a:latin typeface="Arial" panose="020B0604020202020204" pitchFamily="34" charset="0"/>
                <a:ea typeface="Times New Roman" panose="02020603050405020304" pitchFamily="18" charset="0"/>
                <a:cs typeface="Arial" panose="020B0604020202020204" pitchFamily="34" charset="0"/>
              </a:rPr>
              <a:t>nuo praėjusių metų </a:t>
            </a:r>
            <a:r>
              <a:rPr lang="lt-LT" sz="1200">
                <a:effectLst/>
                <a:latin typeface="Arial" panose="020B0604020202020204" pitchFamily="34" charset="0"/>
                <a:ea typeface="Times New Roman" panose="02020603050405020304" pitchFamily="18" charset="0"/>
                <a:cs typeface="Arial" panose="020B0604020202020204" pitchFamily="34" charset="0"/>
              </a:rPr>
              <a:t>lapkričio 15 d. </a:t>
            </a:r>
            <a:r>
              <a:rPr lang="lt-LT" sz="1200" b="1">
                <a:effectLst/>
                <a:latin typeface="Arial" panose="020B0604020202020204" pitchFamily="34" charset="0"/>
                <a:ea typeface="Times New Roman" panose="02020603050405020304" pitchFamily="18" charset="0"/>
                <a:cs typeface="Arial" panose="020B0604020202020204" pitchFamily="34" charset="0"/>
              </a:rPr>
              <a:t>iki kitų metų</a:t>
            </a:r>
            <a:r>
              <a:rPr lang="lt-LT" sz="1200">
                <a:effectLst/>
                <a:latin typeface="Arial" panose="020B0604020202020204" pitchFamily="34" charset="0"/>
                <a:ea typeface="Times New Roman" panose="02020603050405020304" pitchFamily="18" charset="0"/>
                <a:cs typeface="Arial" panose="020B0604020202020204" pitchFamily="34" charset="0"/>
              </a:rPr>
              <a:t> kovo </a:t>
            </a:r>
            <a:r>
              <a:rPr lang="lt-LT" sz="1200" strike="sngStrike">
                <a:solidFill>
                  <a:schemeClr val="accent6">
                    <a:lumMod val="75000"/>
                  </a:schemeClr>
                </a:solidFill>
                <a:effectLst/>
                <a:latin typeface="Arial" panose="020B0604020202020204" pitchFamily="34" charset="0"/>
                <a:ea typeface="Times New Roman" panose="02020603050405020304" pitchFamily="18" charset="0"/>
                <a:cs typeface="Arial" panose="020B0604020202020204" pitchFamily="34" charset="0"/>
              </a:rPr>
              <a:t>15</a:t>
            </a:r>
            <a:r>
              <a:rPr lang="lt-LT" sz="1200">
                <a:effectLst/>
                <a:latin typeface="Arial" panose="020B0604020202020204" pitchFamily="34" charset="0"/>
                <a:ea typeface="Times New Roman" panose="02020603050405020304" pitchFamily="18" charset="0"/>
                <a:cs typeface="Arial" panose="020B0604020202020204" pitchFamily="34" charset="0"/>
              </a:rPr>
              <a:t> </a:t>
            </a:r>
            <a:r>
              <a:rPr lang="lt-LT" sz="1200">
                <a:solidFill>
                  <a:srgbClr val="0070C0"/>
                </a:solidFill>
                <a:effectLst/>
                <a:latin typeface="Arial" panose="020B0604020202020204" pitchFamily="34" charset="0"/>
                <a:ea typeface="Times New Roman" panose="02020603050405020304" pitchFamily="18" charset="0"/>
                <a:cs typeface="Arial" panose="020B0604020202020204" pitchFamily="34" charset="0"/>
              </a:rPr>
              <a:t>1 </a:t>
            </a:r>
            <a:r>
              <a:rPr lang="lt-LT" sz="1200">
                <a:effectLst/>
                <a:latin typeface="Arial" panose="020B0604020202020204" pitchFamily="34" charset="0"/>
                <a:ea typeface="Times New Roman" panose="02020603050405020304" pitchFamily="18" charset="0"/>
                <a:cs typeface="Arial" panose="020B0604020202020204" pitchFamily="34" charset="0"/>
              </a:rPr>
              <a:t>d. </a:t>
            </a:r>
            <a:r>
              <a:rPr lang="lt-LT" sz="1200" spc="-10">
                <a:solidFill>
                  <a:srgbClr val="000000"/>
                </a:solidFill>
                <a:effectLst/>
                <a:latin typeface="Arial" panose="020B0604020202020204" pitchFamily="34" charset="0"/>
                <a:ea typeface="Times New Roman" panose="02020603050405020304" pitchFamily="18" charset="0"/>
                <a:cs typeface="Arial" panose="020B0604020202020204" pitchFamily="34" charset="0"/>
              </a:rPr>
              <a:t>taikyti </a:t>
            </a:r>
            <a:r>
              <a:rPr lang="lt-LT" altLang="en-US" sz="1200">
                <a:solidFill>
                  <a:srgbClr val="000000"/>
                </a:solidFill>
                <a:latin typeface="Arial" panose="020B0604020202020204" pitchFamily="34" charset="0"/>
                <a:cs typeface="Arial" panose="020B0604020202020204" pitchFamily="34" charset="0"/>
              </a:rPr>
              <a:t>žemės dirbimo būdą be plūgo</a:t>
            </a:r>
          </a:p>
          <a:p>
            <a:pPr marL="228600" indent="-228600" algn="just">
              <a:buFont typeface="Wingdings" panose="05000000000000000000" pitchFamily="2" charset="2"/>
              <a:buChar char="ü"/>
            </a:pPr>
            <a:r>
              <a:rPr lang="lt-LT" sz="1200" b="1">
                <a:effectLst/>
                <a:latin typeface="Arial" panose="020B0604020202020204" pitchFamily="34" charset="0"/>
                <a:ea typeface="Times New Roman" panose="02020603050405020304" pitchFamily="18" charset="0"/>
                <a:cs typeface="Arial" panose="020B0604020202020204" pitchFamily="34" charset="0"/>
              </a:rPr>
              <a:t>nuo praėjusių metų </a:t>
            </a:r>
            <a:r>
              <a:rPr lang="lt-LT" sz="1200">
                <a:effectLst/>
                <a:latin typeface="Arial" panose="020B0604020202020204" pitchFamily="34" charset="0"/>
                <a:ea typeface="Times New Roman" panose="02020603050405020304" pitchFamily="18" charset="0"/>
                <a:cs typeface="Arial" panose="020B0604020202020204" pitchFamily="34" charset="0"/>
              </a:rPr>
              <a:t>lapkričio 15 d.</a:t>
            </a:r>
            <a:r>
              <a:rPr lang="lt-LT" sz="120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lt-LT" sz="1200" b="1">
                <a:effectLst/>
                <a:latin typeface="Arial" panose="020B0604020202020204" pitchFamily="34" charset="0"/>
                <a:ea typeface="Times New Roman" panose="02020603050405020304" pitchFamily="18" charset="0"/>
                <a:cs typeface="Arial" panose="020B0604020202020204" pitchFamily="34" charset="0"/>
              </a:rPr>
              <a:t>iki einamųjų metų </a:t>
            </a:r>
            <a:r>
              <a:rPr lang="lt-LT" sz="1200">
                <a:effectLst/>
                <a:latin typeface="Arial" panose="020B0604020202020204" pitchFamily="34" charset="0"/>
                <a:ea typeface="Times New Roman" panose="02020603050405020304" pitchFamily="18" charset="0"/>
                <a:cs typeface="Arial" panose="020B0604020202020204" pitchFamily="34" charset="0"/>
              </a:rPr>
              <a:t>kovo </a:t>
            </a:r>
            <a:r>
              <a:rPr lang="lt-LT" sz="1200" strike="sngStrike">
                <a:solidFill>
                  <a:schemeClr val="accent6">
                    <a:lumMod val="75000"/>
                  </a:schemeClr>
                </a:solidFill>
                <a:effectLst/>
                <a:latin typeface="Arial" panose="020B0604020202020204" pitchFamily="34" charset="0"/>
                <a:ea typeface="Times New Roman" panose="02020603050405020304" pitchFamily="18" charset="0"/>
                <a:cs typeface="Arial" panose="020B0604020202020204" pitchFamily="34" charset="0"/>
              </a:rPr>
              <a:t>15</a:t>
            </a:r>
            <a:r>
              <a:rPr lang="lt-LT" sz="1200">
                <a:solidFill>
                  <a:srgbClr val="0070C0"/>
                </a:solidFill>
                <a:effectLst/>
                <a:latin typeface="Arial" panose="020B0604020202020204" pitchFamily="34" charset="0"/>
                <a:ea typeface="Times New Roman" panose="02020603050405020304" pitchFamily="18" charset="0"/>
                <a:cs typeface="Arial" panose="020B0604020202020204" pitchFamily="34" charset="0"/>
              </a:rPr>
              <a:t> 1 </a:t>
            </a:r>
            <a:r>
              <a:rPr lang="lt-LT" sz="1200">
                <a:effectLst/>
                <a:latin typeface="Arial" panose="020B0604020202020204" pitchFamily="34" charset="0"/>
                <a:ea typeface="Times New Roman" panose="02020603050405020304" pitchFamily="18" charset="0"/>
                <a:cs typeface="Arial" panose="020B0604020202020204" pitchFamily="34" charset="0"/>
              </a:rPr>
              <a:t>d. </a:t>
            </a:r>
            <a:r>
              <a:rPr lang="lt-LT" sz="1200" b="1">
                <a:effectLst/>
                <a:latin typeface="Arial" panose="020B0604020202020204" pitchFamily="34" charset="0"/>
                <a:ea typeface="Times New Roman" panose="02020603050405020304" pitchFamily="18" charset="0"/>
                <a:cs typeface="Arial" panose="020B0604020202020204" pitchFamily="34" charset="0"/>
              </a:rPr>
              <a:t>ir</a:t>
            </a:r>
            <a:r>
              <a:rPr lang="lt-LT" sz="1200">
                <a:effectLst/>
                <a:latin typeface="Arial" panose="020B0604020202020204" pitchFamily="34" charset="0"/>
                <a:ea typeface="Times New Roman" panose="02020603050405020304" pitchFamily="18" charset="0"/>
                <a:cs typeface="Arial" panose="020B0604020202020204" pitchFamily="34" charset="0"/>
              </a:rPr>
              <a:t> </a:t>
            </a:r>
            <a:r>
              <a:rPr lang="lt-LT" sz="1200" b="1">
                <a:effectLst/>
                <a:latin typeface="Arial" panose="020B0604020202020204" pitchFamily="34" charset="0"/>
                <a:ea typeface="Times New Roman" panose="02020603050405020304" pitchFamily="18" charset="0"/>
                <a:cs typeface="Arial" panose="020B0604020202020204" pitchFamily="34" charset="0"/>
              </a:rPr>
              <a:t>nuo einamųjų metų </a:t>
            </a:r>
            <a:r>
              <a:rPr lang="lt-LT" sz="1200">
                <a:effectLst/>
                <a:latin typeface="Arial" panose="020B0604020202020204" pitchFamily="34" charset="0"/>
                <a:ea typeface="Times New Roman" panose="02020603050405020304" pitchFamily="18" charset="0"/>
                <a:cs typeface="Arial" panose="020B0604020202020204" pitchFamily="34" charset="0"/>
              </a:rPr>
              <a:t>lapkričio 15 d. </a:t>
            </a:r>
            <a:r>
              <a:rPr lang="lt-LT" sz="1200" b="1">
                <a:effectLst/>
                <a:latin typeface="Arial" panose="020B0604020202020204" pitchFamily="34" charset="0"/>
                <a:ea typeface="Times New Roman" panose="02020603050405020304" pitchFamily="18" charset="0"/>
                <a:cs typeface="Arial" panose="020B0604020202020204" pitchFamily="34" charset="0"/>
              </a:rPr>
              <a:t>iki kitų metų </a:t>
            </a:r>
            <a:r>
              <a:rPr lang="lt-LT" sz="1200">
                <a:effectLst/>
                <a:latin typeface="Arial" panose="020B0604020202020204" pitchFamily="34" charset="0"/>
                <a:ea typeface="Times New Roman" panose="02020603050405020304" pitchFamily="18" charset="0"/>
                <a:cs typeface="Arial" panose="020B0604020202020204" pitchFamily="34" charset="0"/>
              </a:rPr>
              <a:t>kovo </a:t>
            </a:r>
            <a:r>
              <a:rPr lang="lt-LT" sz="1200" strike="sngStrike">
                <a:solidFill>
                  <a:schemeClr val="accent6">
                    <a:lumMod val="75000"/>
                  </a:schemeClr>
                </a:solidFill>
                <a:effectLst/>
                <a:latin typeface="Arial" panose="020B0604020202020204" pitchFamily="34" charset="0"/>
                <a:ea typeface="Times New Roman" panose="02020603050405020304" pitchFamily="18" charset="0"/>
                <a:cs typeface="Arial" panose="020B0604020202020204" pitchFamily="34" charset="0"/>
              </a:rPr>
              <a:t>15</a:t>
            </a:r>
            <a:r>
              <a:rPr lang="lt-LT" sz="1200">
                <a:effectLst/>
                <a:latin typeface="Arial" panose="020B0604020202020204" pitchFamily="34" charset="0"/>
                <a:ea typeface="Times New Roman" panose="02020603050405020304" pitchFamily="18" charset="0"/>
                <a:cs typeface="Arial" panose="020B0604020202020204" pitchFamily="34" charset="0"/>
              </a:rPr>
              <a:t> </a:t>
            </a:r>
            <a:r>
              <a:rPr lang="lt-LT" sz="1200">
                <a:solidFill>
                  <a:srgbClr val="0070C0"/>
                </a:solidFill>
                <a:effectLst/>
                <a:latin typeface="Arial" panose="020B0604020202020204" pitchFamily="34" charset="0"/>
                <a:ea typeface="Times New Roman" panose="02020603050405020304" pitchFamily="18" charset="0"/>
                <a:cs typeface="Arial" panose="020B0604020202020204" pitchFamily="34" charset="0"/>
              </a:rPr>
              <a:t>1 </a:t>
            </a:r>
            <a:r>
              <a:rPr lang="lt-LT" sz="1200">
                <a:effectLst/>
                <a:latin typeface="Arial" panose="020B0604020202020204" pitchFamily="34" charset="0"/>
                <a:ea typeface="Times New Roman" panose="02020603050405020304" pitchFamily="18" charset="0"/>
                <a:cs typeface="Arial" panose="020B0604020202020204" pitchFamily="34" charset="0"/>
              </a:rPr>
              <a:t>d. pagal veiklą deklaruotuose plotuose išlaikyti dirvos dangą (kaip nustatyta GAAB 6)</a:t>
            </a:r>
          </a:p>
          <a:p>
            <a:pPr marL="228600" indent="-228600" algn="just">
              <a:buFont typeface="Wingdings" panose="05000000000000000000" pitchFamily="2" charset="2"/>
              <a:buChar char="ü"/>
            </a:pPr>
            <a:r>
              <a:rPr lang="lt-LT" sz="1200" u="sng">
                <a:solidFill>
                  <a:srgbClr val="0070C0"/>
                </a:solidFill>
                <a:latin typeface="Arial" panose="020B0604020202020204" pitchFamily="34" charset="0"/>
                <a:ea typeface="Times New Roman" panose="02020603050405020304" pitchFamily="18" charset="0"/>
                <a:cs typeface="Arial" panose="020B0604020202020204" pitchFamily="34" charset="0"/>
              </a:rPr>
              <a:t>t</a:t>
            </a:r>
            <a:r>
              <a:rPr lang="lt-LT" sz="1200" u="sng">
                <a:solidFill>
                  <a:srgbClr val="0070C0"/>
                </a:solidFill>
                <a:effectLst/>
                <a:latin typeface="Arial" panose="020B0604020202020204" pitchFamily="34" charset="0"/>
                <a:ea typeface="Times New Roman" panose="02020603050405020304" pitchFamily="18" charset="0"/>
                <a:cs typeface="Arial" panose="020B0604020202020204" pitchFamily="34" charset="0"/>
              </a:rPr>
              <a:t>iesioginei sėjai</a:t>
            </a:r>
            <a:r>
              <a:rPr lang="lt-LT" sz="1200">
                <a:solidFill>
                  <a:srgbClr val="0070C0"/>
                </a:solidFill>
                <a:effectLst/>
                <a:latin typeface="Arial" panose="020B0604020202020204" pitchFamily="34" charset="0"/>
                <a:ea typeface="Times New Roman" panose="02020603050405020304" pitchFamily="18" charset="0"/>
                <a:cs typeface="Arial" panose="020B0604020202020204" pitchFamily="34" charset="0"/>
              </a:rPr>
              <a:t> „NMA agro“ per 10 d. d. nuo augalų sudygimo, bet ne vėliau nei iki birželio 15 d. / lapkričio 15 d. pateikti sudygusių </a:t>
            </a:r>
            <a:r>
              <a:rPr lang="lt-LT" sz="1200">
                <a:solidFill>
                  <a:srgbClr val="0070C0"/>
                </a:solidFill>
                <a:latin typeface="Arial" panose="020B0604020202020204" pitchFamily="34" charset="0"/>
                <a:ea typeface="Times New Roman" panose="02020603050405020304" pitchFamily="18" charset="0"/>
                <a:cs typeface="Arial" panose="020B0604020202020204" pitchFamily="34" charset="0"/>
              </a:rPr>
              <a:t>augalų nuotraukas (</a:t>
            </a:r>
            <a:r>
              <a:rPr lang="lt-LT" sz="1200" u="sng">
                <a:solidFill>
                  <a:srgbClr val="0070C0"/>
                </a:solidFill>
                <a:latin typeface="Arial" panose="020B0604020202020204" pitchFamily="34" charset="0"/>
                <a:ea typeface="Times New Roman" panose="02020603050405020304" pitchFamily="18" charset="0"/>
                <a:cs typeface="Arial" panose="020B0604020202020204" pitchFamily="34" charset="0"/>
              </a:rPr>
              <a:t>nuo 2025 m. dalyvaujantiems</a:t>
            </a:r>
            <a:r>
              <a:rPr lang="lt-LT" sz="1200">
                <a:solidFill>
                  <a:srgbClr val="0070C0"/>
                </a:solidFill>
                <a:latin typeface="Arial" panose="020B0604020202020204" pitchFamily="34" charset="0"/>
                <a:ea typeface="Times New Roman" panose="02020603050405020304" pitchFamily="18" charset="0"/>
                <a:cs typeface="Arial" panose="020B0604020202020204" pitchFamily="34" charset="0"/>
              </a:rPr>
              <a:t>) </a:t>
            </a:r>
            <a:endParaRPr lang="lt-LT" sz="1200">
              <a:solidFill>
                <a:srgbClr val="0070C0"/>
              </a:solidFill>
              <a:effectLst/>
              <a:latin typeface="Arial" panose="020B0604020202020204" pitchFamily="34" charset="0"/>
              <a:ea typeface="Times New Roman" panose="02020603050405020304" pitchFamily="18" charset="0"/>
              <a:cs typeface="Arial" panose="020B0604020202020204" pitchFamily="34" charset="0"/>
            </a:endParaRPr>
          </a:p>
          <a:p>
            <a:pPr algn="just"/>
            <a:r>
              <a:rPr lang="lt-LT" sz="1200">
                <a:effectLst/>
                <a:latin typeface="Arial" panose="020B0604020202020204" pitchFamily="34" charset="0"/>
                <a:ea typeface="Times New Roman" panose="02020603050405020304" pitchFamily="18" charset="0"/>
                <a:cs typeface="Arial" panose="020B0604020202020204" pitchFamily="34" charset="0"/>
              </a:rPr>
              <a:t>Su tuo pačiu plotu dalyvaujant ir veikloje „Tarpiniai pasėliai“, tarpinius pasėlius sėti taikant </a:t>
            </a:r>
            <a:r>
              <a:rPr lang="lt-LT" sz="1200" spc="-10">
                <a:effectLst/>
                <a:latin typeface="Arial" panose="020B0604020202020204" pitchFamily="34" charset="0"/>
                <a:ea typeface="Times New Roman" panose="02020603050405020304" pitchFamily="18" charset="0"/>
                <a:cs typeface="Arial" panose="020B0604020202020204" pitchFamily="34" charset="0"/>
              </a:rPr>
              <a:t>žemės dirbimo būdą be plūgo </a:t>
            </a:r>
            <a:r>
              <a:rPr lang="lt-LT" sz="1200">
                <a:latin typeface="Arial" panose="020B0604020202020204" pitchFamily="34" charset="0"/>
                <a:ea typeface="Times New Roman" panose="02020603050405020304" pitchFamily="18" charset="0"/>
                <a:cs typeface="Arial" panose="020B0604020202020204" pitchFamily="34" charset="0"/>
              </a:rPr>
              <a:t>T</a:t>
            </a:r>
            <a:r>
              <a:rPr lang="lt-LT" sz="1200">
                <a:effectLst/>
                <a:latin typeface="Arial" panose="020B0604020202020204" pitchFamily="34" charset="0"/>
                <a:ea typeface="Times New Roman" panose="02020603050405020304" pitchFamily="18" charset="0"/>
                <a:cs typeface="Arial" panose="020B0604020202020204" pitchFamily="34" charset="0"/>
              </a:rPr>
              <a:t>aikant tiesioginę sėją</a:t>
            </a:r>
            <a:r>
              <a:rPr lang="lt-LT" sz="1200">
                <a:solidFill>
                  <a:srgbClr val="0070C0"/>
                </a:solidFill>
                <a:effectLst/>
                <a:latin typeface="Arial" panose="020B0604020202020204" pitchFamily="34" charset="0"/>
                <a:ea typeface="Times New Roman" panose="02020603050405020304" pitchFamily="18" charset="0"/>
                <a:cs typeface="Arial" panose="020B0604020202020204" pitchFamily="34" charset="0"/>
              </a:rPr>
              <a:t> </a:t>
            </a:r>
            <a:r>
              <a:rPr lang="lt-LT" sz="1200">
                <a:effectLst/>
                <a:latin typeface="Arial" panose="020B0604020202020204" pitchFamily="34" charset="0"/>
                <a:ea typeface="Times New Roman" panose="02020603050405020304" pitchFamily="18" charset="0"/>
                <a:cs typeface="Arial" panose="020B0604020202020204" pitchFamily="34" charset="0"/>
              </a:rPr>
              <a:t>− per įsipareigojimų laikotarpį pirmaisiais metais deklaruoto ploto nepadidinti daugiau kaip 10 proc., bet ne daugiau kaip 1 ha, ir nesumažinti jo daugiau kaip 10 proc.</a:t>
            </a:r>
          </a:p>
        </p:txBody>
      </p:sp>
    </p:spTree>
    <p:extLst>
      <p:ext uri="{BB962C8B-B14F-4D97-AF65-F5344CB8AC3E}">
        <p14:creationId xmlns:p14="http://schemas.microsoft.com/office/powerpoint/2010/main" val="12383680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24DB96E4-5AEA-8E08-BFAE-C76E439FCF3A}"/>
            </a:ext>
          </a:extLst>
        </p:cNvPr>
        <p:cNvGrpSpPr/>
        <p:nvPr/>
      </p:nvGrpSpPr>
      <p:grpSpPr>
        <a:xfrm>
          <a:off x="0" y="0"/>
          <a:ext cx="0" cy="0"/>
          <a:chOff x="0" y="0"/>
          <a:chExt cx="0" cy="0"/>
        </a:xfrm>
      </p:grpSpPr>
      <p:graphicFrame>
        <p:nvGraphicFramePr>
          <p:cNvPr id="5" name="Lentelė 4">
            <a:extLst>
              <a:ext uri="{FF2B5EF4-FFF2-40B4-BE49-F238E27FC236}">
                <a16:creationId xmlns:a16="http://schemas.microsoft.com/office/drawing/2014/main" id="{71500703-E240-A2C6-E9CE-B0B7B7E785E8}"/>
              </a:ext>
            </a:extLst>
          </p:cNvPr>
          <p:cNvGraphicFramePr>
            <a:graphicFrameLocks noGrp="1"/>
          </p:cNvGraphicFramePr>
          <p:nvPr>
            <p:extLst>
              <p:ext uri="{D42A27DB-BD31-4B8C-83A1-F6EECF244321}">
                <p14:modId xmlns:p14="http://schemas.microsoft.com/office/powerpoint/2010/main" val="38622477"/>
              </p:ext>
            </p:extLst>
          </p:nvPr>
        </p:nvGraphicFramePr>
        <p:xfrm>
          <a:off x="441960" y="1564513"/>
          <a:ext cx="8338855" cy="2651760"/>
        </p:xfrm>
        <a:graphic>
          <a:graphicData uri="http://schemas.openxmlformats.org/drawingml/2006/table">
            <a:tbl>
              <a:tblPr/>
              <a:tblGrid>
                <a:gridCol w="4477371">
                  <a:extLst>
                    <a:ext uri="{9D8B030D-6E8A-4147-A177-3AD203B41FA5}">
                      <a16:colId xmlns:a16="http://schemas.microsoft.com/office/drawing/2014/main" val="578963526"/>
                    </a:ext>
                  </a:extLst>
                </a:gridCol>
                <a:gridCol w="1930742">
                  <a:extLst>
                    <a:ext uri="{9D8B030D-6E8A-4147-A177-3AD203B41FA5}">
                      <a16:colId xmlns:a16="http://schemas.microsoft.com/office/drawing/2014/main" val="1310998661"/>
                    </a:ext>
                  </a:extLst>
                </a:gridCol>
                <a:gridCol w="1930742">
                  <a:extLst>
                    <a:ext uri="{9D8B030D-6E8A-4147-A177-3AD203B41FA5}">
                      <a16:colId xmlns:a16="http://schemas.microsoft.com/office/drawing/2014/main" val="2330395140"/>
                    </a:ext>
                  </a:extLst>
                </a:gridCol>
              </a:tblGrid>
              <a:tr h="221367">
                <a:tc>
                  <a:txBody>
                    <a:bodyPr/>
                    <a:lstStyle/>
                    <a:p>
                      <a:pPr algn="just" fontAlgn="base"/>
                      <a:endParaRPr lang="lt-LT" sz="1200" b="0" i="0">
                        <a:solidFill>
                          <a:srgbClr val="FFFFFF"/>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Planuojamas išmokos dydis (Eur/ha)</a:t>
                      </a:r>
                      <a:endParaRPr lang="en-US" sz="1200" b="1" i="0">
                        <a:solidFill>
                          <a:schemeClr val="tx1"/>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Mažiausias išmokos dydis (Eur/ha)</a:t>
                      </a:r>
                      <a:endParaRPr lang="en-US" sz="1200" b="1" i="0">
                        <a:solidFill>
                          <a:schemeClr val="tx1"/>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86770568"/>
                  </a:ext>
                </a:extLst>
              </a:tr>
              <a:tr h="221367">
                <a:tc>
                  <a:txBody>
                    <a:bodyPr/>
                    <a:lstStyle/>
                    <a:p>
                      <a:pPr algn="just" fontAlgn="base"/>
                      <a:r>
                        <a:rPr lang="lt-LT" sz="1200" b="0" i="0">
                          <a:solidFill>
                            <a:srgbClr val="000000"/>
                          </a:solidFill>
                          <a:effectLst/>
                          <a:latin typeface="Arial" panose="020B0604020202020204" pitchFamily="34" charset="0"/>
                          <a:cs typeface="Arial" panose="020B0604020202020204" pitchFamily="34" charset="0"/>
                        </a:rPr>
                        <a:t>Augalų kaita</a:t>
                      </a:r>
                      <a:endParaRPr lang="lt-LT" sz="1200" b="0" i="0">
                        <a:solidFill>
                          <a:srgbClr val="FFFFFF"/>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u="none" strike="noStrike">
                          <a:solidFill>
                            <a:srgbClr val="262626"/>
                          </a:solidFill>
                          <a:effectLst/>
                          <a:latin typeface="Arial" panose="020B0604020202020204" pitchFamily="34" charset="0"/>
                          <a:cs typeface="Arial" panose="020B0604020202020204" pitchFamily="34" charset="0"/>
                        </a:rPr>
                        <a:t>57</a:t>
                      </a:r>
                      <a:r>
                        <a:rPr lang="en-US" sz="1200" b="1" i="0">
                          <a:solidFill>
                            <a:srgbClr val="FFFFFF"/>
                          </a:solidFill>
                          <a:effectLst/>
                          <a:latin typeface="Arial" panose="020B0604020202020204" pitchFamily="34" charset="0"/>
                          <a:cs typeface="Arial" panose="020B0604020202020204" pitchFamily="34"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40</a:t>
                      </a:r>
                      <a:endParaRPr lang="en-US" sz="1200" b="1" i="0">
                        <a:solidFill>
                          <a:schemeClr val="tx1"/>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46735472"/>
                  </a:ext>
                </a:extLst>
              </a:tr>
              <a:tr h="249688">
                <a:tc>
                  <a:txBody>
                    <a:bodyPr/>
                    <a:lstStyle/>
                    <a:p>
                      <a:pPr marL="0" marR="0" lvl="0" indent="0" algn="just" defTabSz="914400" rtl="0" eaLnBrk="1" fontAlgn="base" latinLnBrk="0" hangingPunct="1">
                        <a:lnSpc>
                          <a:spcPct val="100000"/>
                        </a:lnSpc>
                        <a:spcBef>
                          <a:spcPts val="0"/>
                        </a:spcBef>
                        <a:spcAft>
                          <a:spcPts val="0"/>
                        </a:spcAft>
                        <a:buClrTx/>
                        <a:buSzTx/>
                        <a:buFontTx/>
                        <a:buNone/>
                        <a:tabLst/>
                        <a:defRPr/>
                      </a:pPr>
                      <a:r>
                        <a:rPr lang="lt-LT" sz="1200" b="0" i="0">
                          <a:solidFill>
                            <a:srgbClr val="000000"/>
                          </a:solidFill>
                          <a:effectLst/>
                          <a:latin typeface="Arial" panose="020B0604020202020204" pitchFamily="34" charset="0"/>
                          <a:cs typeface="Arial" panose="020B0604020202020204" pitchFamily="34" charset="0"/>
                        </a:rPr>
                        <a:t>Tarpiniai pasėliai:</a:t>
                      </a:r>
                      <a:endParaRPr lang="lt-LT" sz="1200" b="0" i="0">
                        <a:solidFill>
                          <a:srgbClr val="FFFFFF"/>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base"/>
                      <a:endParaRPr lang="lt-LT" sz="1200" b="1" i="0">
                        <a:solidFill>
                          <a:schemeClr val="tx1"/>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lt-LT"/>
                    </a:p>
                  </a:txBody>
                  <a:tcPr/>
                </a:tc>
                <a:extLst>
                  <a:ext uri="{0D108BD9-81ED-4DB2-BD59-A6C34878D82A}">
                    <a16:rowId xmlns:a16="http://schemas.microsoft.com/office/drawing/2014/main" val="772318375"/>
                  </a:ext>
                </a:extLst>
              </a:tr>
              <a:tr h="137160">
                <a:tc>
                  <a:txBody>
                    <a:bodyPr/>
                    <a:lstStyle/>
                    <a:p>
                      <a:pPr marL="0" marR="0" lvl="0" indent="0" algn="just" defTabSz="914400" rtl="0" eaLnBrk="1" fontAlgn="base" latinLnBrk="0" hangingPunct="1">
                        <a:lnSpc>
                          <a:spcPct val="100000"/>
                        </a:lnSpc>
                        <a:spcBef>
                          <a:spcPts val="0"/>
                        </a:spcBef>
                        <a:spcAft>
                          <a:spcPts val="0"/>
                        </a:spcAft>
                        <a:buClrTx/>
                        <a:buSzTx/>
                        <a:buFontTx/>
                        <a:buNone/>
                        <a:tabLst/>
                        <a:defRPr/>
                      </a:pPr>
                      <a:r>
                        <a:rPr lang="lt-LT" sz="1200" b="0" i="0">
                          <a:solidFill>
                            <a:schemeClr val="tx1"/>
                          </a:solidFill>
                          <a:effectLst/>
                          <a:latin typeface="Arial" panose="020B0604020202020204" pitchFamily="34" charset="0"/>
                          <a:cs typeface="Arial" panose="020B0604020202020204" pitchFamily="34" charset="0"/>
                        </a:rPr>
                        <a:t>    už tarpinius pasėlius per žiemą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lt-LT" sz="1200" b="1" i="0">
                          <a:solidFill>
                            <a:schemeClr val="tx1"/>
                          </a:solidFill>
                          <a:effectLst/>
                          <a:latin typeface="Arial" panose="020B0604020202020204" pitchFamily="34" charset="0"/>
                          <a:cs typeface="Arial" panose="020B0604020202020204" pitchFamily="34" charset="0"/>
                        </a:rPr>
                        <a:t>139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lt-LT" sz="1200" b="1" i="0">
                          <a:solidFill>
                            <a:schemeClr val="tx1"/>
                          </a:solidFill>
                          <a:effectLst/>
                          <a:latin typeface="Arial" panose="020B0604020202020204" pitchFamily="34" charset="0"/>
                          <a:cs typeface="Arial" panose="020B0604020202020204" pitchFamily="34" charset="0"/>
                        </a:rPr>
                        <a:t>97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3624411"/>
                  </a:ext>
                </a:extLst>
              </a:tr>
              <a:tr h="137160">
                <a:tc>
                  <a:txBody>
                    <a:bodyPr/>
                    <a:lstStyle/>
                    <a:p>
                      <a:pPr marL="0" marR="0" lvl="0" indent="0" algn="just" defTabSz="914400" rtl="0" eaLnBrk="1" fontAlgn="base" latinLnBrk="0" hangingPunct="1">
                        <a:lnSpc>
                          <a:spcPct val="100000"/>
                        </a:lnSpc>
                        <a:spcBef>
                          <a:spcPts val="0"/>
                        </a:spcBef>
                        <a:spcAft>
                          <a:spcPts val="0"/>
                        </a:spcAft>
                        <a:buClrTx/>
                        <a:buSzTx/>
                        <a:buFontTx/>
                        <a:buNone/>
                        <a:tabLst/>
                        <a:defRPr/>
                      </a:pPr>
                      <a:r>
                        <a:rPr lang="lt-LT" sz="1200" b="0" i="0">
                          <a:solidFill>
                            <a:schemeClr val="tx1"/>
                          </a:solidFill>
                          <a:effectLst/>
                          <a:latin typeface="Arial" panose="020B0604020202020204" pitchFamily="34" charset="0"/>
                          <a:cs typeface="Arial" panose="020B0604020202020204" pitchFamily="34" charset="0"/>
                        </a:rPr>
                        <a:t>    už įsėlį, </a:t>
                      </a:r>
                      <a:r>
                        <a:rPr lang="lt-LT" sz="1200" b="0" i="0" err="1">
                          <a:solidFill>
                            <a:schemeClr val="tx1"/>
                          </a:solidFill>
                          <a:effectLst/>
                          <a:latin typeface="Arial" panose="020B0604020202020204" pitchFamily="34" charset="0"/>
                          <a:cs typeface="Arial" panose="020B0604020202020204" pitchFamily="34" charset="0"/>
                        </a:rPr>
                        <a:t>posėlį</a:t>
                      </a:r>
                      <a:endParaRPr lang="lt-LT" sz="1200" b="0" i="0">
                        <a:solidFill>
                          <a:schemeClr val="tx1"/>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50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35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92239242"/>
                  </a:ext>
                </a:extLst>
              </a:tr>
              <a:tr h="221367">
                <a:tc>
                  <a:txBody>
                    <a:bodyPr/>
                    <a:lstStyle/>
                    <a:p>
                      <a:pPr algn="just" fontAlgn="base"/>
                      <a:r>
                        <a:rPr lang="lt-LT" sz="1200" b="0" i="0">
                          <a:solidFill>
                            <a:schemeClr val="tx1"/>
                          </a:solidFill>
                          <a:effectLst/>
                          <a:latin typeface="Arial" panose="020B0604020202020204" pitchFamily="34" charset="0"/>
                          <a:cs typeface="Arial" panose="020B0604020202020204" pitchFamily="34" charset="0"/>
                        </a:rPr>
                        <a:t>Sertifikuotos sėklos naudojimas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u="none" strike="noStrike">
                          <a:solidFill>
                            <a:srgbClr val="262626"/>
                          </a:solidFill>
                          <a:effectLst/>
                          <a:latin typeface="Arial" panose="020B0604020202020204" pitchFamily="34" charset="0"/>
                          <a:cs typeface="Arial" panose="020B0604020202020204" pitchFamily="34" charset="0"/>
                        </a:rPr>
                        <a:t>16</a:t>
                      </a:r>
                      <a:endParaRPr lang="lt-LT" sz="1200" b="1" i="0">
                        <a:solidFill>
                          <a:srgbClr val="FFFFFF"/>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11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38630520"/>
                  </a:ext>
                </a:extLst>
              </a:tr>
              <a:tr h="194372">
                <a:tc>
                  <a:txBody>
                    <a:bodyPr/>
                    <a:lstStyle/>
                    <a:p>
                      <a:pPr algn="just" fontAlgn="base"/>
                      <a:r>
                        <a:rPr lang="lt-LT" sz="1200" b="0" i="0">
                          <a:solidFill>
                            <a:schemeClr val="tx1"/>
                          </a:solidFill>
                          <a:effectLst/>
                          <a:latin typeface="Arial" panose="020B0604020202020204" pitchFamily="34" charset="0"/>
                          <a:cs typeface="Arial" panose="020B0604020202020204" pitchFamily="34" charset="0"/>
                        </a:rPr>
                        <a:t>Neariminės tausojamosios žemdirbystės technologijos: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base"/>
                      <a:endParaRPr lang="lt-LT" sz="1200" b="1" i="0">
                        <a:solidFill>
                          <a:srgbClr val="FFFFFF"/>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lt-LT"/>
                    </a:p>
                  </a:txBody>
                  <a:tcPr/>
                </a:tc>
                <a:extLst>
                  <a:ext uri="{0D108BD9-81ED-4DB2-BD59-A6C34878D82A}">
                    <a16:rowId xmlns:a16="http://schemas.microsoft.com/office/drawing/2014/main" val="1157777780"/>
                  </a:ext>
                </a:extLst>
              </a:tr>
              <a:tr h="137160">
                <a:tc>
                  <a:txBody>
                    <a:bodyPr/>
                    <a:lstStyle/>
                    <a:p>
                      <a:pPr algn="just" fontAlgn="base"/>
                      <a:r>
                        <a:rPr lang="lt-LT" sz="1200">
                          <a:solidFill>
                            <a:schemeClr val="tx1"/>
                          </a:solidFill>
                          <a:effectLst/>
                          <a:latin typeface="Arial" panose="020B0604020202020204" pitchFamily="34" charset="0"/>
                          <a:ea typeface="Times New Roman" panose="02020603050405020304" pitchFamily="18" charset="0"/>
                          <a:cs typeface="Arial" panose="020B0604020202020204" pitchFamily="34" charset="0"/>
                        </a:rPr>
                        <a:t>    kai taikoma tiesioginė sėja</a:t>
                      </a:r>
                      <a:endParaRPr lang="lt-LT" sz="1200" b="0" i="0">
                        <a:solidFill>
                          <a:schemeClr val="tx1"/>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 66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46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23403877"/>
                  </a:ext>
                </a:extLst>
              </a:tr>
              <a:tr h="137160">
                <a:tc>
                  <a:txBody>
                    <a:bodyPr/>
                    <a:lstStyle/>
                    <a:p>
                      <a:pPr algn="just" fontAlgn="base"/>
                      <a:r>
                        <a:rPr lang="lt-LT" sz="1200">
                          <a:solidFill>
                            <a:schemeClr val="tx1"/>
                          </a:solidFill>
                          <a:effectLst/>
                          <a:latin typeface="Arial" panose="020B0604020202020204" pitchFamily="34" charset="0"/>
                          <a:ea typeface="Times New Roman" panose="02020603050405020304" pitchFamily="18" charset="0"/>
                          <a:cs typeface="Arial" panose="020B0604020202020204" pitchFamily="34" charset="0"/>
                        </a:rPr>
                        <a:t>    kai taikomi kiti </a:t>
                      </a:r>
                      <a:r>
                        <a:rPr lang="lt-LT" sz="1200" err="1">
                          <a:solidFill>
                            <a:schemeClr val="tx1"/>
                          </a:solidFill>
                          <a:effectLst/>
                          <a:latin typeface="Arial" panose="020B0604020202020204" pitchFamily="34" charset="0"/>
                          <a:ea typeface="Times New Roman" panose="02020603050405020304" pitchFamily="18" charset="0"/>
                          <a:cs typeface="Arial" panose="020B0604020202020204" pitchFamily="34" charset="0"/>
                        </a:rPr>
                        <a:t>bearimių</a:t>
                      </a:r>
                      <a:r>
                        <a:rPr lang="lt-LT" sz="1200">
                          <a:solidFill>
                            <a:schemeClr val="tx1"/>
                          </a:solidFill>
                          <a:effectLst/>
                          <a:latin typeface="Arial" panose="020B0604020202020204" pitchFamily="34" charset="0"/>
                          <a:ea typeface="Times New Roman" panose="02020603050405020304" pitchFamily="18" charset="0"/>
                          <a:cs typeface="Arial" panose="020B0604020202020204" pitchFamily="34" charset="0"/>
                        </a:rPr>
                        <a:t> technologijų žemės dirbimo būdai </a:t>
                      </a:r>
                      <a:endParaRPr lang="lt-LT" sz="1200" b="0" i="0">
                        <a:solidFill>
                          <a:schemeClr val="tx1"/>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20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14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78486055"/>
                  </a:ext>
                </a:extLst>
              </a:tr>
            </a:tbl>
          </a:graphicData>
        </a:graphic>
      </p:graphicFrame>
      <p:sp>
        <p:nvSpPr>
          <p:cNvPr id="2" name="TextBox 1">
            <a:extLst>
              <a:ext uri="{FF2B5EF4-FFF2-40B4-BE49-F238E27FC236}">
                <a16:creationId xmlns:a16="http://schemas.microsoft.com/office/drawing/2014/main" id="{0511C5BC-6AB0-A85B-0136-BDB4400CF902}"/>
              </a:ext>
            </a:extLst>
          </p:cNvPr>
          <p:cNvSpPr txBox="1"/>
          <p:nvPr/>
        </p:nvSpPr>
        <p:spPr>
          <a:xfrm>
            <a:off x="363186" y="927227"/>
            <a:ext cx="8417629" cy="338554"/>
          </a:xfrm>
          <a:prstGeom prst="rect">
            <a:avLst/>
          </a:prstGeom>
          <a:noFill/>
        </p:spPr>
        <p:txBody>
          <a:bodyPr wrap="square" lIns="91440" tIns="45720" rIns="91440" bIns="45720" rtlCol="0" anchor="t">
            <a:spAutoFit/>
          </a:bodyPr>
          <a:lstStyle/>
          <a:p>
            <a:pPr algn="ctr"/>
            <a:r>
              <a:rPr lang="lt-LT" sz="1600" b="1">
                <a:solidFill>
                  <a:srgbClr val="8EC543"/>
                </a:solidFill>
                <a:latin typeface="Arial"/>
                <a:cs typeface="Arial"/>
              </a:rPr>
              <a:t>Išmokų dydžiai už gamybines veiklas</a:t>
            </a:r>
            <a:endParaRPr lang="en-US" sz="1600">
              <a:solidFill>
                <a:srgbClr val="8EC543"/>
              </a:solidFill>
            </a:endParaRPr>
          </a:p>
        </p:txBody>
      </p:sp>
    </p:spTree>
    <p:extLst>
      <p:ext uri="{BB962C8B-B14F-4D97-AF65-F5344CB8AC3E}">
        <p14:creationId xmlns:p14="http://schemas.microsoft.com/office/powerpoint/2010/main" val="28313517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426719" y="811650"/>
            <a:ext cx="8298181" cy="338554"/>
          </a:xfrm>
          <a:prstGeom prst="rect">
            <a:avLst/>
          </a:prstGeom>
          <a:noFill/>
        </p:spPr>
        <p:txBody>
          <a:bodyPr wrap="square" lIns="91440" tIns="45720" rIns="91440" bIns="45720" rtlCol="0" anchor="t">
            <a:spAutoFit/>
          </a:bodyPr>
          <a:lstStyle/>
          <a:p>
            <a:pPr algn="ctr"/>
            <a:r>
              <a:rPr lang="lt-LT" altLang="lt-LT" sz="1600" b="1">
                <a:solidFill>
                  <a:srgbClr val="8EC543"/>
                </a:solidFill>
                <a:latin typeface="Arial"/>
                <a:cs typeface="Arial"/>
              </a:rPr>
              <a:t>„KRAŠTOVAIZDŽIO ELEMENTŲ PRIEŽIŪRA“ I</a:t>
            </a:r>
            <a:endParaRPr lang="lt-LT" sz="1600">
              <a:solidFill>
                <a:srgbClr val="8EC543"/>
              </a:solidFill>
              <a:latin typeface="Arial"/>
              <a:cs typeface="Arial"/>
            </a:endParaRPr>
          </a:p>
        </p:txBody>
      </p:sp>
      <p:sp>
        <p:nvSpPr>
          <p:cNvPr id="6" name="TextBox 5">
            <a:extLst>
              <a:ext uri="{FF2B5EF4-FFF2-40B4-BE49-F238E27FC236}">
                <a16:creationId xmlns:a16="http://schemas.microsoft.com/office/drawing/2014/main" id="{B1B14F36-743E-C4F9-3404-8A5C4FF8CA60}"/>
              </a:ext>
            </a:extLst>
          </p:cNvPr>
          <p:cNvSpPr txBox="1"/>
          <p:nvPr/>
        </p:nvSpPr>
        <p:spPr>
          <a:xfrm>
            <a:off x="426719" y="1150204"/>
            <a:ext cx="8298181" cy="3785652"/>
          </a:xfrm>
          <a:prstGeom prst="rect">
            <a:avLst/>
          </a:prstGeom>
          <a:noFill/>
        </p:spPr>
        <p:txBody>
          <a:bodyPr wrap="square">
            <a:spAutoFit/>
          </a:bodyPr>
          <a:lstStyle/>
          <a:p>
            <a:pPr algn="just"/>
            <a:r>
              <a:rPr lang="lt-LT" sz="1200">
                <a:latin typeface="Arial" panose="020B0604020202020204" pitchFamily="34" charset="0"/>
                <a:cs typeface="Arial" panose="020B0604020202020204" pitchFamily="34" charset="0"/>
              </a:rPr>
              <a:t>Atkurti ir išsaugoti mozaikišką kraštovaizdį. Parama už šiuos kraštovaizdžio elementus: </a:t>
            </a:r>
          </a:p>
          <a:p>
            <a:pPr algn="just"/>
            <a:r>
              <a:rPr lang="lt-LT" altLang="en-US" sz="1200">
                <a:solidFill>
                  <a:srgbClr val="000000"/>
                </a:solidFill>
                <a:latin typeface="Arial" panose="020B0604020202020204" pitchFamily="34" charset="0"/>
                <a:cs typeface="Arial" panose="020B0604020202020204" pitchFamily="34" charset="0"/>
              </a:rPr>
              <a:t>●</a:t>
            </a:r>
            <a:r>
              <a:rPr lang="lt-LT" sz="1200">
                <a:latin typeface="Arial" panose="020B0604020202020204" pitchFamily="34" charset="0"/>
                <a:cs typeface="Arial" panose="020B0604020202020204" pitchFamily="34" charset="0"/>
              </a:rPr>
              <a:t> naujai įkuriamus (sodinamus) </a:t>
            </a:r>
            <a:r>
              <a:rPr lang="lt-LT" altLang="en-US" sz="1200">
                <a:solidFill>
                  <a:srgbClr val="000000"/>
                </a:solidFill>
                <a:latin typeface="Arial" panose="020B0604020202020204" pitchFamily="34" charset="0"/>
                <a:cs typeface="Arial" panose="020B0604020202020204" pitchFamily="34" charset="0"/>
              </a:rPr>
              <a:t>(deklaruojami </a:t>
            </a:r>
            <a:r>
              <a:rPr lang="lt-LT" sz="1200" spc="-10">
                <a:solidFill>
                  <a:srgbClr val="000000"/>
                </a:solidFill>
                <a:effectLst/>
                <a:latin typeface="Arial" panose="020B0604020202020204" pitchFamily="34" charset="0"/>
                <a:ea typeface="Times New Roman" panose="02020603050405020304" pitchFamily="18" charset="0"/>
                <a:cs typeface="Arial" panose="020B0604020202020204" pitchFamily="34" charset="0"/>
              </a:rPr>
              <a:t>pirmaisiais įsipareigojimų laikotarpio metais, kurie nuo antrųjų iki paskutiniųjų įsipareigojimų laikotarpio metų tampa esamais kraštovaizdžio elementais)</a:t>
            </a:r>
            <a:r>
              <a:rPr lang="lt-LT" altLang="en-US" sz="1200">
                <a:solidFill>
                  <a:srgbClr val="000000"/>
                </a:solidFill>
                <a:latin typeface="Arial" panose="020B0604020202020204" pitchFamily="34" charset="0"/>
                <a:cs typeface="Arial" panose="020B0604020202020204" pitchFamily="34" charset="0"/>
              </a:rPr>
              <a:t> </a:t>
            </a:r>
            <a:r>
              <a:rPr lang="lt-LT" sz="1200">
                <a:latin typeface="Arial" panose="020B0604020202020204" pitchFamily="34" charset="0"/>
                <a:cs typeface="Arial" panose="020B0604020202020204" pitchFamily="34" charset="0"/>
              </a:rPr>
              <a:t>−</a:t>
            </a:r>
            <a:r>
              <a:rPr lang="lt-LT" sz="1200">
                <a:solidFill>
                  <a:srgbClr val="000000"/>
                </a:solidFill>
                <a:latin typeface="Arial" panose="020B0604020202020204" pitchFamily="34" charset="0"/>
                <a:cs typeface="Arial" panose="020B0604020202020204" pitchFamily="34" charset="0"/>
              </a:rPr>
              <a:t> </a:t>
            </a:r>
            <a:r>
              <a:rPr lang="lt-LT" altLang="en-US" sz="1200">
                <a:solidFill>
                  <a:srgbClr val="000000"/>
                </a:solidFill>
                <a:latin typeface="Arial" panose="020B0604020202020204" pitchFamily="34" charset="0"/>
                <a:cs typeface="Arial" panose="020B0604020202020204" pitchFamily="34" charset="0"/>
              </a:rPr>
              <a:t>žolinius („</a:t>
            </a:r>
            <a:r>
              <a:rPr lang="lt-LT" sz="1200">
                <a:solidFill>
                  <a:srgbClr val="000000"/>
                </a:solidFill>
                <a:latin typeface="Arial" panose="020B0604020202020204" pitchFamily="34" charset="0"/>
                <a:ea typeface="MS Mincho" panose="02020609040205080304" pitchFamily="49" charset="-128"/>
                <a:cs typeface="Arial" panose="020B0604020202020204" pitchFamily="34" charset="0"/>
              </a:rPr>
              <a:t>Ežios (ribinės juostos), palaukės“; „</a:t>
            </a:r>
            <a:r>
              <a:rPr lang="lt-LT" sz="1200">
                <a:solidFill>
                  <a:srgbClr val="000000"/>
                </a:solidFill>
                <a:latin typeface="Arial" panose="020B0604020202020204" pitchFamily="34" charset="0"/>
                <a:ea typeface="Times New Roman" panose="02020603050405020304" pitchFamily="18" charset="0"/>
                <a:cs typeface="Arial" panose="020B0604020202020204" pitchFamily="34" charset="0"/>
              </a:rPr>
              <a:t>Paviršinio vandens telkinių pakrantės, įskaitant apsaugos juostas, pagrioviai“) ar </a:t>
            </a:r>
            <a:r>
              <a:rPr lang="lt-LT" altLang="en-US" sz="1200">
                <a:solidFill>
                  <a:srgbClr val="000000"/>
                </a:solidFill>
                <a:latin typeface="Arial" panose="020B0604020202020204" pitchFamily="34" charset="0"/>
                <a:cs typeface="Arial" panose="020B0604020202020204" pitchFamily="34" charset="0"/>
              </a:rPr>
              <a:t>medėjančius („</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Medžių ir krūmų juostos“)</a:t>
            </a:r>
            <a:endParaRPr lang="lt-LT" sz="1200">
              <a:latin typeface="Arial" panose="020B0604020202020204" pitchFamily="34" charset="0"/>
              <a:cs typeface="Arial" panose="020B0604020202020204" pitchFamily="34" charset="0"/>
            </a:endParaRPr>
          </a:p>
          <a:p>
            <a:pPr marL="0" indent="0" algn="just"/>
            <a:r>
              <a:rPr lang="lt-LT" altLang="en-US" sz="1200">
                <a:solidFill>
                  <a:srgbClr val="000000"/>
                </a:solidFill>
                <a:latin typeface="Arial" panose="020B0604020202020204" pitchFamily="34" charset="0"/>
                <a:cs typeface="Arial" panose="020B0604020202020204" pitchFamily="34" charset="0"/>
              </a:rPr>
              <a:t>●</a:t>
            </a:r>
            <a:r>
              <a:rPr lang="lt-LT" sz="1200">
                <a:latin typeface="Arial" panose="020B0604020202020204" pitchFamily="34" charset="0"/>
                <a:cs typeface="Arial" panose="020B0604020202020204" pitchFamily="34" charset="0"/>
              </a:rPr>
              <a:t> esamų priežiūrą </a:t>
            </a:r>
            <a:r>
              <a:rPr lang="lt-LT" altLang="en-US" sz="1200">
                <a:solidFill>
                  <a:srgbClr val="000000"/>
                </a:solidFill>
                <a:latin typeface="Arial" panose="020B0604020202020204" pitchFamily="34" charset="0"/>
                <a:cs typeface="Arial" panose="020B0604020202020204" pitchFamily="34" charset="0"/>
              </a:rPr>
              <a:t>visą įsipareigojimų laikotarpį</a:t>
            </a:r>
            <a:endParaRPr lang="en-US" sz="1200">
              <a:latin typeface="Arial" panose="020B0604020202020204" pitchFamily="34" charset="0"/>
              <a:cs typeface="Arial" panose="020B0604020202020204" pitchFamily="34" charset="0"/>
            </a:endParaRPr>
          </a:p>
          <a:p>
            <a:pPr marL="0" indent="0" algn="just"/>
            <a:endParaRPr lang="lt-LT" altLang="en-US" sz="1200">
              <a:latin typeface="Arial" panose="020B0604020202020204" pitchFamily="34" charset="0"/>
              <a:cs typeface="Arial" panose="020B0604020202020204" pitchFamily="34" charset="0"/>
            </a:endParaRPr>
          </a:p>
          <a:p>
            <a:pPr marL="0" indent="0" algn="just"/>
            <a:r>
              <a:rPr lang="lt-LT" altLang="en-US" sz="1200">
                <a:latin typeface="Arial" panose="020B0604020202020204" pitchFamily="34" charset="0"/>
                <a:cs typeface="Arial" panose="020B0604020202020204" pitchFamily="34" charset="0"/>
              </a:rPr>
              <a:t>Tinkamas paramai plotas </a:t>
            </a:r>
            <a:r>
              <a:rPr lang="lt-LT" altLang="en-US" sz="1200">
                <a:solidFill>
                  <a:srgbClr val="000000"/>
                </a:solidFill>
                <a:latin typeface="Arial" panose="020B0604020202020204" pitchFamily="34" charset="0"/>
                <a:cs typeface="Arial" panose="020B0604020202020204" pitchFamily="34" charset="0"/>
              </a:rPr>
              <a:t>− </a:t>
            </a:r>
            <a:r>
              <a:rPr lang="lt-LT" altLang="en-US" sz="1200">
                <a:latin typeface="Arial" panose="020B0604020202020204" pitchFamily="34" charset="0"/>
                <a:cs typeface="Arial" panose="020B0604020202020204" pitchFamily="34" charset="0"/>
              </a:rPr>
              <a:t>ariamojoje</a:t>
            </a:r>
            <a:r>
              <a:rPr lang="lt-LT" altLang="en-US" sz="1200">
                <a:solidFill>
                  <a:srgbClr val="000000"/>
                </a:solidFill>
                <a:latin typeface="Arial" panose="020B0604020202020204" pitchFamily="34" charset="0"/>
                <a:cs typeface="Arial" panose="020B0604020202020204" pitchFamily="34" charset="0"/>
              </a:rPr>
              <a:t> žemėje arba daugiametėse pievose: pradėjusiems dalyvauti 2023 m. / 2024 m. − </a:t>
            </a:r>
            <a:r>
              <a:rPr lang="lt-LT" altLang="en-US" sz="1200">
                <a:latin typeface="Arial" panose="020B0604020202020204" pitchFamily="34" charset="0"/>
                <a:cs typeface="Arial" panose="020B0604020202020204" pitchFamily="34" charset="0"/>
              </a:rPr>
              <a:t>ne mažesnis kaip 0,1 ha (</a:t>
            </a:r>
            <a:r>
              <a:rPr lang="lt-LT" sz="1200">
                <a:effectLst/>
                <a:latin typeface="Arial" panose="020B0604020202020204" pitchFamily="34" charset="0"/>
                <a:ea typeface="Times New Roman" panose="02020603050405020304" pitchFamily="18" charset="0"/>
                <a:cs typeface="Arial" panose="020B0604020202020204" pitchFamily="34" charset="0"/>
              </a:rPr>
              <a:t>deklaruojant mažiau kaip 10 ha) arba </a:t>
            </a:r>
            <a:r>
              <a:rPr lang="lt-LT" altLang="en-US" sz="1200">
                <a:latin typeface="Arial" panose="020B0604020202020204" pitchFamily="34" charset="0"/>
                <a:cs typeface="Arial" panose="020B0604020202020204" pitchFamily="34" charset="0"/>
              </a:rPr>
              <a:t>ne mažesnis kaip 0,5 ha (</a:t>
            </a:r>
            <a:r>
              <a:rPr lang="lt-LT" sz="1200">
                <a:effectLst/>
                <a:latin typeface="Arial" panose="020B0604020202020204" pitchFamily="34" charset="0"/>
                <a:ea typeface="Times New Roman" panose="02020603050405020304" pitchFamily="18" charset="0"/>
                <a:cs typeface="Arial" panose="020B0604020202020204" pitchFamily="34" charset="0"/>
              </a:rPr>
              <a:t>deklaruojant daugiau kaip 10 ha), </a:t>
            </a:r>
            <a:r>
              <a:rPr lang="lt-LT" altLang="en-US" sz="1200" b="1">
                <a:solidFill>
                  <a:srgbClr val="0070C0"/>
                </a:solidFill>
                <a:latin typeface="Arial" panose="020B0604020202020204" pitchFamily="34" charset="0"/>
                <a:cs typeface="Arial" panose="020B0604020202020204" pitchFamily="34" charset="0"/>
              </a:rPr>
              <a:t>pradėjusiems dalyvauti nuo 2025 m.</a:t>
            </a:r>
            <a:r>
              <a:rPr lang="lt-LT" altLang="en-US" sz="1200">
                <a:solidFill>
                  <a:srgbClr val="0070C0"/>
                </a:solidFill>
                <a:latin typeface="Arial" panose="020B0604020202020204" pitchFamily="34" charset="0"/>
                <a:cs typeface="Arial" panose="020B0604020202020204" pitchFamily="34" charset="0"/>
              </a:rPr>
              <a:t> −</a:t>
            </a:r>
            <a:r>
              <a:rPr lang="lt-LT" altLang="en-US" sz="1200">
                <a:solidFill>
                  <a:srgbClr val="000000"/>
                </a:solidFill>
                <a:latin typeface="Arial" panose="020B0604020202020204" pitchFamily="34" charset="0"/>
                <a:cs typeface="Arial" panose="020B0604020202020204" pitchFamily="34" charset="0"/>
              </a:rPr>
              <a:t> </a:t>
            </a:r>
            <a:r>
              <a:rPr lang="lt-LT" altLang="en-US" sz="1200">
                <a:solidFill>
                  <a:srgbClr val="0070C0"/>
                </a:solidFill>
                <a:latin typeface="Arial" panose="020B0604020202020204" pitchFamily="34" charset="0"/>
                <a:cs typeface="Arial" panose="020B0604020202020204" pitchFamily="34" charset="0"/>
              </a:rPr>
              <a:t>ne mažesnis kaip 0,1 ha, (</a:t>
            </a:r>
            <a:r>
              <a:rPr lang="lt-LT" sz="1200">
                <a:solidFill>
                  <a:srgbClr val="0070C0"/>
                </a:solidFill>
                <a:effectLst/>
                <a:latin typeface="Arial" panose="020B0604020202020204" pitchFamily="34" charset="0"/>
                <a:ea typeface="Times New Roman" panose="02020603050405020304" pitchFamily="18" charset="0"/>
                <a:cs typeface="Arial" panose="020B0604020202020204" pitchFamily="34" charset="0"/>
              </a:rPr>
              <a:t>deklaruojant mažiau kaip 50 ha) arba </a:t>
            </a:r>
            <a:r>
              <a:rPr lang="lt-LT" altLang="en-US" sz="1200">
                <a:solidFill>
                  <a:srgbClr val="0070C0"/>
                </a:solidFill>
                <a:latin typeface="Arial" panose="020B0604020202020204" pitchFamily="34" charset="0"/>
                <a:cs typeface="Arial" panose="020B0604020202020204" pitchFamily="34" charset="0"/>
              </a:rPr>
              <a:t>ne mažesnis kaip 0,5 ha (</a:t>
            </a:r>
            <a:r>
              <a:rPr lang="lt-LT" sz="1200">
                <a:solidFill>
                  <a:srgbClr val="0070C0"/>
                </a:solidFill>
                <a:effectLst/>
                <a:latin typeface="Arial" panose="020B0604020202020204" pitchFamily="34" charset="0"/>
                <a:ea typeface="Times New Roman" panose="02020603050405020304" pitchFamily="18" charset="0"/>
                <a:cs typeface="Arial" panose="020B0604020202020204" pitchFamily="34" charset="0"/>
              </a:rPr>
              <a:t>deklaruojant daugiau kaip 50 ha)</a:t>
            </a:r>
            <a:r>
              <a:rPr lang="lt-LT" altLang="en-US" sz="1200">
                <a:solidFill>
                  <a:srgbClr val="000000"/>
                </a:solidFill>
                <a:latin typeface="Arial" panose="020B0604020202020204" pitchFamily="34" charset="0"/>
                <a:cs typeface="Arial" panose="020B0604020202020204" pitchFamily="34" charset="0"/>
              </a:rPr>
              <a:t>.</a:t>
            </a:r>
            <a:r>
              <a:rPr lang="lt-LT" altLang="en-US" sz="1200">
                <a:latin typeface="Arial" panose="020B0604020202020204" pitchFamily="34" charset="0"/>
                <a:cs typeface="Arial" panose="020B0604020202020204" pitchFamily="34" charset="0"/>
              </a:rPr>
              <a:t> Mažiausias kraštovaizdžio elemento plotas – 0,01 ha</a:t>
            </a:r>
            <a:endParaRPr lang="lt-LT" altLang="en-US" sz="1200">
              <a:highlight>
                <a:srgbClr val="FFFF00"/>
              </a:highlight>
              <a:latin typeface="Arial" panose="020B0604020202020204" pitchFamily="34" charset="0"/>
              <a:cs typeface="Arial" panose="020B0604020202020204" pitchFamily="34" charset="0"/>
            </a:endParaRPr>
          </a:p>
          <a:p>
            <a:pPr algn="just"/>
            <a:r>
              <a:rPr lang="lt-LT" sz="1200">
                <a:effectLst/>
                <a:latin typeface="Arial" panose="020B0604020202020204" pitchFamily="34" charset="0"/>
                <a:ea typeface="Times New Roman" panose="02020603050405020304" pitchFamily="18" charset="0"/>
                <a:cs typeface="Arial" panose="020B0604020202020204" pitchFamily="34" charset="0"/>
              </a:rPr>
              <a:t>Įsipareigojimų laikotarpis pradėjusiems dalyvauti veikloje </a:t>
            </a:r>
            <a:r>
              <a:rPr lang="lt-LT" sz="1200">
                <a:latin typeface="Arial" panose="020B0604020202020204" pitchFamily="34" charset="0"/>
                <a:ea typeface="Times New Roman" panose="02020603050405020304" pitchFamily="18" charset="0"/>
                <a:cs typeface="Arial" panose="020B0604020202020204" pitchFamily="34" charset="0"/>
              </a:rPr>
              <a:t>2023 m.</a:t>
            </a:r>
            <a:r>
              <a:rPr lang="lt-LT" sz="1200">
                <a:effectLst/>
                <a:latin typeface="Arial" panose="020B0604020202020204" pitchFamily="34" charset="0"/>
                <a:ea typeface="Times New Roman" panose="02020603050405020304" pitchFamily="18" charset="0"/>
                <a:cs typeface="Arial" panose="020B0604020202020204" pitchFamily="34" charset="0"/>
              </a:rPr>
              <a:t>− 3 m.; nuo 2024 m.: už </a:t>
            </a:r>
            <a:r>
              <a:rPr lang="lt-LT" sz="1200" spc="-10">
                <a:effectLst/>
                <a:latin typeface="Arial" panose="020B0604020202020204" pitchFamily="34" charset="0"/>
                <a:ea typeface="Times New Roman" panose="02020603050405020304" pitchFamily="18" charset="0"/>
                <a:cs typeface="Arial" panose="020B0604020202020204" pitchFamily="34" charset="0"/>
              </a:rPr>
              <a:t>naujų </a:t>
            </a:r>
            <a:r>
              <a:rPr lang="lt-LT" sz="1200" u="sng" spc="-10">
                <a:effectLst/>
                <a:latin typeface="Arial" panose="020B0604020202020204" pitchFamily="34" charset="0"/>
                <a:ea typeface="Times New Roman" panose="02020603050405020304" pitchFamily="18" charset="0"/>
                <a:cs typeface="Arial" panose="020B0604020202020204" pitchFamily="34" charset="0"/>
              </a:rPr>
              <a:t>žolinių</a:t>
            </a:r>
            <a:r>
              <a:rPr lang="lt-LT" sz="1200" spc="-10">
                <a:effectLst/>
                <a:latin typeface="Arial" panose="020B0604020202020204" pitchFamily="34" charset="0"/>
                <a:ea typeface="Times New Roman" panose="02020603050405020304" pitchFamily="18" charset="0"/>
                <a:cs typeface="Arial" panose="020B0604020202020204" pitchFamily="34" charset="0"/>
              </a:rPr>
              <a:t> kraštovaizdžio elementų įkūrimą ir (ar) esamų priežiūrą </a:t>
            </a:r>
            <a:r>
              <a:rPr lang="lt-LT" sz="1200">
                <a:effectLst/>
                <a:latin typeface="Arial" panose="020B0604020202020204" pitchFamily="34" charset="0"/>
                <a:ea typeface="Times New Roman" panose="02020603050405020304" pitchFamily="18" charset="0"/>
                <a:cs typeface="Arial" panose="020B0604020202020204" pitchFamily="34" charset="0"/>
              </a:rPr>
              <a:t>− 5 m. (plotai netaps daugiamete pieva), už </a:t>
            </a:r>
            <a:r>
              <a:rPr lang="lt-LT" sz="1200" u="sng">
                <a:effectLst/>
                <a:latin typeface="Arial" panose="020B0604020202020204" pitchFamily="34" charset="0"/>
                <a:ea typeface="Times New Roman" panose="02020603050405020304" pitchFamily="18" charset="0"/>
                <a:cs typeface="Arial" panose="020B0604020202020204" pitchFamily="34" charset="0"/>
              </a:rPr>
              <a:t>kitų</a:t>
            </a:r>
            <a:r>
              <a:rPr lang="lt-LT" sz="1200">
                <a:effectLst/>
                <a:latin typeface="Arial" panose="020B0604020202020204" pitchFamily="34" charset="0"/>
                <a:ea typeface="Times New Roman" panose="02020603050405020304" pitchFamily="18" charset="0"/>
                <a:cs typeface="Arial" panose="020B0604020202020204" pitchFamily="34" charset="0"/>
              </a:rPr>
              <a:t> kraštovaizdžio elementų įkūrimą ir (ar) priežiūrą − 3 m.</a:t>
            </a:r>
          </a:p>
          <a:p>
            <a:pPr marL="0" indent="0" algn="just"/>
            <a:endParaRPr lang="lt-LT" altLang="en-US" sz="1200" b="1">
              <a:solidFill>
                <a:srgbClr val="000000"/>
              </a:solidFill>
              <a:latin typeface="Arial" panose="020B0604020202020204" pitchFamily="34" charset="0"/>
              <a:cs typeface="Arial" panose="020B0604020202020204" pitchFamily="34" charset="0"/>
            </a:endParaRPr>
          </a:p>
          <a:p>
            <a:pPr algn="just"/>
            <a:r>
              <a:rPr lang="lt-LT" altLang="en-US" sz="1200" b="1">
                <a:solidFill>
                  <a:srgbClr val="000000"/>
                </a:solidFill>
                <a:latin typeface="Arial" panose="020B0604020202020204" pitchFamily="34" charset="0"/>
                <a:cs typeface="Arial" panose="020B0604020202020204" pitchFamily="34" charset="0"/>
              </a:rPr>
              <a:t>Įsipareigojimai:​ </a:t>
            </a:r>
          </a:p>
          <a:p>
            <a:pPr marL="230400" indent="-230400" algn="just">
              <a:buFont typeface="Wingdings" panose="05000000000000000000" pitchFamily="2" charset="2"/>
              <a:buChar char="ü"/>
            </a:pPr>
            <a:r>
              <a:rPr lang="lt-LT" altLang="en-US" sz="1200">
                <a:solidFill>
                  <a:srgbClr val="000000"/>
                </a:solidFill>
                <a:latin typeface="Arial" panose="020B0604020202020204" pitchFamily="34" charset="0"/>
                <a:cs typeface="Arial" panose="020B0604020202020204" pitchFamily="34" charset="0"/>
              </a:rPr>
              <a:t>deklaruoti naujai įkuriamus arba esamus kraštovaizdžio elementus </a:t>
            </a:r>
          </a:p>
          <a:p>
            <a:pPr marL="228600" indent="-228600" algn="just">
              <a:buFont typeface="Wingdings" panose="05000000000000000000" pitchFamily="2" charset="2"/>
              <a:buChar char="ü"/>
            </a:pPr>
            <a:r>
              <a:rPr lang="lt-LT" altLang="en-US" sz="1200">
                <a:solidFill>
                  <a:srgbClr val="000000"/>
                </a:solidFill>
                <a:latin typeface="Arial" panose="020B0604020202020204" pitchFamily="34" charset="0"/>
                <a:cs typeface="Arial" panose="020B0604020202020204" pitchFamily="34" charset="0"/>
              </a:rPr>
              <a:t>laikytis specialiųjų įsipareigojimų, skirtų konkrečių kraštovaizdžio elementų priežiūrai </a:t>
            </a:r>
          </a:p>
          <a:p>
            <a:pPr marL="228600" indent="-228600" algn="just">
              <a:buFont typeface="Wingdings" panose="05000000000000000000" pitchFamily="2" charset="2"/>
              <a:buChar char="ü"/>
            </a:pPr>
            <a:r>
              <a:rPr lang="lt-LT" sz="1200">
                <a:effectLst/>
                <a:latin typeface="Arial" panose="020B0604020202020204" pitchFamily="34" charset="0"/>
                <a:ea typeface="Times New Roman" panose="02020603050405020304" pitchFamily="18" charset="0"/>
                <a:cs typeface="Arial" panose="020B0604020202020204" pitchFamily="34" charset="0"/>
              </a:rPr>
              <a:t>pateikti deklaruotų natūralios kilmės akmenynų, akmenų, </a:t>
            </a:r>
            <a:r>
              <a:rPr lang="lt-LT" sz="1200">
                <a:effectLst/>
                <a:latin typeface="Arial" panose="020B0604020202020204" pitchFamily="34" charset="0"/>
                <a:ea typeface="Calibri" panose="020F0502020204030204" pitchFamily="34" charset="0"/>
                <a:cs typeface="Arial" panose="020B0604020202020204" pitchFamily="34" charset="0"/>
              </a:rPr>
              <a:t>šakų, kelmų </a:t>
            </a:r>
            <a:r>
              <a:rPr lang="lt-LT" sz="1200">
                <a:effectLst/>
                <a:latin typeface="Arial" panose="020B0604020202020204" pitchFamily="34" charset="0"/>
                <a:ea typeface="Times New Roman" panose="02020603050405020304" pitchFamily="18" charset="0"/>
                <a:cs typeface="Arial" panose="020B0604020202020204" pitchFamily="34" charset="0"/>
              </a:rPr>
              <a:t>krūvų nuotraukas „NMA agro“ iki liepos 1 d.</a:t>
            </a:r>
          </a:p>
          <a:p>
            <a:pPr marL="228600" indent="-228600" algn="just">
              <a:buFont typeface="Wingdings" panose="05000000000000000000" pitchFamily="2" charset="2"/>
              <a:buChar char="ü"/>
            </a:pP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sodinukus įsigyti ne anksčiau kaip prieš 12 mėn. iki paraiškų teikimo laikotarpio pabaigos</a:t>
            </a:r>
          </a:p>
        </p:txBody>
      </p:sp>
    </p:spTree>
    <p:extLst>
      <p:ext uri="{BB962C8B-B14F-4D97-AF65-F5344CB8AC3E}">
        <p14:creationId xmlns:p14="http://schemas.microsoft.com/office/powerpoint/2010/main" val="8839682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FAC3F498-27AA-959F-ECAA-8E77DDE4A01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E19196C-754F-D398-CF6A-BA2A2A4DA8AA}"/>
              </a:ext>
            </a:extLst>
          </p:cNvPr>
          <p:cNvSpPr txBox="1"/>
          <p:nvPr/>
        </p:nvSpPr>
        <p:spPr>
          <a:xfrm>
            <a:off x="426720" y="858144"/>
            <a:ext cx="8290560" cy="338554"/>
          </a:xfrm>
          <a:prstGeom prst="rect">
            <a:avLst/>
          </a:prstGeom>
          <a:noFill/>
        </p:spPr>
        <p:txBody>
          <a:bodyPr wrap="square" lIns="91440" tIns="45720" rIns="91440" bIns="45720" rtlCol="0" anchor="t">
            <a:spAutoFit/>
          </a:bodyPr>
          <a:lstStyle/>
          <a:p>
            <a:pPr algn="ctr"/>
            <a:r>
              <a:rPr lang="lt-LT" altLang="lt-LT" sz="1600" b="1">
                <a:solidFill>
                  <a:srgbClr val="8EC543"/>
                </a:solidFill>
                <a:latin typeface="Arial"/>
                <a:cs typeface="Arial"/>
              </a:rPr>
              <a:t>„KRAŠTOVAIZDŽIO ELEMENTŲ PRIEŽIŪRA“ II</a:t>
            </a:r>
            <a:endParaRPr lang="lt-LT" sz="1600">
              <a:solidFill>
                <a:srgbClr val="8EC543"/>
              </a:solidFill>
              <a:latin typeface="Arial"/>
              <a:cs typeface="Arial"/>
            </a:endParaRPr>
          </a:p>
        </p:txBody>
      </p:sp>
      <p:sp>
        <p:nvSpPr>
          <p:cNvPr id="6" name="TextBox 5">
            <a:extLst>
              <a:ext uri="{FF2B5EF4-FFF2-40B4-BE49-F238E27FC236}">
                <a16:creationId xmlns:a16="http://schemas.microsoft.com/office/drawing/2014/main" id="{5056EB01-5575-9F11-4562-414B7BE7CCF3}"/>
              </a:ext>
            </a:extLst>
          </p:cNvPr>
          <p:cNvSpPr txBox="1"/>
          <p:nvPr/>
        </p:nvSpPr>
        <p:spPr>
          <a:xfrm>
            <a:off x="426721" y="1243413"/>
            <a:ext cx="8290560" cy="3046988"/>
          </a:xfrm>
          <a:prstGeom prst="rect">
            <a:avLst/>
          </a:prstGeom>
          <a:noFill/>
        </p:spPr>
        <p:txBody>
          <a:bodyPr wrap="square">
            <a:spAutoFit/>
          </a:bodyPr>
          <a:lstStyle/>
          <a:p>
            <a:pPr marL="0" indent="0" algn="just"/>
            <a:r>
              <a:rPr lang="lt-LT" sz="1200">
                <a:solidFill>
                  <a:srgbClr val="000000"/>
                </a:solidFill>
                <a:latin typeface="Arial" panose="020B0604020202020204" pitchFamily="34" charset="0"/>
                <a:ea typeface="Times New Roman" panose="02020603050405020304" pitchFamily="18" charset="0"/>
                <a:cs typeface="Arial" panose="020B0604020202020204" pitchFamily="34" charset="0"/>
              </a:rPr>
              <a:t>P</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er įsipareigojimų laikotarpį </a:t>
            </a:r>
            <a:r>
              <a:rPr lang="lt-LT" sz="1200">
                <a:effectLst/>
                <a:latin typeface="Arial" panose="020B0604020202020204" pitchFamily="34" charset="0"/>
                <a:ea typeface="Times New Roman" panose="02020603050405020304" pitchFamily="18" charset="0"/>
                <a:cs typeface="Arial" panose="020B0604020202020204" pitchFamily="34" charset="0"/>
              </a:rPr>
              <a:t>pirmaisiais metais deklaruoto ploto </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nepadidinti daugiau kaip 10 proc., bet ne daugiau kaip 1 ha, ir nesumažinti jo daugiau kaip 10 proc. </a:t>
            </a:r>
            <a:r>
              <a:rPr lang="lt-LT" sz="1200">
                <a:effectLst/>
                <a:latin typeface="Arial" panose="020B0604020202020204" pitchFamily="34" charset="0"/>
                <a:ea typeface="Times New Roman" panose="02020603050405020304" pitchFamily="18" charset="0"/>
                <a:cs typeface="Arial" panose="020B0604020202020204" pitchFamily="34" charset="0"/>
              </a:rPr>
              <a:t>Pirmaisiais metais deklaruotą plotą padidinus daugiau kaip 10 proc. arba 1 ha </a:t>
            </a:r>
            <a:r>
              <a:rPr lang="lt-LT" altLang="en-US" sz="1200">
                <a:latin typeface="Arial" panose="020B0604020202020204" pitchFamily="34" charset="0"/>
                <a:cs typeface="Arial" panose="020B0604020202020204" pitchFamily="34" charset="0"/>
              </a:rPr>
              <a:t>− </a:t>
            </a:r>
            <a:r>
              <a:rPr lang="lt-LT" sz="1200">
                <a:effectLst/>
                <a:latin typeface="Arial" panose="020B0604020202020204" pitchFamily="34" charset="0"/>
                <a:ea typeface="Times New Roman" panose="02020603050405020304" pitchFamily="18" charset="0"/>
                <a:cs typeface="Arial" panose="020B0604020202020204" pitchFamily="34" charset="0"/>
              </a:rPr>
              <a:t>privaloma </a:t>
            </a:r>
            <a:r>
              <a:rPr lang="lt-LT" sz="1200" b="1">
                <a:effectLst/>
                <a:latin typeface="Arial" panose="020B0604020202020204" pitchFamily="34" charset="0"/>
                <a:ea typeface="Times New Roman" panose="02020603050405020304" pitchFamily="18" charset="0"/>
                <a:cs typeface="Arial" panose="020B0604020202020204" pitchFamily="34" charset="0"/>
              </a:rPr>
              <a:t>prisiimti naujus įsipareigojimus (3 m. arba 5 m.) </a:t>
            </a:r>
            <a:r>
              <a:rPr lang="lt-LT" sz="1200" b="1" u="sng">
                <a:effectLst/>
                <a:latin typeface="Arial" panose="020B0604020202020204" pitchFamily="34" charset="0"/>
                <a:ea typeface="Times New Roman" panose="02020603050405020304" pitchFamily="18" charset="0"/>
                <a:cs typeface="Arial" panose="020B0604020202020204" pitchFamily="34" charset="0"/>
              </a:rPr>
              <a:t>visam</a:t>
            </a:r>
            <a:r>
              <a:rPr lang="lt-LT" sz="1200" b="1">
                <a:effectLst/>
                <a:latin typeface="Arial" panose="020B0604020202020204" pitchFamily="34" charset="0"/>
                <a:ea typeface="Times New Roman" panose="02020603050405020304" pitchFamily="18" charset="0"/>
                <a:cs typeface="Arial" panose="020B0604020202020204" pitchFamily="34" charset="0"/>
              </a:rPr>
              <a:t> pagal šią veiklą deklaruotam plotui</a:t>
            </a:r>
          </a:p>
          <a:p>
            <a:pPr marL="0" indent="0" algn="just"/>
            <a:r>
              <a:rPr lang="lt-LT" sz="1200">
                <a:effectLst/>
                <a:latin typeface="Arial" panose="020B0604020202020204" pitchFamily="34" charset="0"/>
                <a:ea typeface="Times New Roman" panose="02020603050405020304" pitchFamily="18" charset="0"/>
                <a:cs typeface="Arial" panose="020B0604020202020204" pitchFamily="34" charset="0"/>
              </a:rPr>
              <a:t>Deklaruojamų pagriovių, </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paviršinio vandens telkinių</a:t>
            </a:r>
            <a:r>
              <a:rPr lang="lt-LT" sz="1200">
                <a:effectLst/>
                <a:latin typeface="Arial" panose="020B0604020202020204" pitchFamily="34" charset="0"/>
                <a:ea typeface="Times New Roman" panose="02020603050405020304" pitchFamily="18" charset="0"/>
                <a:cs typeface="Arial" panose="020B0604020202020204" pitchFamily="34" charset="0"/>
              </a:rPr>
              <a:t> pakrančių, įskaitant</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apsaugos juostas,</a:t>
            </a:r>
            <a:r>
              <a:rPr lang="lt-LT" sz="1200">
                <a:effectLst/>
                <a:latin typeface="Arial" panose="020B0604020202020204" pitchFamily="34" charset="0"/>
                <a:ea typeface="Times New Roman" panose="02020603050405020304" pitchFamily="18" charset="0"/>
                <a:cs typeface="Arial" panose="020B0604020202020204" pitchFamily="34" charset="0"/>
              </a:rPr>
              <a:t> plotai yra tinkami užskaitai </a:t>
            </a:r>
            <a:r>
              <a:rPr lang="lt-LT" sz="1200">
                <a:latin typeface="Arial" panose="020B0604020202020204" pitchFamily="34" charset="0"/>
                <a:ea typeface="Times New Roman" panose="02020603050405020304" pitchFamily="18" charset="0"/>
                <a:cs typeface="Arial" panose="020B0604020202020204" pitchFamily="34" charset="0"/>
              </a:rPr>
              <a:t>GAAB 4</a:t>
            </a:r>
          </a:p>
          <a:p>
            <a:pPr marL="0" indent="0" algn="just"/>
            <a:endParaRPr lang="lt-LT" sz="400">
              <a:latin typeface="Arial" panose="020B0604020202020204" pitchFamily="34" charset="0"/>
              <a:ea typeface="Times New Roman" panose="02020603050405020304" pitchFamily="18" charset="0"/>
              <a:cs typeface="Arial" panose="020B0604020202020204" pitchFamily="34" charset="0"/>
            </a:endParaRPr>
          </a:p>
          <a:p>
            <a:pPr marL="0" indent="0" algn="just"/>
            <a:r>
              <a:rPr lang="lt-LT" sz="1200">
                <a:effectLst/>
                <a:latin typeface="Arial" panose="020B0604020202020204" pitchFamily="34" charset="0"/>
                <a:ea typeface="MS Mincho" panose="02020609040205080304" pitchFamily="49" charset="-128"/>
                <a:cs typeface="Arial" panose="020B0604020202020204" pitchFamily="34" charset="0"/>
              </a:rPr>
              <a:t>Kraštovaizdžio elementai „Ežios (ribinės juostos), palaukės“, „</a:t>
            </a:r>
            <a:r>
              <a:rPr lang="lt-LT" sz="1200">
                <a:effectLst/>
                <a:latin typeface="Arial" panose="020B0604020202020204" pitchFamily="34" charset="0"/>
                <a:ea typeface="Times New Roman" panose="02020603050405020304" pitchFamily="18" charset="0"/>
                <a:cs typeface="Arial" panose="020B0604020202020204" pitchFamily="34" charset="0"/>
              </a:rPr>
              <a:t>Paviršinio vandens telkinių pakrantės, įskaitant apsaugos juostas, pagrioviai“ </a:t>
            </a:r>
            <a:r>
              <a:rPr lang="lt-LT" sz="1200">
                <a:effectLst/>
                <a:latin typeface="Arial" panose="020B0604020202020204" pitchFamily="34" charset="0"/>
                <a:ea typeface="MS Mincho" panose="02020609040205080304" pitchFamily="49" charset="-128"/>
                <a:cs typeface="Arial" panose="020B0604020202020204" pitchFamily="34" charset="0"/>
              </a:rPr>
              <a:t>yra tinkami </a:t>
            </a:r>
            <a:r>
              <a:rPr lang="lt-LT" sz="1200">
                <a:effectLst/>
                <a:latin typeface="Arial" panose="020B0604020202020204" pitchFamily="34" charset="0"/>
                <a:ea typeface="Times New Roman" panose="02020603050405020304" pitchFamily="18" charset="0"/>
                <a:cs typeface="Arial" panose="020B0604020202020204" pitchFamily="34" charset="0"/>
              </a:rPr>
              <a:t>atkurti daugiametes ganyklas arba pievas</a:t>
            </a:r>
          </a:p>
          <a:p>
            <a:pPr marL="0" indent="0" algn="just"/>
            <a:endParaRPr lang="lt-LT" altLang="en-US" sz="400">
              <a:solidFill>
                <a:srgbClr val="0070C0"/>
              </a:solidFill>
              <a:latin typeface="Arial" panose="020B0604020202020204" pitchFamily="34" charset="0"/>
              <a:cs typeface="Arial" panose="020B0604020202020204" pitchFamily="34" charset="0"/>
            </a:endParaRPr>
          </a:p>
          <a:p>
            <a:pPr marL="0" indent="0" algn="just"/>
            <a:r>
              <a:rPr lang="lt-LT" sz="1200">
                <a:effectLst/>
                <a:latin typeface="Arial" panose="020B0604020202020204" pitchFamily="34" charset="0"/>
                <a:ea typeface="MS Mincho" panose="02020609040205080304" pitchFamily="49" charset="-128"/>
                <a:cs typeface="Arial" panose="020B0604020202020204" pitchFamily="34" charset="0"/>
              </a:rPr>
              <a:t>Kraštovaizdžio elementai </a:t>
            </a:r>
            <a:r>
              <a:rPr lang="lt-LT" sz="1200">
                <a:effectLst/>
                <a:latin typeface="Arial" panose="020B0604020202020204" pitchFamily="34" charset="0"/>
                <a:ea typeface="Times New Roman" panose="02020603050405020304" pitchFamily="18" charset="0"/>
                <a:cs typeface="Arial" panose="020B0604020202020204" pitchFamily="34" charset="0"/>
              </a:rPr>
              <a:t>„Miškeliai, medžių ir krūmų grupės, žolinė danga, želdynai ir (ar) želdiniai (įskaitant apleistas sodybvietes ar apleistus ūkinius pastatus, kurie nėra vyraujantys, tačiau galintys teikti prieglobstį faunai ir naudą biologinei įvairovei taip prisidedant prie GAAB 8 tikslo)“, „Kasmet užmirkstančios nuolatinės vietos ariamojoje žemėje“, „Vandens telkiniai (kūdros, tvenkiniai, ežerėliai)“ </a:t>
            </a:r>
            <a:r>
              <a:rPr lang="lt-LT" sz="1200" b="1">
                <a:effectLst/>
                <a:latin typeface="Arial" panose="020B0604020202020204" pitchFamily="34" charset="0"/>
                <a:ea typeface="Times New Roman" panose="02020603050405020304" pitchFamily="18" charset="0"/>
                <a:cs typeface="Arial" panose="020B0604020202020204" pitchFamily="34" charset="0"/>
              </a:rPr>
              <a:t>gali būti deklaruojami, jei jų plotas ne mažesnis kaip 0,01 ha ir ne didesnis kaip 1 ha, tačiau parama bus mokama už ne daugiau kaip 0,5 ha</a:t>
            </a:r>
          </a:p>
          <a:p>
            <a:pPr marL="0" indent="0" algn="just"/>
            <a:endParaRPr lang="lt-LT" altLang="en-US" sz="400">
              <a:solidFill>
                <a:srgbClr val="0070C0"/>
              </a:solidFill>
              <a:latin typeface="Arial" panose="020B0604020202020204" pitchFamily="34" charset="0"/>
              <a:cs typeface="Arial" panose="020B0604020202020204" pitchFamily="34" charset="0"/>
            </a:endParaRPr>
          </a:p>
          <a:p>
            <a:pPr algn="just"/>
            <a:r>
              <a:rPr lang="lt-LT" sz="1200">
                <a:effectLst/>
                <a:latin typeface="Arial" panose="020B0604020202020204" pitchFamily="34" charset="0"/>
                <a:ea typeface="Times New Roman" panose="02020603050405020304" pitchFamily="18" charset="0"/>
                <a:cs typeface="Arial" panose="020B0604020202020204" pitchFamily="34" charset="0"/>
              </a:rPr>
              <a:t>Pirmaisiais įsipareigojimų metais deklaruoti kraštovaizdžio elementai, išskyrus </a:t>
            </a:r>
            <a:r>
              <a:rPr lang="lt-LT" sz="1200" kern="100">
                <a:effectLst/>
                <a:latin typeface="Arial" panose="020B0604020202020204" pitchFamily="34" charset="0"/>
                <a:ea typeface="Calibri" panose="020F0502020204030204" pitchFamily="34" charset="0"/>
                <a:cs typeface="Arial" panose="020B0604020202020204" pitchFamily="34" charset="0"/>
              </a:rPr>
              <a:t>„</a:t>
            </a:r>
            <a:r>
              <a:rPr lang="lt-LT" sz="1200">
                <a:effectLst/>
                <a:latin typeface="Arial" panose="020B0604020202020204" pitchFamily="34" charset="0"/>
                <a:ea typeface="Times New Roman" panose="02020603050405020304" pitchFamily="18" charset="0"/>
                <a:cs typeface="Arial" panose="020B0604020202020204" pitchFamily="34" charset="0"/>
              </a:rPr>
              <a:t>Ežias (ribines juostas), palaukes“ (</a:t>
            </a:r>
            <a:r>
              <a:rPr lang="lt-LT" sz="1200">
                <a:latin typeface="Arial" panose="020B0604020202020204" pitchFamily="34" charset="0"/>
                <a:ea typeface="Times New Roman" panose="02020603050405020304" pitchFamily="18" charset="0"/>
                <a:cs typeface="Arial" panose="020B0604020202020204" pitchFamily="34" charset="0"/>
              </a:rPr>
              <a:t>KEE</a:t>
            </a:r>
            <a:r>
              <a:rPr lang="lt-LT" sz="1200">
                <a:effectLst/>
                <a:latin typeface="Arial" panose="020B0604020202020204" pitchFamily="34" charset="0"/>
                <a:ea typeface="Times New Roman" panose="02020603050405020304" pitchFamily="18" charset="0"/>
                <a:cs typeface="Arial" panose="020B0604020202020204" pitchFamily="34" charset="0"/>
              </a:rPr>
              <a:t>), </a:t>
            </a:r>
            <a:r>
              <a:rPr lang="lt-LT" sz="1200" b="1">
                <a:effectLst/>
                <a:latin typeface="Arial" panose="020B0604020202020204" pitchFamily="34" charset="0"/>
                <a:ea typeface="Times New Roman" panose="02020603050405020304" pitchFamily="18" charset="0"/>
                <a:cs typeface="Arial" panose="020B0604020202020204" pitchFamily="34" charset="0"/>
              </a:rPr>
              <a:t>kasmet gali būti deklaruojami kitoje vietoje ir kitu kraštovaizdžio elemento kodu nei buvo deklaruoti praėjusiais metais, išlaikant įsipareigotą pagal veiklą plotą </a:t>
            </a:r>
            <a:r>
              <a:rPr lang="lt-LT" sz="1200" b="1">
                <a:latin typeface="Arial" panose="020B0604020202020204" pitchFamily="34" charset="0"/>
                <a:ea typeface="Times New Roman" panose="02020603050405020304" pitchFamily="18" charset="0"/>
                <a:cs typeface="Arial" panose="020B0604020202020204" pitchFamily="34" charset="0"/>
              </a:rPr>
              <a:t>atitinkamam laikotarpiui</a:t>
            </a:r>
            <a:endParaRPr lang="lt-LT" altLang="en-US" sz="1200" b="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13433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250032" y="824524"/>
            <a:ext cx="8660515" cy="338554"/>
          </a:xfrm>
          <a:prstGeom prst="rect">
            <a:avLst/>
          </a:prstGeom>
          <a:noFill/>
        </p:spPr>
        <p:txBody>
          <a:bodyPr wrap="square" lIns="91440" tIns="45720" rIns="91440" bIns="45720" rtlCol="0" anchor="t">
            <a:spAutoFit/>
          </a:bodyPr>
          <a:lstStyle/>
          <a:p>
            <a:pPr algn="ctr"/>
            <a:r>
              <a:rPr lang="lt-LT" altLang="lt-LT" sz="1600" b="1">
                <a:solidFill>
                  <a:srgbClr val="8EC543"/>
                </a:solidFill>
                <a:latin typeface="Arial"/>
                <a:cs typeface="Arial"/>
              </a:rPr>
              <a:t>„KRAŠTOVAIZDŽIO ELEMENTŲ PRIEŽIŪRA“ III</a:t>
            </a:r>
            <a:endParaRPr lang="lt-LT" sz="1600">
              <a:solidFill>
                <a:srgbClr val="8EC543"/>
              </a:solidFill>
              <a:latin typeface="Arial"/>
              <a:cs typeface="Arial"/>
            </a:endParaRPr>
          </a:p>
        </p:txBody>
      </p:sp>
      <p:graphicFrame>
        <p:nvGraphicFramePr>
          <p:cNvPr id="2" name="Table 2">
            <a:extLst>
              <a:ext uri="{FF2B5EF4-FFF2-40B4-BE49-F238E27FC236}">
                <a16:creationId xmlns:a16="http://schemas.microsoft.com/office/drawing/2014/main" id="{B0BE627C-898A-4BBB-493C-FD2D2C12F474}"/>
              </a:ext>
            </a:extLst>
          </p:cNvPr>
          <p:cNvGraphicFramePr>
            <a:graphicFrameLocks noGrp="1"/>
          </p:cNvGraphicFramePr>
          <p:nvPr>
            <p:extLst>
              <p:ext uri="{D42A27DB-BD31-4B8C-83A1-F6EECF244321}">
                <p14:modId xmlns:p14="http://schemas.microsoft.com/office/powerpoint/2010/main" val="1057667098"/>
              </p:ext>
            </p:extLst>
          </p:nvPr>
        </p:nvGraphicFramePr>
        <p:xfrm>
          <a:off x="250032" y="1241660"/>
          <a:ext cx="8660515" cy="3688080"/>
        </p:xfrm>
        <a:graphic>
          <a:graphicData uri="http://schemas.openxmlformats.org/drawingml/2006/table">
            <a:tbl>
              <a:tblPr/>
              <a:tblGrid>
                <a:gridCol w="1893093">
                  <a:extLst>
                    <a:ext uri="{9D8B030D-6E8A-4147-A177-3AD203B41FA5}">
                      <a16:colId xmlns:a16="http://schemas.microsoft.com/office/drawing/2014/main" val="3484300781"/>
                    </a:ext>
                  </a:extLst>
                </a:gridCol>
                <a:gridCol w="2588895">
                  <a:extLst>
                    <a:ext uri="{9D8B030D-6E8A-4147-A177-3AD203B41FA5}">
                      <a16:colId xmlns:a16="http://schemas.microsoft.com/office/drawing/2014/main" val="500055689"/>
                    </a:ext>
                  </a:extLst>
                </a:gridCol>
                <a:gridCol w="4178527">
                  <a:extLst>
                    <a:ext uri="{9D8B030D-6E8A-4147-A177-3AD203B41FA5}">
                      <a16:colId xmlns:a16="http://schemas.microsoft.com/office/drawing/2014/main" val="2161404892"/>
                    </a:ext>
                  </a:extLst>
                </a:gridCol>
              </a:tblGrid>
              <a:tr h="484716">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lt-LT" altLang="en-US" sz="1100" b="0" i="0" u="none" strike="noStrike" cap="none" normalizeH="0" baseline="0">
                          <a:ln>
                            <a:noFill/>
                          </a:ln>
                          <a:solidFill>
                            <a:schemeClr val="tx1"/>
                          </a:solidFill>
                          <a:effectLst/>
                          <a:latin typeface="Arial"/>
                          <a:cs typeface="Arial"/>
                        </a:rPr>
                        <a:t>Kraštovaizdžio elementai </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lt-LT" altLang="en-US" sz="1100" b="0" i="0" u="none" strike="noStrike" cap="none" normalizeH="0" baseline="0">
                          <a:ln>
                            <a:noFill/>
                          </a:ln>
                          <a:solidFill>
                            <a:schemeClr val="tx1"/>
                          </a:solidFill>
                          <a:effectLst/>
                          <a:latin typeface="Arial"/>
                          <a:cs typeface="Arial"/>
                        </a:rPr>
                        <a:t>Esamo elemento tvarkymas</a:t>
                      </a:r>
                    </a:p>
                    <a:p>
                      <a:pPr marL="0" marR="0" lvl="0" indent="0" algn="ctr" rtl="0" eaLnBrk="1" fontAlgn="base" latinLnBrk="0" hangingPunct="1">
                        <a:lnSpc>
                          <a:spcPct val="100000"/>
                        </a:lnSpc>
                        <a:spcBef>
                          <a:spcPct val="0"/>
                        </a:spcBef>
                        <a:spcAft>
                          <a:spcPct val="0"/>
                        </a:spcAft>
                        <a:buClrTx/>
                        <a:buSzTx/>
                        <a:buFontTx/>
                        <a:buNone/>
                      </a:pPr>
                      <a:r>
                        <a:rPr kumimoji="0" lang="lt-LT" altLang="en-US" sz="1100" b="0" i="0" u="none" strike="noStrike" cap="none" normalizeH="0" baseline="0">
                          <a:ln>
                            <a:noFill/>
                          </a:ln>
                          <a:solidFill>
                            <a:schemeClr val="tx1"/>
                          </a:solidFill>
                          <a:effectLst/>
                          <a:latin typeface="Arial"/>
                          <a:cs typeface="Arial"/>
                        </a:rPr>
                        <a:t> (</a:t>
                      </a:r>
                      <a:r>
                        <a:rPr lang="lt-LT" altLang="en-US" sz="1100" b="0" i="0" u="none" strike="noStrike" cap="none" normalizeH="0" baseline="0">
                          <a:ln>
                            <a:noFill/>
                          </a:ln>
                          <a:solidFill>
                            <a:schemeClr val="tx1"/>
                          </a:solidFill>
                          <a:effectLst/>
                          <a:latin typeface="Arial"/>
                          <a:cs typeface="Arial"/>
                        </a:rPr>
                        <a:t>ir naujai</a:t>
                      </a:r>
                      <a:r>
                        <a:rPr kumimoji="0" lang="lt-LT" altLang="en-US" sz="1100" b="0" i="0" u="none" strike="noStrike" cap="none" normalizeH="0" baseline="0">
                          <a:ln>
                            <a:noFill/>
                          </a:ln>
                          <a:solidFill>
                            <a:schemeClr val="tx1"/>
                          </a:solidFill>
                          <a:effectLst/>
                          <a:latin typeface="Arial"/>
                          <a:cs typeface="Arial"/>
                        </a:rPr>
                        <a:t> įkurtų elementų </a:t>
                      </a:r>
                      <a:r>
                        <a:rPr lang="lt-LT" altLang="en-US" sz="1100" b="0" i="0" u="none" strike="noStrike" cap="none" normalizeH="0" baseline="0">
                          <a:ln>
                            <a:noFill/>
                          </a:ln>
                          <a:solidFill>
                            <a:schemeClr val="tx1"/>
                          </a:solidFill>
                          <a:effectLst/>
                          <a:latin typeface="Arial"/>
                          <a:cs typeface="Arial"/>
                        </a:rPr>
                        <a:t>tvarkymas</a:t>
                      </a:r>
                      <a:r>
                        <a:rPr kumimoji="0" lang="lt-LT" altLang="en-US" sz="1100" b="0" i="0" u="none" strike="noStrike" cap="none" normalizeH="0" baseline="0">
                          <a:ln>
                            <a:noFill/>
                          </a:ln>
                          <a:solidFill>
                            <a:schemeClr val="tx1"/>
                          </a:solidFill>
                          <a:effectLst/>
                          <a:latin typeface="Arial"/>
                          <a:cs typeface="Arial"/>
                        </a:rPr>
                        <a:t> vėlesniais metais)</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lt-LT" altLang="en-US" sz="1100" b="0" i="0" u="none" strike="noStrike" cap="none" normalizeH="0" baseline="0">
                          <a:ln>
                            <a:noFill/>
                          </a:ln>
                          <a:solidFill>
                            <a:schemeClr val="tx1"/>
                          </a:solidFill>
                          <a:effectLst/>
                          <a:latin typeface="Arial"/>
                          <a:cs typeface="Arial"/>
                        </a:rPr>
                        <a:t>Naujo elemento sukūrimas ir tvarkymas pirmaisiais metais</a:t>
                      </a:r>
                      <a:endParaRPr kumimoji="0" lang="en-US" altLang="en-US" sz="1100" b="0" i="0" u="none" strike="noStrike" cap="none" normalizeH="0" baseline="0">
                        <a:ln>
                          <a:noFill/>
                        </a:ln>
                        <a:solidFill>
                          <a:srgbClr val="FFFFFF"/>
                        </a:solidFill>
                        <a:effectLst/>
                        <a:latin typeface="Arial"/>
                        <a:cs typeface="Arial"/>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004328707"/>
                  </a:ext>
                </a:extLst>
              </a:tr>
              <a:tr h="66052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rtl="0" eaLnBrk="1" fontAlgn="base" latinLnBrk="0" hangingPunct="1">
                        <a:lnSpc>
                          <a:spcPct val="100000"/>
                        </a:lnSpc>
                        <a:spcBef>
                          <a:spcPct val="0"/>
                        </a:spcBef>
                        <a:spcAft>
                          <a:spcPct val="0"/>
                        </a:spcAft>
                        <a:buClrTx/>
                        <a:buSzTx/>
                        <a:buFontTx/>
                        <a:buNone/>
                      </a:pPr>
                      <a:r>
                        <a:rPr lang="lt-LT" altLang="en-US" sz="1100" b="0" i="0" u="none" strike="noStrike" cap="none" normalizeH="0" baseline="0">
                          <a:ln>
                            <a:noFill/>
                          </a:ln>
                          <a:solidFill>
                            <a:srgbClr val="000000"/>
                          </a:solidFill>
                          <a:effectLst/>
                          <a:latin typeface="Arial"/>
                          <a:cs typeface="Arial"/>
                        </a:rPr>
                        <a:t>Ežios, palaukės </a:t>
                      </a:r>
                      <a:r>
                        <a:rPr lang="lt-LT" sz="1100" i="1" kern="1200">
                          <a:solidFill>
                            <a:schemeClr val="tx1"/>
                          </a:solidFill>
                          <a:effectLst/>
                          <a:latin typeface="Arial"/>
                          <a:ea typeface="+mn-ea"/>
                          <a:cs typeface="+mn-cs"/>
                        </a:rPr>
                        <a:t>(vietos nekeisti visą</a:t>
                      </a:r>
                      <a:endParaRPr lang="lt-LT" altLang="en-US" sz="1100" b="0" i="1" u="none" strike="noStrike" cap="none" normalizeH="0" baseline="0">
                        <a:ln>
                          <a:noFill/>
                        </a:ln>
                        <a:solidFill>
                          <a:srgbClr val="000000"/>
                        </a:solidFill>
                        <a:effectLst/>
                        <a:latin typeface="Arial"/>
                        <a:cs typeface="Arial"/>
                      </a:endParaRPr>
                    </a:p>
                    <a:p>
                      <a:pPr marL="0" marR="0" lvl="0" indent="0" algn="l">
                        <a:lnSpc>
                          <a:spcPct val="100000"/>
                        </a:lnSpc>
                        <a:spcBef>
                          <a:spcPct val="0"/>
                        </a:spcBef>
                        <a:spcAft>
                          <a:spcPct val="0"/>
                        </a:spcAft>
                        <a:buClrTx/>
                        <a:buSzTx/>
                        <a:buFontTx/>
                        <a:buNone/>
                      </a:pPr>
                      <a:r>
                        <a:rPr lang="lt-LT" sz="1100" i="1" kern="1200">
                          <a:solidFill>
                            <a:schemeClr val="tx1"/>
                          </a:solidFill>
                          <a:effectLst/>
                          <a:latin typeface="Arial"/>
                          <a:ea typeface="+mn-ea"/>
                          <a:cs typeface="+mn-cs"/>
                        </a:rPr>
                        <a:t>įsipareigojimų laikotarpį  </a:t>
                      </a:r>
                      <a:r>
                        <a:rPr lang="lt-LT" sz="1100" i="0" kern="1200">
                          <a:solidFill>
                            <a:schemeClr val="tx1"/>
                          </a:solidFill>
                          <a:effectLst/>
                          <a:latin typeface="Arial"/>
                          <a:ea typeface="+mn-ea"/>
                          <a:cs typeface="+mn-cs"/>
                        </a:rPr>
                        <a:t>(plotis </a:t>
                      </a:r>
                      <a:r>
                        <a:rPr lang="lt-LT" sz="1100" b="0" i="0" u="none" strike="noStrike" kern="1200" noProof="0">
                          <a:solidFill>
                            <a:srgbClr val="000000"/>
                          </a:solidFill>
                          <a:effectLst/>
                          <a:latin typeface="Arial"/>
                        </a:rPr>
                        <a:t>1–6 m)</a:t>
                      </a:r>
                      <a:endParaRPr lang="lt-LT" altLang="en-US" sz="1100" b="0" i="1" u="none" strike="noStrike" cap="none" normalizeH="0" baseline="0">
                        <a:ln>
                          <a:noFill/>
                        </a:ln>
                        <a:solidFill>
                          <a:srgbClr val="000000"/>
                        </a:solidFill>
                        <a:effectLst/>
                        <a:latin typeface="Arial"/>
                        <a:cs typeface="Arial"/>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rowSpan="2">
                  <a:txBody>
                    <a:bodyPr/>
                    <a:lstStyle>
                      <a:lvl1pPr marL="171450" indent="-171450">
                        <a:spcBef>
                          <a:spcPct val="20000"/>
                        </a:spcBef>
                        <a:tabLst>
                          <a:tab pos="142875" algn="l"/>
                        </a:tabLst>
                        <a:defRPr sz="2800">
                          <a:solidFill>
                            <a:schemeClr val="tx1"/>
                          </a:solidFill>
                          <a:latin typeface="Arial" panose="020B0604020202020204" pitchFamily="34" charset="0"/>
                        </a:defRPr>
                      </a:lvl1pPr>
                      <a:lvl2pPr marL="742950" indent="-285750">
                        <a:spcBef>
                          <a:spcPct val="20000"/>
                        </a:spcBef>
                        <a:tabLst>
                          <a:tab pos="142875" algn="l"/>
                        </a:tabLst>
                        <a:defRPr sz="2400">
                          <a:solidFill>
                            <a:schemeClr val="tx1"/>
                          </a:solidFill>
                          <a:latin typeface="Arial" panose="020B0604020202020204" pitchFamily="34" charset="0"/>
                        </a:defRPr>
                      </a:lvl2pPr>
                      <a:lvl3pPr marL="1143000" indent="-228600">
                        <a:spcBef>
                          <a:spcPct val="20000"/>
                        </a:spcBef>
                        <a:tabLst>
                          <a:tab pos="142875" algn="l"/>
                        </a:tabLst>
                        <a:defRPr sz="2000">
                          <a:solidFill>
                            <a:schemeClr val="tx1"/>
                          </a:solidFill>
                          <a:latin typeface="Arial" panose="020B0604020202020204" pitchFamily="34" charset="0"/>
                        </a:defRPr>
                      </a:lvl3pPr>
                      <a:lvl4pPr marL="1600200" indent="-228600">
                        <a:spcBef>
                          <a:spcPct val="20000"/>
                        </a:spcBef>
                        <a:tabLst>
                          <a:tab pos="142875" algn="l"/>
                        </a:tabLst>
                        <a:defRPr>
                          <a:solidFill>
                            <a:schemeClr val="tx1"/>
                          </a:solidFill>
                          <a:latin typeface="Arial" panose="020B0604020202020204" pitchFamily="34" charset="0"/>
                        </a:defRPr>
                      </a:lvl4pPr>
                      <a:lvl5pPr marL="2057400" indent="-228600">
                        <a:spcBef>
                          <a:spcPct val="20000"/>
                        </a:spcBef>
                        <a:tabLst>
                          <a:tab pos="142875" algn="l"/>
                        </a:tabLst>
                        <a:defRPr>
                          <a:solidFill>
                            <a:schemeClr val="tx1"/>
                          </a:solidFill>
                          <a:latin typeface="Arial" panose="020B0604020202020204" pitchFamily="34" charset="0"/>
                        </a:defRPr>
                      </a:lvl5pPr>
                      <a:lvl6pPr marL="2514600" indent="-228600" eaLnBrk="0" fontAlgn="base" hangingPunct="0">
                        <a:spcBef>
                          <a:spcPct val="20000"/>
                        </a:spcBef>
                        <a:spcAft>
                          <a:spcPct val="0"/>
                        </a:spcAft>
                        <a:tabLst>
                          <a:tab pos="142875" algn="l"/>
                        </a:tabLst>
                        <a:defRPr>
                          <a:solidFill>
                            <a:schemeClr val="tx1"/>
                          </a:solidFill>
                          <a:latin typeface="Arial" panose="020B0604020202020204" pitchFamily="34" charset="0"/>
                        </a:defRPr>
                      </a:lvl6pPr>
                      <a:lvl7pPr marL="2971800" indent="-228600" eaLnBrk="0" fontAlgn="base" hangingPunct="0">
                        <a:spcBef>
                          <a:spcPct val="20000"/>
                        </a:spcBef>
                        <a:spcAft>
                          <a:spcPct val="0"/>
                        </a:spcAft>
                        <a:tabLst>
                          <a:tab pos="142875" algn="l"/>
                        </a:tabLst>
                        <a:defRPr>
                          <a:solidFill>
                            <a:schemeClr val="tx1"/>
                          </a:solidFill>
                          <a:latin typeface="Arial" panose="020B0604020202020204" pitchFamily="34" charset="0"/>
                        </a:defRPr>
                      </a:lvl7pPr>
                      <a:lvl8pPr marL="3429000" indent="-228600" eaLnBrk="0" fontAlgn="base" hangingPunct="0">
                        <a:spcBef>
                          <a:spcPct val="20000"/>
                        </a:spcBef>
                        <a:spcAft>
                          <a:spcPct val="0"/>
                        </a:spcAft>
                        <a:tabLst>
                          <a:tab pos="142875" algn="l"/>
                        </a:tabLst>
                        <a:defRPr>
                          <a:solidFill>
                            <a:schemeClr val="tx1"/>
                          </a:solidFill>
                          <a:latin typeface="Arial" panose="020B0604020202020204" pitchFamily="34" charset="0"/>
                        </a:defRPr>
                      </a:lvl8pPr>
                      <a:lvl9pPr marL="3886200" indent="-228600" eaLnBrk="0" fontAlgn="base" hangingPunct="0">
                        <a:spcBef>
                          <a:spcPct val="20000"/>
                        </a:spcBef>
                        <a:spcAft>
                          <a:spcPct val="0"/>
                        </a:spcAft>
                        <a:tabLst>
                          <a:tab pos="142875" algn="l"/>
                        </a:tabLst>
                        <a:defRPr>
                          <a:solidFill>
                            <a:schemeClr val="tx1"/>
                          </a:solidFill>
                          <a:latin typeface="Arial" panose="020B0604020202020204" pitchFamily="34" charset="0"/>
                        </a:defRPr>
                      </a:lvl9pPr>
                    </a:lstStyle>
                    <a:p>
                      <a:pPr marL="114300" marR="0" lvl="0" indent="-114300" algn="just" rtl="0" eaLnBrk="1" fontAlgn="base" latinLnBrk="0" hangingPunct="1">
                        <a:lnSpc>
                          <a:spcPct val="100000"/>
                        </a:lnSpc>
                        <a:spcBef>
                          <a:spcPts val="0"/>
                        </a:spcBef>
                        <a:spcAft>
                          <a:spcPts val="0"/>
                        </a:spcAft>
                        <a:buClrTx/>
                        <a:buSzTx/>
                        <a:buFont typeface="Arial" pitchFamily="34" charset="0"/>
                        <a:buChar char="•"/>
                      </a:pPr>
                      <a:r>
                        <a:rPr kumimoji="0" lang="lt-LT" altLang="en-US" sz="1100" b="0" i="0" u="none" strike="noStrike" cap="none" normalizeH="0" baseline="0">
                          <a:ln>
                            <a:noFill/>
                          </a:ln>
                          <a:solidFill>
                            <a:srgbClr val="000000"/>
                          </a:solidFill>
                          <a:effectLst/>
                          <a:latin typeface="Arial"/>
                          <a:cs typeface="Arial"/>
                        </a:rPr>
                        <a:t>Nušienauti kartą per metus iki </a:t>
                      </a:r>
                      <a:r>
                        <a:rPr kumimoji="0" lang="lt-LT" altLang="en-US" sz="1100" b="0" i="0" u="none" strike="noStrike" cap="none" normalizeH="0" baseline="0">
                          <a:ln>
                            <a:noFill/>
                          </a:ln>
                          <a:solidFill>
                            <a:schemeClr val="tx1"/>
                          </a:solidFill>
                          <a:effectLst/>
                          <a:latin typeface="Arial"/>
                          <a:cs typeface="Arial"/>
                        </a:rPr>
                        <a:t>rugsėjo</a:t>
                      </a:r>
                      <a:r>
                        <a:rPr kumimoji="0" lang="lt-LT" altLang="en-US" sz="1100" b="0" i="0" u="none" strike="noStrike" cap="none" normalizeH="0" baseline="0">
                          <a:ln>
                            <a:noFill/>
                          </a:ln>
                          <a:solidFill>
                            <a:srgbClr val="0070C0"/>
                          </a:solidFill>
                          <a:effectLst/>
                          <a:latin typeface="Arial"/>
                          <a:cs typeface="Arial"/>
                        </a:rPr>
                        <a:t> </a:t>
                      </a:r>
                      <a:r>
                        <a:rPr kumimoji="0" lang="lt-LT" altLang="en-US" sz="1100" b="0" i="0" u="none" strike="noStrike" cap="none" normalizeH="0" baseline="0">
                          <a:ln>
                            <a:noFill/>
                          </a:ln>
                          <a:solidFill>
                            <a:srgbClr val="000000"/>
                          </a:solidFill>
                          <a:effectLst/>
                          <a:latin typeface="Arial"/>
                          <a:cs typeface="Arial"/>
                        </a:rPr>
                        <a:t>1 d., nušienautą žolę palikti suguldytą vietoje / susmulkinti / išvežti</a:t>
                      </a:r>
                    </a:p>
                    <a:p>
                      <a:pPr marL="114300" marR="0" lvl="0" indent="-114300" algn="just" defTabSz="914400" rtl="0" eaLnBrk="1" fontAlgn="base" latinLnBrk="0" hangingPunct="1">
                        <a:lnSpc>
                          <a:spcPct val="100000"/>
                        </a:lnSpc>
                        <a:spcBef>
                          <a:spcPts val="0"/>
                        </a:spcBef>
                        <a:spcAft>
                          <a:spcPts val="0"/>
                        </a:spcAft>
                        <a:buClrTx/>
                        <a:buSzTx/>
                        <a:buFont typeface="Arial" pitchFamily="34" charset="0"/>
                        <a:buChar char="•"/>
                        <a:tabLst>
                          <a:tab pos="142875" algn="l"/>
                        </a:tabLst>
                        <a:defRPr/>
                      </a:pPr>
                      <a:r>
                        <a:rPr kumimoji="0" lang="lt-LT" altLang="en-US" sz="1100" b="0" i="0" u="none" strike="noStrike" cap="none" normalizeH="0" baseline="0">
                          <a:ln>
                            <a:noFill/>
                          </a:ln>
                          <a:solidFill>
                            <a:srgbClr val="000000"/>
                          </a:solidFill>
                          <a:effectLst/>
                          <a:latin typeface="Arial"/>
                          <a:cs typeface="Arial"/>
                        </a:rPr>
                        <a:t>Neganyti ūkinių gyvūnų</a:t>
                      </a:r>
                    </a:p>
                    <a:p>
                      <a:pPr marL="114300" marR="0" lvl="0" indent="-114300" algn="just" defTabSz="914400" rtl="0" eaLnBrk="1" fontAlgn="base" latinLnBrk="0" hangingPunct="1">
                        <a:lnSpc>
                          <a:spcPct val="100000"/>
                        </a:lnSpc>
                        <a:spcBef>
                          <a:spcPts val="0"/>
                        </a:spcBef>
                        <a:spcAft>
                          <a:spcPts val="0"/>
                        </a:spcAft>
                        <a:buClrTx/>
                        <a:buSzTx/>
                        <a:buFont typeface="Arial" pitchFamily="34" charset="0"/>
                        <a:buChar char="•"/>
                        <a:tabLst>
                          <a:tab pos="142875" algn="l"/>
                        </a:tabLst>
                        <a:defRPr/>
                      </a:pPr>
                      <a:r>
                        <a:rPr kumimoji="0" lang="lt-LT" altLang="en-US" sz="1100" b="0" i="0" u="none" strike="noStrike" cap="none" normalizeH="0" baseline="0">
                          <a:ln>
                            <a:noFill/>
                          </a:ln>
                          <a:solidFill>
                            <a:srgbClr val="000000"/>
                          </a:solidFill>
                          <a:effectLst/>
                          <a:latin typeface="Arial"/>
                          <a:cs typeface="Arial"/>
                        </a:rPr>
                        <a:t>Nenaudoti augalų apsaugos produktų</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2">
                  <a:txBody>
                    <a:bodyPr/>
                    <a:lstStyle>
                      <a:lvl1pPr marL="171450" indent="-171450">
                        <a:spcBef>
                          <a:spcPct val="20000"/>
                        </a:spcBef>
                        <a:tabLst>
                          <a:tab pos="114300" algn="l"/>
                        </a:tabLst>
                        <a:defRPr sz="2800">
                          <a:solidFill>
                            <a:schemeClr val="tx1"/>
                          </a:solidFill>
                          <a:latin typeface="Arial" panose="020B0604020202020204" pitchFamily="34" charset="0"/>
                        </a:defRPr>
                      </a:lvl1pPr>
                      <a:lvl2pPr marL="742950" indent="-285750">
                        <a:spcBef>
                          <a:spcPct val="20000"/>
                        </a:spcBef>
                        <a:tabLst>
                          <a:tab pos="114300" algn="l"/>
                        </a:tabLst>
                        <a:defRPr sz="2400">
                          <a:solidFill>
                            <a:schemeClr val="tx1"/>
                          </a:solidFill>
                          <a:latin typeface="Arial" panose="020B0604020202020204" pitchFamily="34" charset="0"/>
                        </a:defRPr>
                      </a:lvl2pPr>
                      <a:lvl3pPr marL="1143000" indent="-228600">
                        <a:spcBef>
                          <a:spcPct val="20000"/>
                        </a:spcBef>
                        <a:tabLst>
                          <a:tab pos="114300" algn="l"/>
                        </a:tabLst>
                        <a:defRPr sz="2000">
                          <a:solidFill>
                            <a:schemeClr val="tx1"/>
                          </a:solidFill>
                          <a:latin typeface="Arial" panose="020B0604020202020204" pitchFamily="34" charset="0"/>
                        </a:defRPr>
                      </a:lvl3pPr>
                      <a:lvl4pPr marL="1600200" indent="-228600">
                        <a:spcBef>
                          <a:spcPct val="20000"/>
                        </a:spcBef>
                        <a:tabLst>
                          <a:tab pos="114300" algn="l"/>
                        </a:tabLst>
                        <a:defRPr>
                          <a:solidFill>
                            <a:schemeClr val="tx1"/>
                          </a:solidFill>
                          <a:latin typeface="Arial" panose="020B0604020202020204" pitchFamily="34" charset="0"/>
                        </a:defRPr>
                      </a:lvl4pPr>
                      <a:lvl5pPr marL="2057400" indent="-228600">
                        <a:spcBef>
                          <a:spcPct val="20000"/>
                        </a:spcBef>
                        <a:tabLst>
                          <a:tab pos="114300" algn="l"/>
                        </a:tabLst>
                        <a:defRPr>
                          <a:solidFill>
                            <a:schemeClr val="tx1"/>
                          </a:solidFill>
                          <a:latin typeface="Arial" panose="020B0604020202020204" pitchFamily="34" charset="0"/>
                        </a:defRPr>
                      </a:lvl5pPr>
                      <a:lvl6pPr marL="2514600" indent="-228600" eaLnBrk="0" fontAlgn="base" hangingPunct="0">
                        <a:spcBef>
                          <a:spcPct val="20000"/>
                        </a:spcBef>
                        <a:spcAft>
                          <a:spcPct val="0"/>
                        </a:spcAft>
                        <a:tabLst>
                          <a:tab pos="114300" algn="l"/>
                        </a:tabLst>
                        <a:defRPr>
                          <a:solidFill>
                            <a:schemeClr val="tx1"/>
                          </a:solidFill>
                          <a:latin typeface="Arial" panose="020B0604020202020204" pitchFamily="34" charset="0"/>
                        </a:defRPr>
                      </a:lvl6pPr>
                      <a:lvl7pPr marL="2971800" indent="-228600" eaLnBrk="0" fontAlgn="base" hangingPunct="0">
                        <a:spcBef>
                          <a:spcPct val="20000"/>
                        </a:spcBef>
                        <a:spcAft>
                          <a:spcPct val="0"/>
                        </a:spcAft>
                        <a:tabLst>
                          <a:tab pos="114300" algn="l"/>
                        </a:tabLst>
                        <a:defRPr>
                          <a:solidFill>
                            <a:schemeClr val="tx1"/>
                          </a:solidFill>
                          <a:latin typeface="Arial" panose="020B0604020202020204" pitchFamily="34" charset="0"/>
                        </a:defRPr>
                      </a:lvl7pPr>
                      <a:lvl8pPr marL="3429000" indent="-228600" eaLnBrk="0" fontAlgn="base" hangingPunct="0">
                        <a:spcBef>
                          <a:spcPct val="20000"/>
                        </a:spcBef>
                        <a:spcAft>
                          <a:spcPct val="0"/>
                        </a:spcAft>
                        <a:tabLst>
                          <a:tab pos="114300" algn="l"/>
                        </a:tabLst>
                        <a:defRPr>
                          <a:solidFill>
                            <a:schemeClr val="tx1"/>
                          </a:solidFill>
                          <a:latin typeface="Arial" panose="020B0604020202020204" pitchFamily="34" charset="0"/>
                        </a:defRPr>
                      </a:lvl8pPr>
                      <a:lvl9pPr marL="3886200" indent="-228600" eaLnBrk="0" fontAlgn="base" hangingPunct="0">
                        <a:spcBef>
                          <a:spcPct val="20000"/>
                        </a:spcBef>
                        <a:spcAft>
                          <a:spcPct val="0"/>
                        </a:spcAft>
                        <a:tabLst>
                          <a:tab pos="114300" algn="l"/>
                        </a:tabLst>
                        <a:defRPr>
                          <a:solidFill>
                            <a:schemeClr val="tx1"/>
                          </a:solidFill>
                          <a:latin typeface="Arial" panose="020B0604020202020204" pitchFamily="34" charset="0"/>
                        </a:defRPr>
                      </a:lvl9pPr>
                    </a:lstStyle>
                    <a:p>
                      <a:pPr marL="114300" marR="0" lvl="0" indent="-114300" algn="just" defTabSz="914400" rtl="0" eaLnBrk="1" fontAlgn="base" latinLnBrk="0" hangingPunct="1">
                        <a:lnSpc>
                          <a:spcPct val="100000"/>
                        </a:lnSpc>
                        <a:spcBef>
                          <a:spcPts val="0"/>
                        </a:spcBef>
                        <a:spcAft>
                          <a:spcPts val="0"/>
                        </a:spcAft>
                        <a:buClrTx/>
                        <a:buSzTx/>
                        <a:buFont typeface="Arial" panose="05000000000000000000" pitchFamily="2" charset="2"/>
                        <a:buChar char="•"/>
                        <a:tabLst>
                          <a:tab pos="114300" algn="l"/>
                        </a:tabLst>
                      </a:pPr>
                      <a:r>
                        <a:rPr kumimoji="0" lang="lt-LT" altLang="en-US" sz="1100" b="0" i="0" u="none" strike="noStrike" cap="none" normalizeH="0" baseline="0">
                          <a:ln>
                            <a:noFill/>
                          </a:ln>
                          <a:solidFill>
                            <a:srgbClr val="000000"/>
                          </a:solidFill>
                          <a:effectLst/>
                          <a:latin typeface="Arial"/>
                          <a:cs typeface="Arial"/>
                        </a:rPr>
                        <a:t>Leisti augalijai įsikurti natūraliai arba iki liepos 15 d. užsėti daugiametėmis žolėmis ar jų mišiniu</a:t>
                      </a:r>
                    </a:p>
                    <a:p>
                      <a:pPr marL="114300" marR="0" lvl="0" indent="-114300" algn="just" defTabSz="914400" rtl="0" eaLnBrk="1" fontAlgn="base" latinLnBrk="0" hangingPunct="1">
                        <a:lnSpc>
                          <a:spcPct val="100000"/>
                        </a:lnSpc>
                        <a:spcBef>
                          <a:spcPts val="0"/>
                        </a:spcBef>
                        <a:spcAft>
                          <a:spcPts val="0"/>
                        </a:spcAft>
                        <a:buClrTx/>
                        <a:buSzTx/>
                        <a:buFont typeface="Arial" panose="05000000000000000000" pitchFamily="2" charset="2"/>
                        <a:buChar char="•"/>
                        <a:tabLst>
                          <a:tab pos="114300" algn="l"/>
                        </a:tabLst>
                        <a:defRPr/>
                      </a:pPr>
                      <a:r>
                        <a:rPr kumimoji="0" lang="lt-LT" altLang="en-US" sz="1100" b="0" i="0" u="none" strike="noStrike" cap="none" normalizeH="0" baseline="0">
                          <a:ln>
                            <a:noFill/>
                          </a:ln>
                          <a:solidFill>
                            <a:srgbClr val="000000"/>
                          </a:solidFill>
                          <a:effectLst/>
                          <a:latin typeface="Arial"/>
                          <a:cs typeface="Arial"/>
                        </a:rPr>
                        <a:t>Neganyti ūkinių gyvūnų</a:t>
                      </a:r>
                    </a:p>
                    <a:p>
                      <a:pPr marL="114300" marR="0" lvl="0" indent="-114300" algn="just" defTabSz="914400" rtl="0" eaLnBrk="1" fontAlgn="base" latinLnBrk="0" hangingPunct="1">
                        <a:lnSpc>
                          <a:spcPct val="100000"/>
                        </a:lnSpc>
                        <a:spcBef>
                          <a:spcPts val="0"/>
                        </a:spcBef>
                        <a:spcAft>
                          <a:spcPts val="0"/>
                        </a:spcAft>
                        <a:buClrTx/>
                        <a:buSzTx/>
                        <a:buFont typeface="Arial" panose="05000000000000000000" pitchFamily="2" charset="2"/>
                        <a:buChar char="•"/>
                        <a:tabLst>
                          <a:tab pos="114300" algn="l"/>
                        </a:tabLst>
                        <a:defRPr/>
                      </a:pPr>
                      <a:r>
                        <a:rPr kumimoji="0" lang="lt-LT" altLang="en-US" sz="1100" b="0" i="0" u="none" strike="noStrike" cap="none" normalizeH="0" baseline="0">
                          <a:ln>
                            <a:noFill/>
                          </a:ln>
                          <a:solidFill>
                            <a:srgbClr val="000000"/>
                          </a:solidFill>
                          <a:effectLst/>
                          <a:latin typeface="Arial"/>
                          <a:cs typeface="Arial"/>
                        </a:rPr>
                        <a:t>Nenaudoti augalų apsaugos produktų</a:t>
                      </a:r>
                    </a:p>
                    <a:p>
                      <a:pPr marL="171450" marR="0" lvl="0" indent="-171450" algn="just" defTabSz="914400" rtl="0" eaLnBrk="1" fontAlgn="base" latinLnBrk="0" hangingPunct="1">
                        <a:lnSpc>
                          <a:spcPct val="100000"/>
                        </a:lnSpc>
                        <a:spcBef>
                          <a:spcPts val="0"/>
                        </a:spcBef>
                        <a:spcAft>
                          <a:spcPts val="0"/>
                        </a:spcAft>
                        <a:buClrTx/>
                        <a:buSzTx/>
                        <a:buFontTx/>
                        <a:buNone/>
                        <a:tabLst>
                          <a:tab pos="114300" algn="l"/>
                        </a:tabLst>
                      </a:pPr>
                      <a:endParaRPr kumimoji="0" lang="lt-LT" altLang="en-US" sz="1100" b="0" i="0" u="none" strike="noStrike" cap="none" normalizeH="0" baseline="0">
                        <a:ln>
                          <a:noFill/>
                        </a:ln>
                        <a:solidFill>
                          <a:srgbClr val="000000"/>
                        </a:solidFill>
                        <a:effectLst/>
                        <a:latin typeface="Arial"/>
                        <a:cs typeface="Arial"/>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561162953"/>
                  </a:ext>
                </a:extLst>
              </a:tr>
              <a:tr h="55666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rtl="0" eaLnBrk="1" fontAlgn="base" latinLnBrk="0" hangingPunct="1">
                        <a:lnSpc>
                          <a:spcPct val="100000"/>
                        </a:lnSpc>
                        <a:spcBef>
                          <a:spcPct val="0"/>
                        </a:spcBef>
                        <a:spcAft>
                          <a:spcPct val="0"/>
                        </a:spcAft>
                        <a:buClrTx/>
                        <a:buSzTx/>
                        <a:buFontTx/>
                        <a:buNone/>
                      </a:pPr>
                      <a:r>
                        <a:rPr lang="lt-LT" altLang="en-US" sz="1100" b="0" i="0" u="none" strike="noStrike" cap="none" normalizeH="0" baseline="0">
                          <a:ln>
                            <a:noFill/>
                          </a:ln>
                          <a:solidFill>
                            <a:srgbClr val="000000"/>
                          </a:solidFill>
                          <a:effectLst/>
                          <a:latin typeface="Arial"/>
                          <a:cs typeface="Arial"/>
                        </a:rPr>
                        <a:t>Paviršinio vandens telkinių pakrantės, įskaitant apsaugos juostas, pagrioviai (plotis </a:t>
                      </a:r>
                      <a:r>
                        <a:rPr lang="lt-LT" sz="1100" b="0" i="0" u="none" strike="noStrike" cap="none" normalizeH="0" baseline="0" noProof="0">
                          <a:ln>
                            <a:noFill/>
                          </a:ln>
                          <a:solidFill>
                            <a:srgbClr val="000000"/>
                          </a:solidFill>
                          <a:effectLst/>
                          <a:latin typeface="Arial"/>
                        </a:rPr>
                        <a:t>1–20 m)</a:t>
                      </a:r>
                      <a:endParaRPr lang="en-US" sz="1100"/>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749418686"/>
                  </a:ext>
                </a:extLst>
              </a:tr>
              <a:tr h="177729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rtl="0" eaLnBrk="1" fontAlgn="base" latinLnBrk="0" hangingPunct="1">
                        <a:lnSpc>
                          <a:spcPct val="100000"/>
                        </a:lnSpc>
                        <a:spcBef>
                          <a:spcPct val="0"/>
                        </a:spcBef>
                        <a:spcAft>
                          <a:spcPct val="0"/>
                        </a:spcAft>
                        <a:buClrTx/>
                        <a:buSzTx/>
                        <a:buFontTx/>
                        <a:buNone/>
                      </a:pPr>
                      <a:r>
                        <a:rPr lang="lt-LT" altLang="en-US" sz="1100" b="0" i="0" u="none" strike="noStrike" cap="none" normalizeH="0" baseline="0">
                          <a:ln>
                            <a:noFill/>
                          </a:ln>
                          <a:solidFill>
                            <a:srgbClr val="000000"/>
                          </a:solidFill>
                          <a:effectLst/>
                          <a:latin typeface="Arial"/>
                          <a:cs typeface="Arial"/>
                        </a:rPr>
                        <a:t>Medžių ir krūmų juostos (plotis </a:t>
                      </a:r>
                      <a:r>
                        <a:rPr lang="lt-LT" sz="1100" b="0" i="0" u="none" strike="noStrike" cap="none" normalizeH="0" baseline="0" noProof="0">
                          <a:ln>
                            <a:noFill/>
                          </a:ln>
                          <a:solidFill>
                            <a:srgbClr val="000000"/>
                          </a:solidFill>
                          <a:effectLst/>
                          <a:latin typeface="Arial"/>
                        </a:rPr>
                        <a:t>1–20 m)</a:t>
                      </a:r>
                      <a:endParaRPr lang="en-US" sz="1100"/>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lvl1pPr marL="171450" indent="-171450">
                        <a:spcBef>
                          <a:spcPct val="20000"/>
                        </a:spcBef>
                        <a:tabLst>
                          <a:tab pos="152400" algn="l"/>
                        </a:tabLst>
                        <a:defRPr sz="2800">
                          <a:solidFill>
                            <a:schemeClr val="tx1"/>
                          </a:solidFill>
                          <a:latin typeface="Arial" panose="020B0604020202020204" pitchFamily="34" charset="0"/>
                        </a:defRPr>
                      </a:lvl1pPr>
                      <a:lvl2pPr marL="742950" indent="-285750">
                        <a:spcBef>
                          <a:spcPct val="20000"/>
                        </a:spcBef>
                        <a:tabLst>
                          <a:tab pos="152400" algn="l"/>
                        </a:tabLst>
                        <a:defRPr sz="2400">
                          <a:solidFill>
                            <a:schemeClr val="tx1"/>
                          </a:solidFill>
                          <a:latin typeface="Arial" panose="020B0604020202020204" pitchFamily="34" charset="0"/>
                        </a:defRPr>
                      </a:lvl2pPr>
                      <a:lvl3pPr marL="1143000" indent="-228600">
                        <a:spcBef>
                          <a:spcPct val="20000"/>
                        </a:spcBef>
                        <a:tabLst>
                          <a:tab pos="152400" algn="l"/>
                        </a:tabLst>
                        <a:defRPr sz="2000">
                          <a:solidFill>
                            <a:schemeClr val="tx1"/>
                          </a:solidFill>
                          <a:latin typeface="Arial" panose="020B0604020202020204" pitchFamily="34" charset="0"/>
                        </a:defRPr>
                      </a:lvl3pPr>
                      <a:lvl4pPr marL="1600200" indent="-228600">
                        <a:spcBef>
                          <a:spcPct val="20000"/>
                        </a:spcBef>
                        <a:tabLst>
                          <a:tab pos="152400" algn="l"/>
                        </a:tabLst>
                        <a:defRPr>
                          <a:solidFill>
                            <a:schemeClr val="tx1"/>
                          </a:solidFill>
                          <a:latin typeface="Arial" panose="020B0604020202020204" pitchFamily="34" charset="0"/>
                        </a:defRPr>
                      </a:lvl4pPr>
                      <a:lvl5pPr marL="2057400" indent="-228600">
                        <a:spcBef>
                          <a:spcPct val="20000"/>
                        </a:spcBef>
                        <a:tabLst>
                          <a:tab pos="152400" algn="l"/>
                        </a:tabLst>
                        <a:defRPr>
                          <a:solidFill>
                            <a:schemeClr val="tx1"/>
                          </a:solidFill>
                          <a:latin typeface="Arial" panose="020B0604020202020204" pitchFamily="34" charset="0"/>
                        </a:defRPr>
                      </a:lvl5pPr>
                      <a:lvl6pPr marL="2514600" indent="-228600" eaLnBrk="0" fontAlgn="base" hangingPunct="0">
                        <a:spcBef>
                          <a:spcPct val="20000"/>
                        </a:spcBef>
                        <a:spcAft>
                          <a:spcPct val="0"/>
                        </a:spcAft>
                        <a:tabLst>
                          <a:tab pos="152400" algn="l"/>
                        </a:tabLst>
                        <a:defRPr>
                          <a:solidFill>
                            <a:schemeClr val="tx1"/>
                          </a:solidFill>
                          <a:latin typeface="Arial" panose="020B0604020202020204" pitchFamily="34" charset="0"/>
                        </a:defRPr>
                      </a:lvl6pPr>
                      <a:lvl7pPr marL="2971800" indent="-228600" eaLnBrk="0" fontAlgn="base" hangingPunct="0">
                        <a:spcBef>
                          <a:spcPct val="20000"/>
                        </a:spcBef>
                        <a:spcAft>
                          <a:spcPct val="0"/>
                        </a:spcAft>
                        <a:tabLst>
                          <a:tab pos="152400" algn="l"/>
                        </a:tabLst>
                        <a:defRPr>
                          <a:solidFill>
                            <a:schemeClr val="tx1"/>
                          </a:solidFill>
                          <a:latin typeface="Arial" panose="020B0604020202020204" pitchFamily="34" charset="0"/>
                        </a:defRPr>
                      </a:lvl7pPr>
                      <a:lvl8pPr marL="3429000" indent="-228600" eaLnBrk="0" fontAlgn="base" hangingPunct="0">
                        <a:spcBef>
                          <a:spcPct val="20000"/>
                        </a:spcBef>
                        <a:spcAft>
                          <a:spcPct val="0"/>
                        </a:spcAft>
                        <a:tabLst>
                          <a:tab pos="152400" algn="l"/>
                        </a:tabLst>
                        <a:defRPr>
                          <a:solidFill>
                            <a:schemeClr val="tx1"/>
                          </a:solidFill>
                          <a:latin typeface="Arial" panose="020B0604020202020204" pitchFamily="34" charset="0"/>
                        </a:defRPr>
                      </a:lvl8pPr>
                      <a:lvl9pPr marL="3886200" indent="-228600" eaLnBrk="0" fontAlgn="base" hangingPunct="0">
                        <a:spcBef>
                          <a:spcPct val="20000"/>
                        </a:spcBef>
                        <a:spcAft>
                          <a:spcPct val="0"/>
                        </a:spcAft>
                        <a:tabLst>
                          <a:tab pos="152400" algn="l"/>
                        </a:tabLst>
                        <a:defRPr>
                          <a:solidFill>
                            <a:schemeClr val="tx1"/>
                          </a:solidFill>
                          <a:latin typeface="Arial" panose="020B0604020202020204" pitchFamily="34" charset="0"/>
                        </a:defRPr>
                      </a:lvl9pPr>
                    </a:lstStyle>
                    <a:p>
                      <a:pPr marL="114300" marR="0" lvl="0" indent="-114300" algn="just" defTabSz="914400" rtl="0" eaLnBrk="1" fontAlgn="base" latinLnBrk="0" hangingPunct="1">
                        <a:lnSpc>
                          <a:spcPct val="100000"/>
                        </a:lnSpc>
                        <a:spcBef>
                          <a:spcPct val="0"/>
                        </a:spcBef>
                        <a:spcAft>
                          <a:spcPct val="0"/>
                        </a:spcAft>
                        <a:buClrTx/>
                        <a:buSzTx/>
                        <a:buFont typeface="Arial" pitchFamily="34" charset="0"/>
                        <a:buChar char="•"/>
                        <a:tabLst>
                          <a:tab pos="152400" algn="l"/>
                        </a:tabLst>
                      </a:pPr>
                      <a:r>
                        <a:rPr kumimoji="0" lang="lt-LT" altLang="en-US" sz="1100" b="0" i="0" u="none" strike="noStrike" cap="none" normalizeH="0" baseline="0">
                          <a:ln>
                            <a:noFill/>
                          </a:ln>
                          <a:solidFill>
                            <a:srgbClr val="000000"/>
                          </a:solidFill>
                          <a:effectLst/>
                          <a:latin typeface="Arial"/>
                          <a:cs typeface="Arial"/>
                        </a:rPr>
                        <a:t>Nearti prie pat šaknų: krūmams – išlaikyti bent 1 m atstumą iki lajos, medžiams – pagal lajos projekciją</a:t>
                      </a:r>
                    </a:p>
                    <a:p>
                      <a:pPr marL="114300" marR="0" lvl="0" indent="-114300" algn="just" rtl="0" eaLnBrk="1" fontAlgn="base" latinLnBrk="0" hangingPunct="1">
                        <a:lnSpc>
                          <a:spcPct val="100000"/>
                        </a:lnSpc>
                        <a:spcBef>
                          <a:spcPct val="0"/>
                        </a:spcBef>
                        <a:spcAft>
                          <a:spcPct val="0"/>
                        </a:spcAft>
                        <a:buClrTx/>
                        <a:buSzTx/>
                        <a:buFont typeface="Arial" pitchFamily="34" charset="0"/>
                        <a:buChar char="•"/>
                      </a:pPr>
                      <a:r>
                        <a:rPr kumimoji="0" lang="lt-LT" altLang="en-US" sz="1100" b="0" i="0" u="none" strike="noStrike" cap="none" normalizeH="0" baseline="0">
                          <a:ln>
                            <a:noFill/>
                          </a:ln>
                          <a:solidFill>
                            <a:srgbClr val="000000"/>
                          </a:solidFill>
                          <a:effectLst/>
                          <a:latin typeface="Arial"/>
                          <a:cs typeface="Arial"/>
                        </a:rPr>
                        <a:t>Nušienauti kartą per metus iki </a:t>
                      </a:r>
                      <a:r>
                        <a:rPr kumimoji="0" lang="lt-LT" altLang="en-US" sz="1100" b="0" i="0" u="none" strike="noStrike" cap="none" normalizeH="0" baseline="0">
                          <a:ln>
                            <a:noFill/>
                          </a:ln>
                          <a:solidFill>
                            <a:schemeClr val="tx1"/>
                          </a:solidFill>
                          <a:effectLst/>
                          <a:latin typeface="Arial"/>
                          <a:cs typeface="Arial"/>
                        </a:rPr>
                        <a:t>rugsėjo</a:t>
                      </a:r>
                      <a:r>
                        <a:rPr kumimoji="0" lang="lt-LT" altLang="en-US" sz="1100" b="0" i="0" u="none" strike="noStrike" cap="none" normalizeH="0" baseline="0">
                          <a:ln>
                            <a:noFill/>
                          </a:ln>
                          <a:solidFill>
                            <a:srgbClr val="0070C0"/>
                          </a:solidFill>
                          <a:effectLst/>
                          <a:latin typeface="Arial"/>
                          <a:cs typeface="Arial"/>
                        </a:rPr>
                        <a:t> </a:t>
                      </a:r>
                      <a:r>
                        <a:rPr kumimoji="0" lang="lt-LT" altLang="en-US" sz="1100" b="0" i="0" u="none" strike="noStrike" cap="none" normalizeH="0" baseline="0">
                          <a:ln>
                            <a:noFill/>
                          </a:ln>
                          <a:solidFill>
                            <a:srgbClr val="000000"/>
                          </a:solidFill>
                          <a:effectLst/>
                          <a:latin typeface="Arial"/>
                          <a:cs typeface="Arial"/>
                        </a:rPr>
                        <a:t> 1 d.: medžiams – po laja, krūmams – 1 m atstumu nuo lajos, nušienautą žolę palikti suguldytą vietoje / susmulkinti / išvežti</a:t>
                      </a:r>
                    </a:p>
                    <a:p>
                      <a:pPr marL="114300" marR="0" lvl="0" indent="-114300" algn="just" defTabSz="914400" rtl="0" eaLnBrk="1" fontAlgn="base" latinLnBrk="0" hangingPunct="1">
                        <a:lnSpc>
                          <a:spcPct val="100000"/>
                        </a:lnSpc>
                        <a:spcBef>
                          <a:spcPct val="0"/>
                        </a:spcBef>
                        <a:spcAft>
                          <a:spcPct val="0"/>
                        </a:spcAft>
                        <a:buClrTx/>
                        <a:buSzTx/>
                        <a:buFont typeface="Arial" pitchFamily="34" charset="0"/>
                        <a:buChar char="•"/>
                        <a:tabLst>
                          <a:tab pos="152400" algn="l"/>
                        </a:tabLst>
                        <a:defRPr/>
                      </a:pPr>
                      <a:r>
                        <a:rPr kumimoji="0" lang="lt-LT" altLang="en-US" sz="1100" b="0" i="0" u="none" strike="noStrike" cap="none" normalizeH="0" baseline="0">
                          <a:ln>
                            <a:noFill/>
                          </a:ln>
                          <a:solidFill>
                            <a:srgbClr val="000000"/>
                          </a:solidFill>
                          <a:effectLst/>
                          <a:latin typeface="Arial"/>
                          <a:cs typeface="Arial"/>
                        </a:rPr>
                        <a:t>Nenaudoti augalų apsaugos produktų</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marL="171450" indent="-17145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114300" marR="0" lvl="0" indent="-114300" algn="just" rtl="0" eaLnBrk="1" fontAlgn="base" latinLnBrk="0" hangingPunct="1">
                        <a:lnSpc>
                          <a:spcPct val="100000"/>
                        </a:lnSpc>
                        <a:spcBef>
                          <a:spcPct val="0"/>
                        </a:spcBef>
                        <a:spcAft>
                          <a:spcPct val="0"/>
                        </a:spcAft>
                        <a:buClrTx/>
                        <a:buSzTx/>
                        <a:buFont typeface="Arial" panose="05000000000000000000" pitchFamily="2" charset="2"/>
                        <a:buChar char="•"/>
                      </a:pPr>
                      <a:r>
                        <a:rPr kumimoji="0" lang="lt-LT" altLang="en-US" sz="1100" b="0" i="0" u="none" strike="noStrike" cap="none" normalizeH="0" baseline="0">
                          <a:ln>
                            <a:noFill/>
                          </a:ln>
                          <a:solidFill>
                            <a:srgbClr val="000000"/>
                          </a:solidFill>
                          <a:effectLst/>
                          <a:latin typeface="Arial"/>
                          <a:cs typeface="Arial"/>
                        </a:rPr>
                        <a:t>Sodinti ne žemesnius kaip 1 m </a:t>
                      </a:r>
                      <a:r>
                        <a:rPr lang="lt-LT" altLang="en-US" sz="1100" b="0" i="0" u="none" strike="noStrike" cap="none" normalizeH="0" baseline="0">
                          <a:ln>
                            <a:noFill/>
                          </a:ln>
                          <a:solidFill>
                            <a:srgbClr val="000000"/>
                          </a:solidFill>
                          <a:effectLst/>
                          <a:latin typeface="Arial"/>
                          <a:cs typeface="Arial"/>
                        </a:rPr>
                        <a:t>medžius ir krūmus (</a:t>
                      </a:r>
                      <a:r>
                        <a:rPr lang="lt-LT" sz="1100" b="0" i="0" u="none" strike="noStrike" cap="none" normalizeH="0" baseline="0" noProof="0">
                          <a:ln>
                            <a:noFill/>
                          </a:ln>
                          <a:solidFill>
                            <a:srgbClr val="000000"/>
                          </a:solidFill>
                          <a:effectLst/>
                          <a:latin typeface="Arial"/>
                        </a:rPr>
                        <a:t>pušis 0,5 m</a:t>
                      </a:r>
                      <a:r>
                        <a:rPr lang="lt-LT" altLang="en-US" sz="1100" b="0" i="0" u="none" strike="noStrike" cap="none" normalizeH="0" baseline="0">
                          <a:ln>
                            <a:noFill/>
                          </a:ln>
                          <a:solidFill>
                            <a:srgbClr val="000000"/>
                          </a:solidFill>
                          <a:effectLst/>
                          <a:latin typeface="Arial"/>
                          <a:cs typeface="Arial"/>
                        </a:rPr>
                        <a:t>) iki</a:t>
                      </a:r>
                      <a:r>
                        <a:rPr kumimoji="0" lang="lt-LT" altLang="en-US" sz="1100" b="0" i="0" u="none" strike="noStrike" cap="none" normalizeH="0" baseline="0">
                          <a:ln>
                            <a:noFill/>
                          </a:ln>
                          <a:solidFill>
                            <a:srgbClr val="000000"/>
                          </a:solidFill>
                          <a:effectLst/>
                          <a:latin typeface="Arial"/>
                          <a:cs typeface="Arial"/>
                        </a:rPr>
                        <a:t> gruodžio 1 d.</a:t>
                      </a:r>
                    </a:p>
                    <a:p>
                      <a:pPr marL="114300" marR="0" lvl="0" indent="-114300" algn="just" rtl="0" eaLnBrk="1" fontAlgn="base" latinLnBrk="0" hangingPunct="1">
                        <a:lnSpc>
                          <a:spcPct val="100000"/>
                        </a:lnSpc>
                        <a:spcBef>
                          <a:spcPct val="0"/>
                        </a:spcBef>
                        <a:spcAft>
                          <a:spcPct val="0"/>
                        </a:spcAft>
                        <a:buClrTx/>
                        <a:buSzTx/>
                        <a:buFont typeface="Arial" panose="05000000000000000000" pitchFamily="2" charset="2"/>
                        <a:buChar char="•"/>
                      </a:pPr>
                      <a:r>
                        <a:rPr kumimoji="0" lang="lt-LT" altLang="en-US" sz="1100" b="0" i="0" u="none" strike="noStrike" cap="none" normalizeH="0" baseline="0">
                          <a:ln>
                            <a:noFill/>
                          </a:ln>
                          <a:solidFill>
                            <a:srgbClr val="000000"/>
                          </a:solidFill>
                          <a:effectLst/>
                          <a:latin typeface="Arial"/>
                          <a:cs typeface="Arial"/>
                        </a:rPr>
                        <a:t>Sodinukus saugoti nuo gyvūnų daromų pažeidimų (dėti sodinukų apsaugas), jei juosta ribojasi su ganykla</a:t>
                      </a:r>
                      <a:r>
                        <a:rPr lang="lt-LT" altLang="en-US" sz="1100" b="0" i="0" u="none" strike="noStrike" cap="none" normalizeH="0" baseline="0">
                          <a:ln>
                            <a:noFill/>
                          </a:ln>
                          <a:solidFill>
                            <a:srgbClr val="000000"/>
                          </a:solidFill>
                          <a:effectLst/>
                          <a:latin typeface="Arial"/>
                          <a:cs typeface="Arial"/>
                        </a:rPr>
                        <a:t> </a:t>
                      </a:r>
                      <a:endParaRPr kumimoji="0" lang="lt-LT" altLang="en-US" sz="1100" b="0" i="0" u="none" strike="noStrike" cap="none" normalizeH="0" baseline="0">
                        <a:ln>
                          <a:noFill/>
                        </a:ln>
                        <a:solidFill>
                          <a:srgbClr val="000000"/>
                        </a:solidFill>
                        <a:effectLst/>
                        <a:latin typeface="Arial"/>
                        <a:cs typeface="Arial"/>
                      </a:endParaRPr>
                    </a:p>
                    <a:p>
                      <a:pPr marL="114300" marR="0" lvl="0" indent="-114300" algn="just" rtl="0" eaLnBrk="1" fontAlgn="base" latinLnBrk="0" hangingPunct="1">
                        <a:lnSpc>
                          <a:spcPct val="100000"/>
                        </a:lnSpc>
                        <a:spcBef>
                          <a:spcPct val="0"/>
                        </a:spcBef>
                        <a:spcAft>
                          <a:spcPct val="0"/>
                        </a:spcAft>
                        <a:buClrTx/>
                        <a:buSzTx/>
                        <a:buFont typeface="Arial" panose="05000000000000000000" pitchFamily="2" charset="2"/>
                        <a:buChar char="•"/>
                      </a:pPr>
                      <a:r>
                        <a:rPr kumimoji="0" lang="lt-LT" altLang="en-US" sz="1100" b="0" i="0" u="none" strike="noStrike" cap="none" normalizeH="0" baseline="0">
                          <a:ln>
                            <a:noFill/>
                          </a:ln>
                          <a:solidFill>
                            <a:srgbClr val="000000"/>
                          </a:solidFill>
                          <a:effectLst/>
                          <a:latin typeface="Arial"/>
                          <a:cs typeface="Arial"/>
                        </a:rPr>
                        <a:t>Nušienauti kartą per metus iki </a:t>
                      </a:r>
                      <a:r>
                        <a:rPr kumimoji="0" lang="lt-LT" altLang="en-US" sz="1100" b="0" i="0" u="none" strike="noStrike" cap="none" normalizeH="0" baseline="0">
                          <a:ln>
                            <a:noFill/>
                          </a:ln>
                          <a:solidFill>
                            <a:schemeClr val="tx1"/>
                          </a:solidFill>
                          <a:effectLst/>
                          <a:latin typeface="Arial"/>
                          <a:cs typeface="Arial"/>
                        </a:rPr>
                        <a:t>rugsėjo</a:t>
                      </a:r>
                      <a:r>
                        <a:rPr kumimoji="0" lang="lt-LT" altLang="en-US" sz="1100" b="0" i="0" u="none" strike="noStrike" cap="none" normalizeH="0" baseline="0">
                          <a:ln>
                            <a:noFill/>
                          </a:ln>
                          <a:solidFill>
                            <a:srgbClr val="0070C0"/>
                          </a:solidFill>
                          <a:effectLst/>
                          <a:latin typeface="Arial"/>
                          <a:cs typeface="Arial"/>
                        </a:rPr>
                        <a:t> </a:t>
                      </a:r>
                      <a:r>
                        <a:rPr kumimoji="0" lang="lt-LT" altLang="en-US" sz="1100" b="0" i="0" u="none" strike="noStrike" cap="none" normalizeH="0" baseline="0">
                          <a:ln>
                            <a:noFill/>
                          </a:ln>
                          <a:solidFill>
                            <a:srgbClr val="000000"/>
                          </a:solidFill>
                          <a:effectLst/>
                          <a:latin typeface="Arial"/>
                          <a:cs typeface="Arial"/>
                        </a:rPr>
                        <a:t> 1 d.: medžiams – po laja, krūmams – 1 m atstumu nuo lajos, nušienautą žolę palikti suguldytą vietoje / susmulkinti / išvežti</a:t>
                      </a:r>
                    </a:p>
                    <a:p>
                      <a:pPr marL="114300" marR="0" lvl="0" indent="-114300" algn="just" defTabSz="914400" rtl="0" eaLnBrk="1" fontAlgn="base" latinLnBrk="0" hangingPunct="1">
                        <a:lnSpc>
                          <a:spcPct val="100000"/>
                        </a:lnSpc>
                        <a:spcBef>
                          <a:spcPct val="0"/>
                        </a:spcBef>
                        <a:spcAft>
                          <a:spcPct val="0"/>
                        </a:spcAft>
                        <a:buClrTx/>
                        <a:buSzTx/>
                        <a:buFont typeface="Arial" panose="05000000000000000000" pitchFamily="2" charset="2"/>
                        <a:buChar char="•"/>
                        <a:tabLst/>
                      </a:pPr>
                      <a:r>
                        <a:rPr lang="lt-LT" sz="1100" kern="1200">
                          <a:solidFill>
                            <a:schemeClr val="tx1"/>
                          </a:solidFill>
                          <a:effectLst/>
                          <a:latin typeface="Arial"/>
                          <a:ea typeface="+mn-ea"/>
                          <a:cs typeface="+mn-cs"/>
                        </a:rPr>
                        <a:t>Laikytis medžių ar krūmų sodinimo atstumų pagal augalų rūšis</a:t>
                      </a:r>
                    </a:p>
                    <a:p>
                      <a:pPr marL="114300" marR="0" lvl="0" indent="-114300" algn="just" defTabSz="914400" rtl="0" eaLnBrk="1" fontAlgn="base" latinLnBrk="0" hangingPunct="1">
                        <a:lnSpc>
                          <a:spcPct val="100000"/>
                        </a:lnSpc>
                        <a:spcBef>
                          <a:spcPct val="0"/>
                        </a:spcBef>
                        <a:spcAft>
                          <a:spcPct val="0"/>
                        </a:spcAft>
                        <a:buClrTx/>
                        <a:buSzTx/>
                        <a:buFont typeface="Arial" panose="05000000000000000000" pitchFamily="2" charset="2"/>
                        <a:buChar char="•"/>
                        <a:tabLst/>
                      </a:pPr>
                      <a:r>
                        <a:rPr lang="lt-LT" sz="1100" kern="1200">
                          <a:solidFill>
                            <a:schemeClr val="tx1"/>
                          </a:solidFill>
                          <a:effectLst/>
                          <a:latin typeface="Arial"/>
                          <a:ea typeface="+mn-ea"/>
                          <a:cs typeface="+mn-cs"/>
                        </a:rPr>
                        <a:t>Atsodinti išnykusius naujai pasodintus augalus iki einamųjų metų gruodžio 1 d.</a:t>
                      </a:r>
                    </a:p>
                    <a:p>
                      <a:pPr marL="114300" marR="0" lvl="0" indent="-114300" algn="just" defTabSz="914400" rtl="0" eaLnBrk="1" fontAlgn="base" latinLnBrk="0" hangingPunct="1">
                        <a:lnSpc>
                          <a:spcPct val="100000"/>
                        </a:lnSpc>
                        <a:spcBef>
                          <a:spcPct val="0"/>
                        </a:spcBef>
                        <a:spcAft>
                          <a:spcPct val="0"/>
                        </a:spcAft>
                        <a:buClrTx/>
                        <a:buSzTx/>
                        <a:buFont typeface="Arial" panose="05000000000000000000" pitchFamily="2" charset="2"/>
                        <a:buChar char="•"/>
                        <a:tabLst/>
                        <a:defRPr/>
                      </a:pPr>
                      <a:r>
                        <a:rPr kumimoji="0" lang="lt-LT" altLang="en-US" sz="1100" b="0" i="0" u="none" strike="noStrike" cap="none" normalizeH="0" baseline="0">
                          <a:ln>
                            <a:noFill/>
                          </a:ln>
                          <a:solidFill>
                            <a:srgbClr val="000000"/>
                          </a:solidFill>
                          <a:effectLst/>
                          <a:latin typeface="Arial"/>
                          <a:cs typeface="Arial"/>
                        </a:rPr>
                        <a:t>Nenaudoti augalų apsaugos produktų</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672942475"/>
                  </a:ext>
                </a:extLst>
              </a:tr>
            </a:tbl>
          </a:graphicData>
        </a:graphic>
      </p:graphicFrame>
    </p:spTree>
    <p:extLst>
      <p:ext uri="{BB962C8B-B14F-4D97-AF65-F5344CB8AC3E}">
        <p14:creationId xmlns:p14="http://schemas.microsoft.com/office/powerpoint/2010/main" val="31753680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434341" y="775633"/>
            <a:ext cx="8313420" cy="338554"/>
          </a:xfrm>
          <a:prstGeom prst="rect">
            <a:avLst/>
          </a:prstGeom>
          <a:noFill/>
        </p:spPr>
        <p:txBody>
          <a:bodyPr wrap="square" lIns="91440" tIns="45720" rIns="91440" bIns="45720" rtlCol="0" anchor="t">
            <a:spAutoFit/>
          </a:bodyPr>
          <a:lstStyle/>
          <a:p>
            <a:pPr algn="ctr"/>
            <a:r>
              <a:rPr lang="lt-LT" altLang="lt-LT" sz="1600" b="1">
                <a:solidFill>
                  <a:srgbClr val="8EC543"/>
                </a:solidFill>
                <a:latin typeface="Arial"/>
                <a:cs typeface="Arial"/>
              </a:rPr>
              <a:t>„KRAŠTOVAIZDŽIO ELEMENTŲ PRIEŽIŪRA“ IV</a:t>
            </a:r>
            <a:endParaRPr lang="lt-LT" sz="1600">
              <a:solidFill>
                <a:srgbClr val="8EC543"/>
              </a:solidFill>
              <a:latin typeface="Arial"/>
              <a:cs typeface="Arial"/>
            </a:endParaRPr>
          </a:p>
        </p:txBody>
      </p:sp>
      <p:graphicFrame>
        <p:nvGraphicFramePr>
          <p:cNvPr id="3" name="Table 2">
            <a:extLst>
              <a:ext uri="{FF2B5EF4-FFF2-40B4-BE49-F238E27FC236}">
                <a16:creationId xmlns:a16="http://schemas.microsoft.com/office/drawing/2014/main" id="{3AC564EB-2208-0A60-E77B-64C738DC7D17}"/>
              </a:ext>
            </a:extLst>
          </p:cNvPr>
          <p:cNvGraphicFramePr>
            <a:graphicFrameLocks noGrp="1"/>
          </p:cNvGraphicFramePr>
          <p:nvPr>
            <p:extLst>
              <p:ext uri="{D42A27DB-BD31-4B8C-83A1-F6EECF244321}">
                <p14:modId xmlns:p14="http://schemas.microsoft.com/office/powerpoint/2010/main" val="2836273939"/>
              </p:ext>
            </p:extLst>
          </p:nvPr>
        </p:nvGraphicFramePr>
        <p:xfrm>
          <a:off x="434341" y="1107497"/>
          <a:ext cx="8313420" cy="3831352"/>
        </p:xfrm>
        <a:graphic>
          <a:graphicData uri="http://schemas.openxmlformats.org/drawingml/2006/table">
            <a:tbl>
              <a:tblPr firstRow="1" firstCol="1" bandRow="1">
                <a:tableStyleId>{5C22544A-7EE6-4342-B048-85BDC9FD1C3A}</a:tableStyleId>
              </a:tblPr>
              <a:tblGrid>
                <a:gridCol w="3092738">
                  <a:extLst>
                    <a:ext uri="{9D8B030D-6E8A-4147-A177-3AD203B41FA5}">
                      <a16:colId xmlns:a16="http://schemas.microsoft.com/office/drawing/2014/main" val="20000"/>
                    </a:ext>
                  </a:extLst>
                </a:gridCol>
                <a:gridCol w="5220682">
                  <a:extLst>
                    <a:ext uri="{9D8B030D-6E8A-4147-A177-3AD203B41FA5}">
                      <a16:colId xmlns:a16="http://schemas.microsoft.com/office/drawing/2014/main" val="20002"/>
                    </a:ext>
                  </a:extLst>
                </a:gridCol>
              </a:tblGrid>
              <a:tr h="258984">
                <a:tc>
                  <a:txBody>
                    <a:bodyPr/>
                    <a:lstStyle/>
                    <a:p>
                      <a:pPr algn="ctr"/>
                      <a:r>
                        <a:rPr lang="lt-LT" sz="1100" b="0" noProof="0">
                          <a:solidFill>
                            <a:schemeClr val="tx1"/>
                          </a:solidFill>
                          <a:effectLst/>
                          <a:latin typeface="Arial" panose="020B0604020202020204" pitchFamily="34" charset="0"/>
                          <a:cs typeface="Arial" panose="020B0604020202020204" pitchFamily="34" charset="0"/>
                        </a:rPr>
                        <a:t>Kraštovaizdžio elementai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lt-LT" sz="1100" b="0" noProof="0">
                          <a:solidFill>
                            <a:schemeClr val="tx1"/>
                          </a:solidFill>
                          <a:effectLst/>
                          <a:latin typeface="Arial" panose="020B0604020202020204" pitchFamily="34" charset="0"/>
                          <a:cs typeface="Arial" panose="020B0604020202020204" pitchFamily="34" charset="0"/>
                        </a:rPr>
                        <a:t>Esamo elemento tvarkymas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708125">
                <a:tc>
                  <a:txBody>
                    <a:bodyPr/>
                    <a:lstStyle/>
                    <a:p>
                      <a:pPr lvl="0" algn="l">
                        <a:buNone/>
                      </a:pPr>
                      <a:r>
                        <a:rPr lang="lt-LT" sz="1100" b="0" i="0" u="none" strike="noStrike" noProof="0">
                          <a:solidFill>
                            <a:schemeClr val="tx1"/>
                          </a:solidFill>
                          <a:effectLst/>
                          <a:latin typeface="Arial" panose="020B0604020202020204" pitchFamily="34" charset="0"/>
                          <a:cs typeface="Arial" panose="020B0604020202020204" pitchFamily="34" charset="0"/>
                        </a:rPr>
                        <a:t>Pavieniai medžiai ar krūmai (aukštis &gt; 1 m)</a:t>
                      </a:r>
                      <a:endParaRPr lang="lt-LT" sz="1100" noProof="0">
                        <a:solidFill>
                          <a:schemeClr val="tx1"/>
                        </a:solidFill>
                        <a:effectLst/>
                        <a:latin typeface="Arial" panose="020B060402020202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14300" indent="-114300" algn="just">
                        <a:buFont typeface="Arial" pitchFamily="34" charset="0"/>
                        <a:buChar char="•"/>
                      </a:pPr>
                      <a:r>
                        <a:rPr lang="lt-LT" sz="1100" noProof="0">
                          <a:solidFill>
                            <a:schemeClr val="tx1"/>
                          </a:solidFill>
                          <a:effectLst/>
                          <a:latin typeface="Arial" panose="020B0604020202020204" pitchFamily="34" charset="0"/>
                          <a:cs typeface="Arial" panose="020B0604020202020204" pitchFamily="34" charset="0"/>
                        </a:rPr>
                        <a:t>Apsaugoti šaknis: nearti po medžių laja; išlaikyti bent 1 m atstumą iki krūmų lajos</a:t>
                      </a:r>
                    </a:p>
                    <a:p>
                      <a:pPr marL="114300" indent="-114300" algn="just">
                        <a:buFont typeface="Arial" pitchFamily="34" charset="0"/>
                        <a:buChar char="•"/>
                      </a:pPr>
                      <a:r>
                        <a:rPr lang="lt-LT" sz="1100" noProof="0">
                          <a:solidFill>
                            <a:schemeClr val="tx1"/>
                          </a:solidFill>
                          <a:effectLst/>
                          <a:latin typeface="Arial" panose="020B0604020202020204" pitchFamily="34" charset="0"/>
                          <a:cs typeface="Arial" panose="020B0604020202020204" pitchFamily="34" charset="0"/>
                        </a:rPr>
                        <a:t>Nušienauti kartą per metus iki </a:t>
                      </a:r>
                      <a:r>
                        <a:rPr kumimoji="0" lang="lt-LT" altLang="en-US" sz="1100" b="0" i="0" u="none" strike="noStrike" cap="none" normalizeH="0" baseline="0">
                          <a:ln>
                            <a:noFill/>
                          </a:ln>
                          <a:solidFill>
                            <a:schemeClr val="tx1"/>
                          </a:solidFill>
                          <a:effectLst/>
                          <a:latin typeface="Arial"/>
                          <a:cs typeface="Arial"/>
                        </a:rPr>
                        <a:t>rugsėjo</a:t>
                      </a:r>
                      <a:r>
                        <a:rPr kumimoji="0" lang="lt-LT" altLang="en-US" sz="1100" b="0" i="0" u="none" strike="noStrike" cap="none" normalizeH="0" baseline="0">
                          <a:ln>
                            <a:noFill/>
                          </a:ln>
                          <a:solidFill>
                            <a:srgbClr val="0070C0"/>
                          </a:solidFill>
                          <a:effectLst/>
                          <a:latin typeface="Arial"/>
                          <a:cs typeface="Arial"/>
                        </a:rPr>
                        <a:t> </a:t>
                      </a:r>
                      <a:r>
                        <a:rPr lang="lt-LT" sz="1100" noProof="0">
                          <a:solidFill>
                            <a:schemeClr val="tx1"/>
                          </a:solidFill>
                          <a:effectLst/>
                          <a:latin typeface="Arial" panose="020B0604020202020204" pitchFamily="34" charset="0"/>
                          <a:cs typeface="Arial" panose="020B0604020202020204" pitchFamily="34" charset="0"/>
                        </a:rPr>
                        <a:t>1 d.: medžiams – po laja, krūmams – 1 m atstumu nuo lajos, nušienautą žolę palikti suguldytą / susmulkinti / išvežti</a:t>
                      </a:r>
                    </a:p>
                    <a:p>
                      <a:pPr marL="114300" marR="0" lvl="0" indent="-114300" algn="just" defTabSz="914400" rtl="0" eaLnBrk="1" fontAlgn="auto" latinLnBrk="0" hangingPunct="1">
                        <a:lnSpc>
                          <a:spcPct val="100000"/>
                        </a:lnSpc>
                        <a:spcBef>
                          <a:spcPts val="0"/>
                        </a:spcBef>
                        <a:spcAft>
                          <a:spcPts val="0"/>
                        </a:spcAft>
                        <a:buClrTx/>
                        <a:buSzTx/>
                        <a:buFont typeface="Arial" pitchFamily="34" charset="0"/>
                        <a:buChar char="•"/>
                        <a:tabLst/>
                        <a:defRPr/>
                      </a:pPr>
                      <a:r>
                        <a:rPr kumimoji="0" lang="lt-LT" altLang="en-US" sz="1100" b="0" i="0" u="none" strike="noStrike" cap="none" normalizeH="0" baseline="0">
                          <a:ln>
                            <a:noFill/>
                          </a:ln>
                          <a:solidFill>
                            <a:srgbClr val="000000"/>
                          </a:solidFill>
                          <a:effectLst/>
                          <a:latin typeface="Arial"/>
                          <a:cs typeface="Arial"/>
                        </a:rPr>
                        <a:t>Nenaudoti augalų apsaugos produktų</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481539">
                <a:tc>
                  <a:txBody>
                    <a:bodyPr/>
                    <a:lstStyle/>
                    <a:p>
                      <a:pPr lvl="0" algn="just">
                        <a:buNone/>
                      </a:pPr>
                      <a:r>
                        <a:rPr lang="lt-LT" sz="1100" b="0" kern="1200">
                          <a:solidFill>
                            <a:schemeClr val="tx1"/>
                          </a:solidFill>
                          <a:effectLst/>
                          <a:latin typeface="Arial" panose="020B0604020202020204" pitchFamily="34" charset="0"/>
                          <a:ea typeface="+mn-ea"/>
                          <a:cs typeface="Arial" panose="020B0604020202020204" pitchFamily="34" charset="0"/>
                        </a:rPr>
                        <a:t>Natūralios kilmės </a:t>
                      </a:r>
                      <a:r>
                        <a:rPr lang="lt-LT" sz="1100" b="0" noProof="0">
                          <a:solidFill>
                            <a:schemeClr val="tx1"/>
                          </a:solidFill>
                          <a:effectLst/>
                          <a:latin typeface="Arial" panose="020B0604020202020204" pitchFamily="34" charset="0"/>
                          <a:cs typeface="Arial" panose="020B0604020202020204" pitchFamily="34" charset="0"/>
                        </a:rPr>
                        <a:t>akmenynai, akmenų, šakų, kelmų krūvos (aukštis &gt; </a:t>
                      </a:r>
                      <a:r>
                        <a:rPr lang="lt-LT" sz="1100" b="0" i="0" u="none" strike="noStrike" noProof="0">
                          <a:solidFill>
                            <a:schemeClr val="tx1"/>
                          </a:solidFill>
                          <a:effectLst/>
                          <a:latin typeface="Arial" panose="020B0604020202020204" pitchFamily="34" charset="0"/>
                          <a:cs typeface="Arial" panose="020B0604020202020204" pitchFamily="34" charset="0"/>
                        </a:rPr>
                        <a:t>1 m)</a:t>
                      </a:r>
                      <a:endParaRPr lang="lt-LT" sz="1100" b="1" i="0" u="none" strike="noStrike" noProof="0">
                        <a:effectLst/>
                        <a:latin typeface="Arial" panose="020B060402020202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14300" marR="0" lvl="0" indent="-114300" algn="just" defTabSz="914400" rtl="0" eaLnBrk="1" fontAlgn="auto" latinLnBrk="0" hangingPunct="1">
                        <a:lnSpc>
                          <a:spcPct val="100000"/>
                        </a:lnSpc>
                        <a:spcBef>
                          <a:spcPts val="0"/>
                        </a:spcBef>
                        <a:spcAft>
                          <a:spcPts val="0"/>
                        </a:spcAft>
                        <a:buClrTx/>
                        <a:buSzTx/>
                        <a:buFont typeface="Arial" panose="05000000000000000000" pitchFamily="2" charset="2"/>
                        <a:buChar char="•"/>
                        <a:tabLst/>
                        <a:defRPr/>
                      </a:pPr>
                      <a:r>
                        <a:rPr lang="lt-LT" sz="1100" noProof="0">
                          <a:effectLst/>
                          <a:latin typeface="Arial" panose="020B0604020202020204" pitchFamily="34" charset="0"/>
                          <a:cs typeface="Arial" panose="020B0604020202020204" pitchFamily="34" charset="0"/>
                        </a:rPr>
                        <a:t>Nenaudoti augalų apsaugos produktų, įskaitant 1 m. spinduliu aplink akmenų / šakų / kelmų krūvą </a:t>
                      </a:r>
                      <a:endParaRPr lang="lt-LT" sz="1100" noProof="0">
                        <a:solidFill>
                          <a:schemeClr val="tx1"/>
                        </a:solidFill>
                        <a:effectLst/>
                        <a:latin typeface="Arial" panose="020B0604020202020204" pitchFamily="34" charset="0"/>
                        <a:cs typeface="Arial" panose="020B0604020202020204" pitchFamily="34" charset="0"/>
                      </a:endParaRPr>
                    </a:p>
                    <a:p>
                      <a:pPr marL="114300" lvl="0" indent="-114300" algn="just">
                        <a:buFont typeface="Arial" panose="05000000000000000000" pitchFamily="2" charset="2"/>
                        <a:buChar char="•"/>
                      </a:pPr>
                      <a:r>
                        <a:rPr lang="lt-LT" sz="1100" noProof="0">
                          <a:solidFill>
                            <a:schemeClr val="tx1"/>
                          </a:solidFill>
                          <a:effectLst/>
                          <a:latin typeface="Arial" panose="020B0604020202020204" pitchFamily="34" charset="0"/>
                          <a:cs typeface="Arial" panose="020B0604020202020204" pitchFamily="34" charset="0"/>
                        </a:rPr>
                        <a:t>Neleisti apaugti krūmais</a:t>
                      </a:r>
                      <a:endParaRPr lang="lt-LT" sz="1100" noProof="0">
                        <a:solidFill>
                          <a:schemeClr val="tx1"/>
                        </a:solidFill>
                        <a:latin typeface="Arial" panose="020B060402020202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1233028">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lt-LT" sz="1050" b="0" kern="1200">
                          <a:solidFill>
                            <a:schemeClr val="dk1"/>
                          </a:solidFill>
                          <a:effectLst/>
                          <a:latin typeface="Arial" panose="020B0604020202020204" pitchFamily="34" charset="0"/>
                          <a:ea typeface="+mn-ea"/>
                          <a:cs typeface="Arial" panose="020B0604020202020204" pitchFamily="34" charset="0"/>
                        </a:rPr>
                        <a:t>Miškeliai, medžių ir krūmų grupės, žolinė danga, želdynai ir (ar) želdiniai (įskaitant apleistas sodybvietes ar apleistus ūkinius pastatus, kurie nėra vyraujantys, tačiau galintys teikti prieglobstį faunai ir naudą biologinei įvairovei taip prisidedant prie GAAB 8 tikslo)</a:t>
                      </a:r>
                      <a:r>
                        <a:rPr lang="lt-LT" sz="1050" b="0" kern="1200">
                          <a:solidFill>
                            <a:schemeClr val="tx1"/>
                          </a:solidFill>
                          <a:effectLst/>
                          <a:latin typeface="Arial" panose="020B0604020202020204" pitchFamily="34" charset="0"/>
                          <a:ea typeface="+mn-ea"/>
                          <a:cs typeface="Arial" panose="020B0604020202020204" pitchFamily="34" charset="0"/>
                        </a:rPr>
                        <a:t> (plotas 0,01</a:t>
                      </a:r>
                      <a:r>
                        <a:rPr lang="lt-LT" sz="1050" b="0" i="0" u="none" strike="noStrike" cap="none" normalizeH="0" baseline="0" noProof="0">
                          <a:ln>
                            <a:noFill/>
                          </a:ln>
                          <a:solidFill>
                            <a:srgbClr val="000000"/>
                          </a:solidFill>
                          <a:effectLst/>
                          <a:latin typeface="Arial"/>
                        </a:rPr>
                        <a:t>–1 ha, parama mokama už ne &gt;</a:t>
                      </a:r>
                      <a:r>
                        <a:rPr lang="lt-LT" sz="1050" b="0" kern="1200">
                          <a:solidFill>
                            <a:schemeClr val="tx1"/>
                          </a:solidFill>
                          <a:effectLst/>
                          <a:latin typeface="Arial" panose="020B0604020202020204" pitchFamily="34" charset="0"/>
                          <a:ea typeface="+mn-ea"/>
                          <a:cs typeface="Arial" panose="020B0604020202020204" pitchFamily="34" charset="0"/>
                        </a:rPr>
                        <a:t> 0,5 ha)</a:t>
                      </a:r>
                      <a:endParaRPr lang="lt-LT" sz="1050" b="0" noProof="0">
                        <a:solidFill>
                          <a:schemeClr val="tx1"/>
                        </a:solidFill>
                        <a:effectLst/>
                        <a:latin typeface="Arial" panose="020B060402020202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14300" indent="-114300" algn="just">
                        <a:buFont typeface="Arial" panose="05000000000000000000" pitchFamily="2" charset="2"/>
                        <a:buChar char="•"/>
                      </a:pPr>
                      <a:r>
                        <a:rPr lang="lt-LT" sz="1100" noProof="0">
                          <a:solidFill>
                            <a:schemeClr val="tx1"/>
                          </a:solidFill>
                          <a:effectLst/>
                          <a:latin typeface="Arial" panose="020B0604020202020204" pitchFamily="34" charset="0"/>
                          <a:cs typeface="Arial" panose="020B0604020202020204" pitchFamily="34" charset="0"/>
                        </a:rPr>
                        <a:t>Nearti prie pat šaknų: </a:t>
                      </a:r>
                      <a:r>
                        <a:rPr lang="lt-LT" sz="1100" noProof="0">
                          <a:effectLst/>
                          <a:latin typeface="Arial" panose="020B0604020202020204" pitchFamily="34" charset="0"/>
                          <a:cs typeface="Arial" panose="020B0604020202020204" pitchFamily="34" charset="0"/>
                        </a:rPr>
                        <a:t>krūmų grupėms </a:t>
                      </a:r>
                      <a:r>
                        <a:rPr lang="lt-LT" sz="1100" noProof="0">
                          <a:solidFill>
                            <a:schemeClr val="tx1"/>
                          </a:solidFill>
                          <a:effectLst/>
                          <a:latin typeface="Arial" panose="020B0604020202020204" pitchFamily="34" charset="0"/>
                          <a:cs typeface="Arial" panose="020B0604020202020204" pitchFamily="34" charset="0"/>
                        </a:rPr>
                        <a:t>išlaikyti bent 1 m atstumą iki lajos, medžių grupėms, miškeliams – pagal lajos projekciją</a:t>
                      </a:r>
                    </a:p>
                    <a:p>
                      <a:pPr marL="114300" indent="-114300" algn="just">
                        <a:buFont typeface="Arial" panose="05000000000000000000" pitchFamily="2" charset="2"/>
                        <a:buChar char="•"/>
                      </a:pPr>
                      <a:r>
                        <a:rPr lang="lt-LT" sz="1100" noProof="0">
                          <a:solidFill>
                            <a:schemeClr val="tx1"/>
                          </a:solidFill>
                          <a:effectLst/>
                          <a:latin typeface="Arial" panose="020B0604020202020204" pitchFamily="34" charset="0"/>
                          <a:cs typeface="Arial" panose="020B0604020202020204" pitchFamily="34" charset="0"/>
                        </a:rPr>
                        <a:t>Nušienauti kartą per metus iki </a:t>
                      </a:r>
                      <a:r>
                        <a:rPr kumimoji="0" lang="lt-LT" altLang="en-US" sz="1100" b="0" i="0" u="none" strike="noStrike" cap="none" normalizeH="0" baseline="0">
                          <a:ln>
                            <a:noFill/>
                          </a:ln>
                          <a:solidFill>
                            <a:schemeClr val="tx1"/>
                          </a:solidFill>
                          <a:effectLst/>
                          <a:latin typeface="Arial"/>
                          <a:cs typeface="Arial"/>
                        </a:rPr>
                        <a:t>rugsėjo</a:t>
                      </a:r>
                      <a:r>
                        <a:rPr kumimoji="0" lang="lt-LT" altLang="en-US" sz="1100" b="0" i="0" u="none" strike="noStrike" cap="none" normalizeH="0" baseline="0">
                          <a:ln>
                            <a:noFill/>
                          </a:ln>
                          <a:solidFill>
                            <a:srgbClr val="0070C0"/>
                          </a:solidFill>
                          <a:effectLst/>
                          <a:latin typeface="Arial"/>
                          <a:cs typeface="Arial"/>
                        </a:rPr>
                        <a:t> </a:t>
                      </a:r>
                      <a:r>
                        <a:rPr lang="lt-LT" sz="1100" noProof="0">
                          <a:solidFill>
                            <a:schemeClr val="tx1"/>
                          </a:solidFill>
                          <a:effectLst/>
                          <a:latin typeface="Arial" panose="020B0604020202020204" pitchFamily="34" charset="0"/>
                          <a:cs typeface="Arial" panose="020B0604020202020204" pitchFamily="34" charset="0"/>
                        </a:rPr>
                        <a:t>1 d.: </a:t>
                      </a:r>
                      <a:r>
                        <a:rPr lang="lt-LT" sz="1100" kern="1200">
                          <a:solidFill>
                            <a:schemeClr val="dk1"/>
                          </a:solidFill>
                          <a:effectLst/>
                          <a:latin typeface="Arial" panose="020B0604020202020204" pitchFamily="34" charset="0"/>
                          <a:ea typeface="+mn-ea"/>
                          <a:cs typeface="Arial" panose="020B0604020202020204" pitchFamily="34" charset="0"/>
                        </a:rPr>
                        <a:t>medžių, krūmų grupėms, miškeliams – perimetrą 1 m atstumu nuo lajos, apleistoms sodybvietėms ar ūkiniams pastatams – perimetrą jų teritorijoje 1 m atstumu iki ribos.</a:t>
                      </a:r>
                      <a:r>
                        <a:rPr lang="lt-LT" sz="1100" noProof="0">
                          <a:effectLst/>
                          <a:latin typeface="Arial" panose="020B0604020202020204" pitchFamily="34" charset="0"/>
                          <a:cs typeface="Arial" panose="020B0604020202020204" pitchFamily="34" charset="0"/>
                        </a:rPr>
                        <a:t> Žolę palikti suguldytą vietoje / susmulkinti / išvežti</a:t>
                      </a:r>
                    </a:p>
                    <a:p>
                      <a:pPr marL="114300" indent="-114300" algn="just">
                        <a:buFont typeface="Arial" panose="05000000000000000000" pitchFamily="2" charset="2"/>
                        <a:buChar char="•"/>
                      </a:pPr>
                      <a:r>
                        <a:rPr lang="lt-LT" sz="1100" noProof="0">
                          <a:effectLst/>
                          <a:latin typeface="Arial" panose="020B0604020202020204" pitchFamily="34" charset="0"/>
                          <a:cs typeface="Arial" panose="020B0604020202020204" pitchFamily="34" charset="0"/>
                        </a:rPr>
                        <a:t>Nenaudoti augalų apsaugos produktų</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481539">
                <a:tc>
                  <a:txBody>
                    <a:bodyPr/>
                    <a:lstStyle/>
                    <a:p>
                      <a:pPr lvl="0" algn="just">
                        <a:buNone/>
                      </a:pPr>
                      <a:r>
                        <a:rPr lang="lt-LT" sz="1100" b="0" noProof="0">
                          <a:solidFill>
                            <a:schemeClr val="tx1"/>
                          </a:solidFill>
                          <a:effectLst/>
                          <a:latin typeface="Arial" panose="020B0604020202020204" pitchFamily="34" charset="0"/>
                          <a:cs typeface="Arial" panose="020B0604020202020204" pitchFamily="34" charset="0"/>
                        </a:rPr>
                        <a:t>Kasmet užmirkstančios nuolatinės vietos ariamojoje žemėje </a:t>
                      </a:r>
                      <a:r>
                        <a:rPr lang="lt-LT" sz="1050" b="0" noProof="0">
                          <a:solidFill>
                            <a:schemeClr val="tx1"/>
                          </a:solidFill>
                          <a:effectLst/>
                          <a:latin typeface="Arial" panose="020B0604020202020204" pitchFamily="34" charset="0"/>
                          <a:cs typeface="Arial" panose="020B0604020202020204" pitchFamily="34" charset="0"/>
                        </a:rPr>
                        <a:t>(plotas </a:t>
                      </a:r>
                      <a:r>
                        <a:rPr lang="lt-LT" sz="1050" b="0" kern="1200">
                          <a:solidFill>
                            <a:schemeClr val="tx1"/>
                          </a:solidFill>
                          <a:effectLst/>
                          <a:latin typeface="Arial" panose="020B0604020202020204" pitchFamily="34" charset="0"/>
                          <a:ea typeface="+mn-ea"/>
                          <a:cs typeface="Arial" panose="020B0604020202020204" pitchFamily="34" charset="0"/>
                        </a:rPr>
                        <a:t>0,01</a:t>
                      </a:r>
                      <a:r>
                        <a:rPr lang="lt-LT" sz="1050" b="0" i="0" u="none" strike="noStrike" cap="none" normalizeH="0" baseline="0" noProof="0">
                          <a:ln>
                            <a:noFill/>
                          </a:ln>
                          <a:solidFill>
                            <a:srgbClr val="000000"/>
                          </a:solidFill>
                          <a:effectLst/>
                          <a:latin typeface="Arial"/>
                        </a:rPr>
                        <a:t>–1 ha, parama mokama už ne &gt;</a:t>
                      </a:r>
                      <a:r>
                        <a:rPr lang="lt-LT" sz="1050" b="0" kern="1200">
                          <a:solidFill>
                            <a:schemeClr val="tx1"/>
                          </a:solidFill>
                          <a:effectLst/>
                          <a:latin typeface="Arial" panose="020B0604020202020204" pitchFamily="34" charset="0"/>
                          <a:ea typeface="+mn-ea"/>
                          <a:cs typeface="Arial" panose="020B0604020202020204" pitchFamily="34" charset="0"/>
                        </a:rPr>
                        <a:t> 0,5 ha)</a:t>
                      </a:r>
                      <a:endParaRPr lang="en-US" sz="1050" b="0">
                        <a:latin typeface="Arial" panose="020B060402020202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14300" indent="-114300" algn="just">
                        <a:buFont typeface="Arial" panose="05000000000000000000" pitchFamily="2" charset="2"/>
                        <a:buChar char="•"/>
                      </a:pPr>
                      <a:r>
                        <a:rPr lang="lt-LT" sz="1100" noProof="0">
                          <a:solidFill>
                            <a:schemeClr val="tx1"/>
                          </a:solidFill>
                          <a:effectLst/>
                          <a:latin typeface="Arial" panose="020B0604020202020204" pitchFamily="34" charset="0"/>
                          <a:cs typeface="Arial" panose="020B0604020202020204" pitchFamily="34" charset="0"/>
                        </a:rPr>
                        <a:t>Neleisti apaugti krūmais</a:t>
                      </a:r>
                    </a:p>
                    <a:p>
                      <a:pPr marL="114300" marR="0" lvl="0" indent="-114300" algn="just" defTabSz="914400" rtl="0" eaLnBrk="1" fontAlgn="auto" latinLnBrk="0" hangingPunct="1">
                        <a:lnSpc>
                          <a:spcPct val="100000"/>
                        </a:lnSpc>
                        <a:spcBef>
                          <a:spcPts val="0"/>
                        </a:spcBef>
                        <a:spcAft>
                          <a:spcPts val="0"/>
                        </a:spcAft>
                        <a:buClrTx/>
                        <a:buSzTx/>
                        <a:buFont typeface="Arial" panose="05000000000000000000" pitchFamily="2" charset="2"/>
                        <a:buChar char="•"/>
                        <a:tabLst/>
                        <a:defRPr/>
                      </a:pPr>
                      <a:r>
                        <a:rPr lang="lt-LT" sz="1100" noProof="0">
                          <a:effectLst/>
                          <a:latin typeface="Arial" panose="020B0604020202020204" pitchFamily="34" charset="0"/>
                          <a:cs typeface="Arial" panose="020B0604020202020204" pitchFamily="34" charset="0"/>
                        </a:rPr>
                        <a:t>Nenaudoti augalų apsaugos produktų</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481539">
                <a:tc>
                  <a:txBody>
                    <a:bodyPr/>
                    <a:lstStyle/>
                    <a:p>
                      <a:pPr lvl="0" algn="l">
                        <a:buNone/>
                      </a:pPr>
                      <a:r>
                        <a:rPr lang="lt-LT" sz="1100" b="0" kern="1200">
                          <a:solidFill>
                            <a:schemeClr val="tx1"/>
                          </a:solidFill>
                          <a:effectLst/>
                          <a:latin typeface="Arial" panose="020B0604020202020204" pitchFamily="34" charset="0"/>
                          <a:ea typeface="+mn-ea"/>
                          <a:cs typeface="Arial" panose="020B0604020202020204" pitchFamily="34" charset="0"/>
                        </a:rPr>
                        <a:t>Vandens telkiniai (kūdros, tvenkiniai, ežerėliai) </a:t>
                      </a:r>
                      <a:r>
                        <a:rPr lang="lt-LT" sz="1050" b="0" kern="1200">
                          <a:solidFill>
                            <a:schemeClr val="tx1"/>
                          </a:solidFill>
                          <a:effectLst/>
                          <a:latin typeface="Arial" panose="020B0604020202020204" pitchFamily="34" charset="0"/>
                          <a:ea typeface="+mn-ea"/>
                          <a:cs typeface="Arial" panose="020B0604020202020204" pitchFamily="34" charset="0"/>
                        </a:rPr>
                        <a:t>(plotas 0,01</a:t>
                      </a:r>
                      <a:r>
                        <a:rPr lang="lt-LT" sz="1050" b="0" i="0" u="none" strike="noStrike" cap="none" normalizeH="0" baseline="0" noProof="0">
                          <a:ln>
                            <a:noFill/>
                          </a:ln>
                          <a:solidFill>
                            <a:srgbClr val="000000"/>
                          </a:solidFill>
                          <a:effectLst/>
                          <a:latin typeface="Arial"/>
                        </a:rPr>
                        <a:t>–1 ha, parama mokama už ne &gt;</a:t>
                      </a:r>
                      <a:r>
                        <a:rPr lang="lt-LT" sz="1050" b="0" kern="1200">
                          <a:solidFill>
                            <a:schemeClr val="tx1"/>
                          </a:solidFill>
                          <a:effectLst/>
                          <a:latin typeface="Arial" panose="020B0604020202020204" pitchFamily="34" charset="0"/>
                          <a:ea typeface="+mn-ea"/>
                          <a:cs typeface="Arial" panose="020B0604020202020204" pitchFamily="34" charset="0"/>
                        </a:rPr>
                        <a:t> 0,5 ha)</a:t>
                      </a:r>
                      <a:endParaRPr lang="lt-LT" sz="1050" b="0" noProof="0">
                        <a:solidFill>
                          <a:schemeClr val="tx1"/>
                        </a:solidFill>
                        <a:effectLst/>
                        <a:latin typeface="Arial" panose="020B060402020202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14300" indent="-114300" algn="just">
                        <a:buFont typeface="Arial" panose="05000000000000000000" pitchFamily="2" charset="2"/>
                        <a:buChar char="•"/>
                        <a:tabLst>
                          <a:tab pos="173355" algn="l"/>
                        </a:tabLst>
                      </a:pPr>
                      <a:r>
                        <a:rPr lang="lt-LT" sz="1100" noProof="0">
                          <a:solidFill>
                            <a:schemeClr val="tx1"/>
                          </a:solidFill>
                          <a:effectLst/>
                          <a:latin typeface="Arial" panose="020B0604020202020204" pitchFamily="34" charset="0"/>
                          <a:cs typeface="Arial" panose="020B0604020202020204" pitchFamily="34" charset="0"/>
                        </a:rPr>
                        <a:t>Nušienauti pakrantes kartą per metus iki </a:t>
                      </a:r>
                      <a:r>
                        <a:rPr kumimoji="0" lang="lt-LT" altLang="en-US" sz="1100" b="0" i="0" u="none" strike="noStrike" cap="none" normalizeH="0" baseline="0">
                          <a:ln>
                            <a:noFill/>
                          </a:ln>
                          <a:solidFill>
                            <a:schemeClr val="tx1"/>
                          </a:solidFill>
                          <a:effectLst/>
                          <a:latin typeface="Arial"/>
                          <a:cs typeface="Arial"/>
                        </a:rPr>
                        <a:t>rugsėjo</a:t>
                      </a:r>
                      <a:r>
                        <a:rPr kumimoji="0" lang="lt-LT" altLang="en-US" sz="1100" b="0" i="0" u="none" strike="noStrike" cap="none" normalizeH="0" baseline="0">
                          <a:ln>
                            <a:noFill/>
                          </a:ln>
                          <a:solidFill>
                            <a:srgbClr val="0070C0"/>
                          </a:solidFill>
                          <a:effectLst/>
                          <a:latin typeface="Arial"/>
                          <a:cs typeface="Arial"/>
                        </a:rPr>
                        <a:t> </a:t>
                      </a:r>
                      <a:r>
                        <a:rPr lang="lt-LT" sz="1100" noProof="0">
                          <a:solidFill>
                            <a:schemeClr val="tx1"/>
                          </a:solidFill>
                          <a:effectLst/>
                          <a:latin typeface="Arial" panose="020B0604020202020204" pitchFamily="34" charset="0"/>
                          <a:cs typeface="Arial" panose="020B0604020202020204" pitchFamily="34" charset="0"/>
                        </a:rPr>
                        <a:t>1 d. </a:t>
                      </a:r>
                      <a:r>
                        <a:rPr lang="lt-LT" sz="1100" kern="1200">
                          <a:solidFill>
                            <a:schemeClr val="dk1"/>
                          </a:solidFill>
                          <a:effectLst/>
                          <a:latin typeface="Arial" panose="020B0604020202020204" pitchFamily="34" charset="0"/>
                          <a:ea typeface="+mn-ea"/>
                          <a:cs typeface="Arial" panose="020B0604020202020204" pitchFamily="34" charset="0"/>
                        </a:rPr>
                        <a:t>ne mažesniu kaip 1 m atstumu nuo kranto. Ž</a:t>
                      </a:r>
                      <a:r>
                        <a:rPr lang="lt-LT" sz="1100" noProof="0" err="1">
                          <a:effectLst/>
                          <a:latin typeface="Arial" panose="020B0604020202020204" pitchFamily="34" charset="0"/>
                          <a:cs typeface="Arial" panose="020B0604020202020204" pitchFamily="34" charset="0"/>
                        </a:rPr>
                        <a:t>olę</a:t>
                      </a:r>
                      <a:r>
                        <a:rPr lang="lt-LT" sz="1100" noProof="0">
                          <a:effectLst/>
                          <a:latin typeface="Arial" panose="020B0604020202020204" pitchFamily="34" charset="0"/>
                          <a:cs typeface="Arial" panose="020B0604020202020204" pitchFamily="34" charset="0"/>
                        </a:rPr>
                        <a:t> palikti suguldytą vietoje / susmulkinti / išvežti</a:t>
                      </a:r>
                    </a:p>
                    <a:p>
                      <a:pPr marL="114300" marR="0" lvl="0" indent="-114300" algn="just" defTabSz="914400" rtl="0" eaLnBrk="1" fontAlgn="auto" latinLnBrk="0" hangingPunct="1">
                        <a:lnSpc>
                          <a:spcPct val="100000"/>
                        </a:lnSpc>
                        <a:spcBef>
                          <a:spcPts val="0"/>
                        </a:spcBef>
                        <a:spcAft>
                          <a:spcPts val="0"/>
                        </a:spcAft>
                        <a:buClrTx/>
                        <a:buSzTx/>
                        <a:buFont typeface="Arial" panose="05000000000000000000" pitchFamily="2" charset="2"/>
                        <a:buChar char="•"/>
                        <a:tabLst>
                          <a:tab pos="173355" algn="l"/>
                        </a:tabLst>
                        <a:defRPr/>
                      </a:pPr>
                      <a:r>
                        <a:rPr lang="lt-LT" sz="1100" noProof="0">
                          <a:solidFill>
                            <a:schemeClr val="tx1"/>
                          </a:solidFill>
                          <a:effectLst/>
                          <a:latin typeface="Arial" panose="020B0604020202020204" pitchFamily="34" charset="0"/>
                          <a:cs typeface="Arial" panose="020B0604020202020204" pitchFamily="34" charset="0"/>
                        </a:rPr>
                        <a:t>Pakrančių priežiūrai n</a:t>
                      </a:r>
                      <a:r>
                        <a:rPr lang="lt-LT" sz="1100" noProof="0">
                          <a:effectLst/>
                          <a:latin typeface="Arial" panose="020B0604020202020204" pitchFamily="34" charset="0"/>
                          <a:cs typeface="Arial" panose="020B0604020202020204" pitchFamily="34" charset="0"/>
                        </a:rPr>
                        <a:t>enaudoti augalų apsaugos produktų</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193440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Skaidrės numerio vietos rezervavimo ženklas 5">
            <a:extLst>
              <a:ext uri="{FF2B5EF4-FFF2-40B4-BE49-F238E27FC236}">
                <a16:creationId xmlns:a16="http://schemas.microsoft.com/office/drawing/2014/main" id="{49CA7499-DEFB-10CC-9E7E-49E7868153D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9B7F88-8E2D-499B-BAD8-FA2927D3DC0E}" type="slidenum">
              <a:rPr kumimoji="0" lang="en-GB"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3" name="TextBox 2">
            <a:extLst>
              <a:ext uri="{FF2B5EF4-FFF2-40B4-BE49-F238E27FC236}">
                <a16:creationId xmlns:a16="http://schemas.microsoft.com/office/drawing/2014/main" id="{8C5149E6-9E28-C642-4919-457E78D477DA}"/>
              </a:ext>
            </a:extLst>
          </p:cNvPr>
          <p:cNvSpPr txBox="1"/>
          <p:nvPr/>
        </p:nvSpPr>
        <p:spPr>
          <a:xfrm>
            <a:off x="434339" y="1553480"/>
            <a:ext cx="8305801" cy="1938992"/>
          </a:xfrm>
          <a:prstGeom prst="rect">
            <a:avLst/>
          </a:prstGeom>
          <a:noFill/>
        </p:spPr>
        <p:txBody>
          <a:bodyPr wrap="square" lIns="91440" tIns="45720" rIns="91440" bIns="45720" anchor="t">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lt-LT" sz="1200" b="1" i="0" u="none" strike="noStrike" kern="1200" cap="none" spc="0" normalizeH="0" baseline="0" noProof="0">
                <a:ln>
                  <a:noFill/>
                </a:ln>
                <a:effectLst/>
                <a:uLnTx/>
                <a:uFillTx/>
                <a:latin typeface="Arial"/>
                <a:ea typeface="Times New Roman" panose="02020603050405020304" pitchFamily="18" charset="0"/>
                <a:cs typeface="Arial"/>
              </a:rPr>
              <a:t>Lietuvos žemės ūkio ir kaimo plėtros 2023–2027 metų strateginis planas</a:t>
            </a:r>
            <a:r>
              <a:rPr kumimoji="0" lang="lt-LT" sz="1200" b="0" i="0" u="none" strike="noStrike" kern="1200" cap="none" spc="0" normalizeH="0" baseline="0" noProof="0">
                <a:ln>
                  <a:noFill/>
                </a:ln>
                <a:solidFill>
                  <a:srgbClr val="000000"/>
                </a:solidFill>
                <a:effectLst/>
                <a:uLnTx/>
                <a:uFillTx/>
                <a:latin typeface="Arial"/>
                <a:ea typeface="Times New Roman" panose="02020603050405020304" pitchFamily="18" charset="0"/>
                <a:cs typeface="Arial"/>
              </a:rPr>
              <a:t>, </a:t>
            </a:r>
            <a:r>
              <a:rPr kumimoji="0" lang="lt-LT" sz="1200" b="0" i="0" u="none" strike="noStrike" kern="1200" cap="none" spc="0" normalizeH="0" baseline="0" noProof="0">
                <a:ln>
                  <a:noFill/>
                </a:ln>
                <a:effectLst/>
                <a:uLnTx/>
                <a:uFillTx/>
                <a:latin typeface="Arial"/>
                <a:ea typeface="Times New Roman" panose="02020603050405020304" pitchFamily="18" charset="0"/>
                <a:cs typeface="Arial"/>
              </a:rPr>
              <a:t>patvirtintas Europos Komisijos 2022 m. lapkričio 21 d. sprendimu Nr. C(2022) 8272 (III pakeitimas patvirtintas 2025-03-03 </a:t>
            </a:r>
            <a:r>
              <a:rPr lang="lt-LT" sz="1200" noProof="0">
                <a:effectLst/>
                <a:latin typeface="Arial"/>
                <a:ea typeface="Aptos" panose="020B0004020202020204" pitchFamily="34" charset="0"/>
                <a:cs typeface="Arial"/>
              </a:rPr>
              <a:t>Sprendimo Nr. C(2025) 1253).</a:t>
            </a:r>
            <a:endParaRPr kumimoji="0" lang="lt-LT" sz="1200" b="0" i="0" u="none" strike="noStrike" kern="1200" cap="none" spc="0" normalizeH="0" baseline="0" noProof="0">
              <a:ln>
                <a:noFill/>
              </a:ln>
              <a:effectLst/>
              <a:uLnTx/>
              <a:uFillTx/>
              <a:latin typeface="Arial"/>
              <a:ea typeface="Times New Roman" panose="02020603050405020304" pitchFamily="18" charset="0"/>
              <a:cs typeface="Arial"/>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lt-LT" sz="1200">
              <a:latin typeface="Arial" panose="020B0604020202020204" pitchFamily="34" charset="0"/>
              <a:cs typeface="Arial" panose="020B0604020202020204" pitchFamily="34" charset="0"/>
            </a:endParaRPr>
          </a:p>
          <a:p>
            <a:pPr algn="just">
              <a:defRPr/>
            </a:pPr>
            <a:r>
              <a:rPr kumimoji="0" lang="lt-LT" sz="1200" b="1" i="0" u="none" strike="noStrike" kern="1200" cap="none" spc="0" normalizeH="0" baseline="0">
                <a:ln>
                  <a:noFill/>
                </a:ln>
                <a:effectLst/>
                <a:uLnTx/>
                <a:uFillTx/>
                <a:latin typeface="Arial"/>
                <a:ea typeface="Calibri"/>
                <a:cs typeface="Arial"/>
              </a:rPr>
              <a:t>Paramos už žemės ūkio naudmenas ir kitus plotus bei ūkinius gyvūnus paraiškos ir tiesioginių išmokų administravimo bei kontrolės taisyklės</a:t>
            </a:r>
            <a:r>
              <a:rPr kumimoji="0" lang="lt-LT" sz="1200" b="0" i="0" u="none" strike="noStrike" kern="1200" cap="none" spc="0" normalizeH="0" baseline="0">
                <a:ln>
                  <a:noFill/>
                </a:ln>
                <a:effectLst/>
                <a:uLnTx/>
                <a:uFillTx/>
                <a:latin typeface="Arial"/>
                <a:ea typeface="Calibri"/>
                <a:cs typeface="Arial"/>
              </a:rPr>
              <a:t>,</a:t>
            </a:r>
            <a:r>
              <a:rPr kumimoji="0" lang="lt-LT" sz="1200" b="0" i="0" u="none" strike="noStrike" kern="1200" cap="none" spc="0" normalizeH="0" baseline="0">
                <a:ln>
                  <a:noFill/>
                </a:ln>
                <a:solidFill>
                  <a:srgbClr val="000000"/>
                </a:solidFill>
                <a:effectLst/>
                <a:uLnTx/>
                <a:uFillTx/>
                <a:latin typeface="Arial"/>
                <a:ea typeface="Calibri"/>
                <a:cs typeface="Arial"/>
              </a:rPr>
              <a:t> </a:t>
            </a:r>
            <a:r>
              <a:rPr kumimoji="0" lang="lt-LT" sz="1200" b="0" i="0" u="none" strike="noStrike" kern="1200" cap="none" spc="0" normalizeH="0" baseline="0">
                <a:ln>
                  <a:noFill/>
                </a:ln>
                <a:effectLst/>
                <a:uLnTx/>
                <a:uFillTx/>
                <a:latin typeface="Arial"/>
                <a:ea typeface="Calibri"/>
                <a:cs typeface="Arial"/>
              </a:rPr>
              <a:t>patvirtintos LR žemės ūkio ministro 2023 m. vasario 20 d. įsakymu Nr. 3D-92 (su pakeitimais: 2023 m. kovo 27 d. Nr. 3D-182; 2023 m. liepos 25 d. Nr. 3D-488</a:t>
            </a:r>
            <a:r>
              <a:rPr kumimoji="0" lang="en-US" sz="1200" b="0" i="0" u="none" strike="noStrike" kern="1200" cap="none" spc="0" normalizeH="0" baseline="0">
                <a:ln>
                  <a:noFill/>
                </a:ln>
                <a:effectLst/>
                <a:uLnTx/>
                <a:uFillTx/>
                <a:latin typeface="Arial"/>
                <a:ea typeface="Calibri"/>
                <a:cs typeface="Arial"/>
              </a:rPr>
              <a:t>; 2024 m. </a:t>
            </a:r>
            <a:r>
              <a:rPr kumimoji="0" lang="lt-LT" sz="1200" b="0" i="0" u="none" strike="noStrike" kern="1200" cap="none" spc="0" normalizeH="0" baseline="0">
                <a:ln>
                  <a:noFill/>
                </a:ln>
                <a:effectLst/>
                <a:uLnTx/>
                <a:uFillTx/>
                <a:latin typeface="Arial"/>
                <a:ea typeface="Calibri"/>
                <a:cs typeface="Arial"/>
              </a:rPr>
              <a:t>kovo</a:t>
            </a:r>
            <a:r>
              <a:rPr kumimoji="0" lang="en-US" sz="1200" b="0" i="0" u="none" strike="noStrike" kern="1200" cap="none" spc="0" normalizeH="0" baseline="0">
                <a:ln>
                  <a:noFill/>
                </a:ln>
                <a:effectLst/>
                <a:uLnTx/>
                <a:uFillTx/>
                <a:latin typeface="Arial"/>
                <a:ea typeface="Calibri"/>
                <a:cs typeface="Arial"/>
              </a:rPr>
              <a:t> 15 d. Nr. 3D-217</a:t>
            </a:r>
            <a:r>
              <a:rPr kumimoji="0" lang="lt-LT" sz="1200" b="0" i="0" u="none" strike="noStrike" kern="1200" cap="none" spc="0" normalizeH="0" baseline="0">
                <a:ln>
                  <a:noFill/>
                </a:ln>
                <a:effectLst/>
                <a:uLnTx/>
                <a:uFillTx/>
                <a:latin typeface="Arial"/>
                <a:ea typeface="Calibri"/>
                <a:cs typeface="Arial"/>
              </a:rPr>
              <a:t>; </a:t>
            </a:r>
            <a:r>
              <a:rPr lang="lt-LT" sz="1200" kern="100">
                <a:effectLst/>
                <a:latin typeface="Arial"/>
                <a:ea typeface="Aptos" panose="020B0004020202020204" pitchFamily="34" charset="0"/>
                <a:cs typeface="Arial"/>
              </a:rPr>
              <a:t>2024 m. balandžio 30 d. įsakymu Nr. 3D-354; 2024 m. rugpjūčio 1 d. įsakymu Nr. 3D-574</a:t>
            </a:r>
            <a:r>
              <a:rPr lang="lt-LT" sz="1200" kern="100">
                <a:latin typeface="Arial"/>
                <a:ea typeface="Calibri"/>
                <a:cs typeface="Arial"/>
              </a:rPr>
              <a:t>; 2025 m. kovo 18 d. įsakymu Nr. 3D-139</a:t>
            </a:r>
            <a:r>
              <a:rPr lang="lt-LT" sz="1200">
                <a:latin typeface="Arial"/>
                <a:ea typeface="Calibri"/>
                <a:cs typeface="Arial"/>
              </a:rPr>
              <a:t>)</a:t>
            </a:r>
            <a:r>
              <a:rPr kumimoji="0" lang="lt-LT" sz="1200" i="0" u="none" strike="noStrike" kern="1200" cap="none" spc="0" normalizeH="0" baseline="0">
                <a:ln>
                  <a:noFill/>
                </a:ln>
                <a:effectLst/>
                <a:uLnTx/>
                <a:uFillTx/>
                <a:latin typeface="Arial"/>
                <a:ea typeface="Calibri"/>
                <a:cs typeface="Arial"/>
              </a:rPr>
              <a:t>  </a:t>
            </a:r>
            <a:endParaRPr lang="lt-LT" sz="1200" i="0" u="none" strike="noStrike" kern="1200" cap="none" spc="0" normalizeH="0" baseline="0">
              <a:ln>
                <a:noFill/>
              </a:ln>
              <a:effectLst/>
              <a:uLnTx/>
              <a:uFillTx/>
              <a:latin typeface="Arial"/>
              <a:ea typeface="Calibri"/>
              <a:cs typeface="Arial"/>
            </a:endParaRPr>
          </a:p>
          <a:p>
            <a:pPr algn="just">
              <a:defRPr/>
            </a:pPr>
            <a:endParaRPr lang="lt-LT" sz="1200">
              <a:latin typeface="Arial" panose="020B0604020202020204" pitchFamily="34" charset="0"/>
              <a:cs typeface="Arial" panose="020B0604020202020204" pitchFamily="34" charset="0"/>
            </a:endParaRPr>
          </a:p>
          <a:p>
            <a:pPr algn="just">
              <a:defRPr/>
            </a:pPr>
            <a:r>
              <a:rPr lang="lt-LT" sz="1200">
                <a:latin typeface="Arial"/>
                <a:ea typeface="Times New Roman" panose="02020603050405020304" pitchFamily="18" charset="0"/>
                <a:cs typeface="Arial"/>
              </a:rPr>
              <a:t>Deklaravimo pradžia</a:t>
            </a:r>
            <a:r>
              <a:rPr kumimoji="0" lang="lt-LT" sz="1200" b="0" i="0" u="none" strike="noStrike" kern="1200" cap="none" spc="0" normalizeH="0" baseline="0" noProof="0">
                <a:ln>
                  <a:noFill/>
                </a:ln>
                <a:effectLst/>
                <a:uLnTx/>
                <a:uFillTx/>
                <a:latin typeface="Arial"/>
                <a:ea typeface="Times New Roman" panose="02020603050405020304" pitchFamily="18" charset="0"/>
                <a:cs typeface="Arial"/>
              </a:rPr>
              <a:t> </a:t>
            </a:r>
            <a:r>
              <a:rPr kumimoji="0" lang="lt-LT" sz="1200" b="1" i="0" u="none" strike="noStrike" kern="1200" cap="none" spc="0" normalizeH="0" baseline="0" noProof="0">
                <a:ln>
                  <a:noFill/>
                </a:ln>
                <a:solidFill>
                  <a:srgbClr val="FF0000"/>
                </a:solidFill>
                <a:effectLst/>
                <a:uLnTx/>
                <a:uFillTx/>
                <a:latin typeface="Arial"/>
                <a:ea typeface="Times New Roman" panose="02020603050405020304" pitchFamily="18" charset="0"/>
                <a:cs typeface="Arial"/>
              </a:rPr>
              <a:t>balandžio 14 d., </a:t>
            </a:r>
            <a:r>
              <a:rPr kumimoji="0" lang="lt-LT" sz="1200" b="1" i="0" u="none" strike="noStrike" kern="1200" cap="none" spc="0" normalizeH="0" baseline="0" noProof="0">
                <a:ln>
                  <a:noFill/>
                </a:ln>
                <a:effectLst/>
                <a:uLnTx/>
                <a:uFillTx/>
                <a:latin typeface="Arial"/>
                <a:ea typeface="Times New Roman" panose="02020603050405020304" pitchFamily="18" charset="0"/>
                <a:cs typeface="Arial"/>
              </a:rPr>
              <a:t>pabaiga</a:t>
            </a:r>
            <a:r>
              <a:rPr kumimoji="0" lang="lt-LT" sz="1200" b="1" i="0" u="none" strike="noStrike" kern="1200" cap="none" spc="0" normalizeH="0" baseline="0" noProof="0">
                <a:ln>
                  <a:noFill/>
                </a:ln>
                <a:solidFill>
                  <a:srgbClr val="FF0000"/>
                </a:solidFill>
                <a:effectLst/>
                <a:uLnTx/>
                <a:uFillTx/>
                <a:latin typeface="Arial"/>
                <a:ea typeface="Times New Roman" panose="02020603050405020304" pitchFamily="18" charset="0"/>
                <a:cs typeface="Arial"/>
              </a:rPr>
              <a:t> </a:t>
            </a:r>
            <a:r>
              <a:rPr kumimoji="0" lang="lt-LT" sz="1200" b="1" i="0" u="none" strike="noStrike" kern="1200" cap="none" spc="0" normalizeH="0" baseline="0" noProof="0">
                <a:ln>
                  <a:noFill/>
                </a:ln>
                <a:effectLst/>
                <a:uLnTx/>
                <a:uFillTx/>
                <a:latin typeface="Arial"/>
                <a:ea typeface="Times New Roman" panose="02020603050405020304" pitchFamily="18" charset="0"/>
                <a:cs typeface="Arial"/>
              </a:rPr>
              <a:t>−</a:t>
            </a:r>
            <a:r>
              <a:rPr kumimoji="0" lang="lt-LT" sz="1200" b="1" i="0" u="none" strike="noStrike" kern="1200" cap="none" spc="0" normalizeH="0" baseline="0" noProof="0">
                <a:ln>
                  <a:noFill/>
                </a:ln>
                <a:solidFill>
                  <a:srgbClr val="FF0000"/>
                </a:solidFill>
                <a:effectLst/>
                <a:uLnTx/>
                <a:uFillTx/>
                <a:latin typeface="Arial"/>
                <a:ea typeface="Times New Roman" panose="02020603050405020304" pitchFamily="18" charset="0"/>
                <a:cs typeface="Arial"/>
              </a:rPr>
              <a:t> birželio 13 d., </a:t>
            </a:r>
            <a:r>
              <a:rPr kumimoji="0" lang="lt-LT" sz="1200" b="1" i="0" u="none" strike="noStrike" kern="1200" cap="none" spc="0" normalizeH="0" baseline="0" noProof="0">
                <a:ln>
                  <a:noFill/>
                </a:ln>
                <a:effectLst/>
                <a:uLnTx/>
                <a:uFillTx/>
                <a:latin typeface="Arial"/>
                <a:ea typeface="Times New Roman" panose="02020603050405020304" pitchFamily="18" charset="0"/>
                <a:cs typeface="Arial"/>
              </a:rPr>
              <a:t>vėluojant −</a:t>
            </a:r>
            <a:r>
              <a:rPr kumimoji="0" lang="lt-LT" sz="1200" b="1" i="0" u="none" strike="noStrike" kern="1200" cap="none" spc="0" normalizeH="0" baseline="0" noProof="0">
                <a:ln>
                  <a:noFill/>
                </a:ln>
                <a:solidFill>
                  <a:srgbClr val="FF0000"/>
                </a:solidFill>
                <a:effectLst/>
                <a:uLnTx/>
                <a:uFillTx/>
                <a:latin typeface="Arial"/>
                <a:ea typeface="Times New Roman" panose="02020603050405020304" pitchFamily="18" charset="0"/>
                <a:cs typeface="Arial"/>
              </a:rPr>
              <a:t> </a:t>
            </a:r>
            <a:r>
              <a:rPr lang="lt-LT" sz="1200" b="1">
                <a:solidFill>
                  <a:srgbClr val="FF0000"/>
                </a:solidFill>
                <a:latin typeface="Arial"/>
                <a:ea typeface="Times New Roman" panose="02020603050405020304" pitchFamily="18" charset="0"/>
                <a:cs typeface="Arial"/>
              </a:rPr>
              <a:t>birželio</a:t>
            </a:r>
            <a:r>
              <a:rPr kumimoji="0" lang="lt-LT" sz="1200" b="1" i="0" u="none" strike="noStrike" kern="1200" cap="none" spc="0" normalizeH="0" baseline="0" noProof="0">
                <a:ln>
                  <a:noFill/>
                </a:ln>
                <a:solidFill>
                  <a:srgbClr val="FF0000"/>
                </a:solidFill>
                <a:effectLst/>
                <a:uLnTx/>
                <a:uFillTx/>
                <a:latin typeface="Arial"/>
                <a:ea typeface="Times New Roman" panose="02020603050405020304" pitchFamily="18" charset="0"/>
                <a:cs typeface="Arial"/>
              </a:rPr>
              <a:t> </a:t>
            </a:r>
            <a:r>
              <a:rPr lang="lt-LT" sz="1200" b="1">
                <a:solidFill>
                  <a:srgbClr val="FF0000"/>
                </a:solidFill>
                <a:latin typeface="Arial"/>
                <a:ea typeface="Times New Roman" panose="02020603050405020304" pitchFamily="18" charset="0"/>
                <a:cs typeface="Arial"/>
              </a:rPr>
              <a:t>23 </a:t>
            </a:r>
            <a:r>
              <a:rPr kumimoji="0" lang="lt-LT" sz="1200" b="1" i="0" u="none" strike="noStrike" kern="1200" cap="none" spc="0" normalizeH="0" baseline="0" noProof="0">
                <a:ln>
                  <a:noFill/>
                </a:ln>
                <a:solidFill>
                  <a:srgbClr val="FF0000"/>
                </a:solidFill>
                <a:effectLst/>
                <a:uLnTx/>
                <a:uFillTx/>
                <a:latin typeface="Arial"/>
                <a:ea typeface="Times New Roman" panose="02020603050405020304" pitchFamily="18" charset="0"/>
                <a:cs typeface="Arial"/>
              </a:rPr>
              <a:t>d.</a:t>
            </a:r>
            <a:endParaRPr lang="lt-LT" sz="1200" b="1" i="0" u="none" strike="noStrike" kern="1200" cap="none" spc="0" normalizeH="0" baseline="0" noProof="0">
              <a:ln>
                <a:noFill/>
              </a:ln>
              <a:solidFill>
                <a:srgbClr val="FF0000"/>
              </a:solidFill>
              <a:effectLst/>
              <a:uLnTx/>
              <a:uFillTx/>
              <a:latin typeface="Arial"/>
              <a:ea typeface="Times New Roman" panose="02020603050405020304" pitchFamily="18" charset="0"/>
              <a:cs typeface="Arial"/>
            </a:endParaRPr>
          </a:p>
        </p:txBody>
      </p:sp>
      <p:sp>
        <p:nvSpPr>
          <p:cNvPr id="4" name="TextBox 3">
            <a:extLst>
              <a:ext uri="{FF2B5EF4-FFF2-40B4-BE49-F238E27FC236}">
                <a16:creationId xmlns:a16="http://schemas.microsoft.com/office/drawing/2014/main" id="{1D8747FC-FCE4-5B18-6ECF-83805F6C933A}"/>
              </a:ext>
            </a:extLst>
          </p:cNvPr>
          <p:cNvSpPr txBox="1"/>
          <p:nvPr/>
        </p:nvSpPr>
        <p:spPr>
          <a:xfrm>
            <a:off x="434339" y="951237"/>
            <a:ext cx="8252461" cy="338554"/>
          </a:xfrm>
          <a:prstGeom prst="rect">
            <a:avLst/>
          </a:prstGeom>
          <a:noFill/>
        </p:spPr>
        <p:txBody>
          <a:bodyPr wrap="square">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altLang="lt-LT" sz="1600" b="1" i="0" u="none" strike="noStrike" kern="1200" cap="none" spc="0" normalizeH="0" baseline="0" noProof="0">
                <a:ln>
                  <a:noFill/>
                </a:ln>
                <a:solidFill>
                  <a:srgbClr val="8EC543"/>
                </a:solidFill>
                <a:effectLst/>
                <a:uLnTx/>
                <a:uFillTx/>
                <a:latin typeface="Arial"/>
                <a:ea typeface="+mn-ea"/>
                <a:cs typeface="Arial"/>
              </a:rPr>
              <a:t>Ž</a:t>
            </a:r>
            <a:r>
              <a:rPr kumimoji="0" lang="lt-LT" altLang="lt-LT" sz="1600" b="1" i="0" u="none" strike="noStrike" kern="1200" cap="none" spc="0" normalizeH="0" baseline="0" noProof="0">
                <a:ln>
                  <a:noFill/>
                </a:ln>
                <a:solidFill>
                  <a:srgbClr val="8EC543"/>
                </a:solidFill>
                <a:effectLst/>
                <a:uLnTx/>
                <a:uFillTx/>
                <a:latin typeface="Arial"/>
                <a:ea typeface="+mn-ea"/>
                <a:cs typeface="Arial"/>
              </a:rPr>
              <a:t>EMĖS ŪKIO NAUDMENŲ IR KITŲ PLOTŲ DEKLARAVIMO REGLAMENTAVIMAS</a:t>
            </a:r>
          </a:p>
        </p:txBody>
      </p:sp>
    </p:spTree>
    <p:extLst>
      <p:ext uri="{BB962C8B-B14F-4D97-AF65-F5344CB8AC3E}">
        <p14:creationId xmlns:p14="http://schemas.microsoft.com/office/powerpoint/2010/main" val="35507705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441961" y="784180"/>
            <a:ext cx="8282940" cy="338554"/>
          </a:xfrm>
          <a:prstGeom prst="rect">
            <a:avLst/>
          </a:prstGeom>
          <a:noFill/>
        </p:spPr>
        <p:txBody>
          <a:bodyPr wrap="square" lIns="91440" tIns="45720" rIns="91440" bIns="45720" rtlCol="0" anchor="t">
            <a:spAutoFit/>
          </a:bodyPr>
          <a:lstStyle/>
          <a:p>
            <a:pPr algn="ctr"/>
            <a:r>
              <a:rPr lang="lt-LT" altLang="lt-LT" sz="1600" b="1">
                <a:solidFill>
                  <a:srgbClr val="8EC543"/>
                </a:solidFill>
                <a:latin typeface="Arial"/>
                <a:cs typeface="Arial"/>
              </a:rPr>
              <a:t>„KRAŠTOVAIZDŽIO ELEMENTŲ PRIEŽIŪRA“ V</a:t>
            </a:r>
            <a:endParaRPr lang="lt-LT" sz="1600">
              <a:solidFill>
                <a:srgbClr val="8EC543"/>
              </a:solidFill>
              <a:latin typeface="Arial"/>
              <a:cs typeface="Arial"/>
            </a:endParaRPr>
          </a:p>
        </p:txBody>
      </p:sp>
      <p:graphicFrame>
        <p:nvGraphicFramePr>
          <p:cNvPr id="2" name="Table 1">
            <a:extLst>
              <a:ext uri="{FF2B5EF4-FFF2-40B4-BE49-F238E27FC236}">
                <a16:creationId xmlns:a16="http://schemas.microsoft.com/office/drawing/2014/main" id="{F826151A-0615-DEE4-53BF-BF83F7215462}"/>
              </a:ext>
            </a:extLst>
          </p:cNvPr>
          <p:cNvGraphicFramePr>
            <a:graphicFrameLocks noGrp="1"/>
          </p:cNvGraphicFramePr>
          <p:nvPr>
            <p:extLst>
              <p:ext uri="{D42A27DB-BD31-4B8C-83A1-F6EECF244321}">
                <p14:modId xmlns:p14="http://schemas.microsoft.com/office/powerpoint/2010/main" val="2485138411"/>
              </p:ext>
            </p:extLst>
          </p:nvPr>
        </p:nvGraphicFramePr>
        <p:xfrm>
          <a:off x="441960" y="1122735"/>
          <a:ext cx="8282941" cy="3795247"/>
        </p:xfrm>
        <a:graphic>
          <a:graphicData uri="http://schemas.openxmlformats.org/drawingml/2006/table">
            <a:tbl>
              <a:tblPr firstRow="1" firstCol="1" bandRow="1">
                <a:tableStyleId>{5C22544A-7EE6-4342-B048-85BDC9FD1C3A}</a:tableStyleId>
              </a:tblPr>
              <a:tblGrid>
                <a:gridCol w="4137855">
                  <a:extLst>
                    <a:ext uri="{9D8B030D-6E8A-4147-A177-3AD203B41FA5}">
                      <a16:colId xmlns:a16="http://schemas.microsoft.com/office/drawing/2014/main" val="3967576714"/>
                    </a:ext>
                  </a:extLst>
                </a:gridCol>
                <a:gridCol w="4145086">
                  <a:extLst>
                    <a:ext uri="{9D8B030D-6E8A-4147-A177-3AD203B41FA5}">
                      <a16:colId xmlns:a16="http://schemas.microsoft.com/office/drawing/2014/main" val="1739183073"/>
                    </a:ext>
                  </a:extLst>
                </a:gridCol>
              </a:tblGrid>
              <a:tr h="245133">
                <a:tc gridSpan="2">
                  <a:txBody>
                    <a:bodyPr/>
                    <a:lstStyle/>
                    <a:p>
                      <a:pPr algn="ctr"/>
                      <a:r>
                        <a:rPr lang="lt-LT" sz="1100" b="0" kern="1200">
                          <a:solidFill>
                            <a:schemeClr val="tx1"/>
                          </a:solidFill>
                          <a:effectLst/>
                          <a:latin typeface="Arial" panose="020B0604020202020204" pitchFamily="34" charset="0"/>
                          <a:ea typeface="+mn-ea"/>
                          <a:cs typeface="Arial" panose="020B0604020202020204" pitchFamily="34" charset="0"/>
                        </a:rPr>
                        <a:t> Perskaičiavimo dydžiai, taikomi apskaičiuoti tinkamą šiai veiklai kraštovaizdžio elementų (KE) plotą</a:t>
                      </a:r>
                      <a:endParaRPr lang="lt-LT" sz="1100" b="0" noProof="0">
                        <a:solidFill>
                          <a:schemeClr val="tx1"/>
                        </a:solidFill>
                        <a:effectLst/>
                        <a:latin typeface="Arial" panose="020B0604020202020204" pitchFamily="34" charset="0"/>
                        <a:cs typeface="Arial" panose="020B0604020202020204" pitchFamily="34" charset="0"/>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solidFill>
                  </a:tcPr>
                </a:tc>
                <a:tc hMerge="1">
                  <a:txBody>
                    <a:bodyPr/>
                    <a:lstStyle/>
                    <a:p>
                      <a:pPr algn="ctr"/>
                      <a:r>
                        <a:rPr lang="lt-LT" sz="1000" noProof="0">
                          <a:solidFill>
                            <a:schemeClr val="tx1"/>
                          </a:solidFill>
                          <a:effectLst/>
                        </a:rPr>
                        <a:t>Esamo elemento tvarkymas</a:t>
                      </a:r>
                    </a:p>
                    <a:p>
                      <a:pPr algn="ctr"/>
                      <a:r>
                        <a:rPr lang="lt-LT" sz="1000" noProof="0">
                          <a:solidFill>
                            <a:schemeClr val="tx1"/>
                          </a:solidFill>
                          <a:effectLst/>
                        </a:rPr>
                        <a:t> (įskaitant naujai įkurtų elementų tvarkymą antrais ir vėlesniais metais)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solidFill>
                  </a:tcPr>
                </a:tc>
                <a:extLst>
                  <a:ext uri="{0D108BD9-81ED-4DB2-BD59-A6C34878D82A}">
                    <a16:rowId xmlns:a16="http://schemas.microsoft.com/office/drawing/2014/main" val="336569359"/>
                  </a:ext>
                </a:extLst>
              </a:tr>
              <a:tr h="1157989">
                <a:tc>
                  <a:txBody>
                    <a:bodyPr/>
                    <a:lstStyle/>
                    <a:p>
                      <a:pPr marL="0" marR="0" lvl="0" indent="0" algn="ctr" rtl="0" eaLnBrk="1" fontAlgn="base" latinLnBrk="0" hangingPunct="1">
                        <a:lnSpc>
                          <a:spcPct val="100000"/>
                        </a:lnSpc>
                        <a:spcBef>
                          <a:spcPts val="600"/>
                        </a:spcBef>
                        <a:spcAft>
                          <a:spcPct val="0"/>
                        </a:spcAft>
                        <a:buClrTx/>
                        <a:buSzTx/>
                        <a:buFontTx/>
                        <a:buNone/>
                      </a:pPr>
                      <a:r>
                        <a:rPr lang="lt-LT" sz="1100" b="0" noProof="0">
                          <a:solidFill>
                            <a:schemeClr val="tx1"/>
                          </a:solidFill>
                          <a:effectLst/>
                          <a:latin typeface="Arial" panose="020B0604020202020204" pitchFamily="34" charset="0"/>
                          <a:cs typeface="Arial" panose="020B0604020202020204" pitchFamily="34" charset="0"/>
                        </a:rPr>
                        <a:t>Ežios (ribinės juostos), palaukės, 1 ilgio metras atitinka</a:t>
                      </a:r>
                    </a:p>
                    <a:p>
                      <a:pPr marL="0" marR="0" lvl="0" indent="0" algn="ctr" rtl="0" eaLnBrk="1" fontAlgn="base" latinLnBrk="0" hangingPunct="1">
                        <a:lnSpc>
                          <a:spcPct val="100000"/>
                        </a:lnSpc>
                        <a:spcBef>
                          <a:spcPts val="600"/>
                        </a:spcBef>
                        <a:spcAft>
                          <a:spcPct val="0"/>
                        </a:spcAft>
                        <a:buClrTx/>
                        <a:buSzTx/>
                        <a:buFontTx/>
                        <a:buNone/>
                      </a:pPr>
                      <a:endParaRPr lang="lt-LT" sz="1100" b="0" noProof="0">
                        <a:solidFill>
                          <a:schemeClr val="tx1"/>
                        </a:solidFill>
                        <a:effectLst/>
                        <a:latin typeface="Arial" panose="020B0604020202020204" pitchFamily="34" charset="0"/>
                        <a:cs typeface="Arial" panose="020B0604020202020204" pitchFamily="34" charset="0"/>
                      </a:endParaRPr>
                    </a:p>
                    <a:p>
                      <a:pPr marL="144000" marR="0" lvl="0" indent="-144000" algn="l" rtl="0" eaLnBrk="1" fontAlgn="base" latinLnBrk="0" hangingPunct="1">
                        <a:lnSpc>
                          <a:spcPct val="100000"/>
                        </a:lnSpc>
                        <a:spcBef>
                          <a:spcPct val="0"/>
                        </a:spcBef>
                        <a:spcAft>
                          <a:spcPct val="0"/>
                        </a:spcAft>
                        <a:buClrTx/>
                        <a:buSzTx/>
                        <a:buFont typeface="Arial" panose="020B0604020202020204" pitchFamily="34" charset="0"/>
                        <a:buChar char="•"/>
                      </a:pPr>
                      <a:r>
                        <a:rPr lang="lt-LT" sz="1100" b="0" kern="1200">
                          <a:solidFill>
                            <a:schemeClr val="tx1"/>
                          </a:solidFill>
                          <a:effectLst/>
                          <a:latin typeface="Arial" panose="020B0604020202020204" pitchFamily="34" charset="0"/>
                          <a:ea typeface="+mn-ea"/>
                          <a:cs typeface="Arial" panose="020B0604020202020204" pitchFamily="34" charset="0"/>
                        </a:rPr>
                        <a:t>plotis 1-3 m – </a:t>
                      </a:r>
                      <a:r>
                        <a:rPr lang="lt-LT" sz="1100" b="1" kern="1200">
                          <a:solidFill>
                            <a:schemeClr val="tx1"/>
                          </a:solidFill>
                          <a:effectLst/>
                          <a:latin typeface="Arial" panose="020B0604020202020204" pitchFamily="34" charset="0"/>
                          <a:ea typeface="+mn-ea"/>
                          <a:cs typeface="Arial" panose="020B0604020202020204" pitchFamily="34" charset="0"/>
                        </a:rPr>
                        <a:t>0,0006</a:t>
                      </a:r>
                      <a:r>
                        <a:rPr lang="lt-LT" sz="1100" b="0" kern="1200">
                          <a:solidFill>
                            <a:schemeClr val="tx1"/>
                          </a:solidFill>
                          <a:effectLst/>
                          <a:latin typeface="Arial" panose="020B0604020202020204" pitchFamily="34" charset="0"/>
                          <a:ea typeface="+mn-ea"/>
                          <a:cs typeface="Arial" panose="020B0604020202020204" pitchFamily="34" charset="0"/>
                        </a:rPr>
                        <a:t> ha KE ploto</a:t>
                      </a:r>
                    </a:p>
                    <a:p>
                      <a:pPr marL="144000" marR="0" lvl="0" indent="-144000" algn="l" rtl="0" eaLnBrk="1" fontAlgn="base" latinLnBrk="0" hangingPunct="1">
                        <a:lnSpc>
                          <a:spcPct val="100000"/>
                        </a:lnSpc>
                        <a:spcBef>
                          <a:spcPct val="0"/>
                        </a:spcBef>
                        <a:spcAft>
                          <a:spcPct val="0"/>
                        </a:spcAft>
                        <a:buClrTx/>
                        <a:buSzTx/>
                        <a:buFont typeface="Arial" panose="020B0604020202020204" pitchFamily="34" charset="0"/>
                        <a:buChar char="•"/>
                      </a:pPr>
                      <a:r>
                        <a:rPr lang="lt-LT" sz="1100" b="0" kern="1200">
                          <a:solidFill>
                            <a:schemeClr val="tx1"/>
                          </a:solidFill>
                          <a:effectLst/>
                          <a:latin typeface="Arial" panose="020B0604020202020204" pitchFamily="34" charset="0"/>
                          <a:ea typeface="+mn-ea"/>
                          <a:cs typeface="Arial" panose="020B0604020202020204" pitchFamily="34" charset="0"/>
                        </a:rPr>
                        <a:t>plotis 3-6 m – </a:t>
                      </a:r>
                      <a:r>
                        <a:rPr lang="lt-LT" sz="1100" b="1" kern="1200">
                          <a:solidFill>
                            <a:schemeClr val="tx1"/>
                          </a:solidFill>
                          <a:effectLst/>
                          <a:latin typeface="Arial" panose="020B0604020202020204" pitchFamily="34" charset="0"/>
                          <a:ea typeface="+mn-ea"/>
                          <a:cs typeface="Arial" panose="020B0604020202020204" pitchFamily="34" charset="0"/>
                        </a:rPr>
                        <a:t>0,0009</a:t>
                      </a:r>
                      <a:r>
                        <a:rPr lang="lt-LT" sz="1100" b="0" kern="1200">
                          <a:solidFill>
                            <a:schemeClr val="tx1"/>
                          </a:solidFill>
                          <a:effectLst/>
                          <a:latin typeface="Arial" panose="020B0604020202020204" pitchFamily="34" charset="0"/>
                          <a:ea typeface="+mn-ea"/>
                          <a:cs typeface="Arial" panose="020B0604020202020204" pitchFamily="34" charset="0"/>
                        </a:rPr>
                        <a:t> ha KE ploto</a:t>
                      </a:r>
                      <a:endParaRPr lang="lt-LT" sz="1100" b="0" noProof="0">
                        <a:solidFill>
                          <a:schemeClr val="tx1"/>
                        </a:solidFill>
                        <a:effectLst/>
                        <a:latin typeface="Arial" panose="020B0604020202020204" pitchFamily="34" charset="0"/>
                        <a:cs typeface="Arial" panose="020B0604020202020204" pitchFamily="34" charset="0"/>
                      </a:endParaRPr>
                    </a:p>
                  </a:txBody>
                  <a:tcPr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t-LT" altLang="en-US" sz="1100" b="0" i="0" u="none" strike="noStrike" cap="none" normalizeH="0" baseline="0">
                          <a:ln>
                            <a:noFill/>
                          </a:ln>
                          <a:solidFill>
                            <a:schemeClr val="tx1"/>
                          </a:solidFill>
                          <a:effectLst/>
                          <a:latin typeface="Arial" panose="020B0604020202020204" pitchFamily="34" charset="0"/>
                          <a:cs typeface="Arial" panose="020B0604020202020204" pitchFamily="34" charset="0"/>
                        </a:rPr>
                        <a:t>Paviršinio vandens telkinių  pakrantės, įskaitant apsaugos juostas, pagrioviai, </a:t>
                      </a:r>
                      <a:r>
                        <a:rPr lang="lt-LT" sz="1100" b="0" noProof="0">
                          <a:solidFill>
                            <a:schemeClr val="tx1"/>
                          </a:solidFill>
                          <a:effectLst/>
                          <a:latin typeface="Arial" panose="020B0604020202020204" pitchFamily="34" charset="0"/>
                          <a:cs typeface="Arial" panose="020B0604020202020204" pitchFamily="34" charset="0"/>
                        </a:rPr>
                        <a:t>1 ilgio metras atitinka</a:t>
                      </a:r>
                      <a:endParaRPr lang="lt-LT" altLang="en-US" sz="11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p>
                      <a:pPr marL="144000" marR="0" lvl="0" indent="-144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t-LT" sz="1100" b="0" kern="1200">
                          <a:solidFill>
                            <a:schemeClr val="tx1"/>
                          </a:solidFill>
                          <a:effectLst/>
                          <a:latin typeface="Arial" panose="020B0604020202020204" pitchFamily="34" charset="0"/>
                          <a:ea typeface="+mn-ea"/>
                          <a:cs typeface="Arial" panose="020B0604020202020204" pitchFamily="34" charset="0"/>
                        </a:rPr>
                        <a:t>plotis 1-3 m – </a:t>
                      </a:r>
                      <a:r>
                        <a:rPr lang="lt-LT" sz="1100" b="0" strike="noStrike" kern="1200">
                          <a:solidFill>
                            <a:schemeClr val="tx1"/>
                          </a:solidFill>
                          <a:effectLst/>
                          <a:latin typeface="Arial" panose="020B0604020202020204" pitchFamily="34" charset="0"/>
                          <a:ea typeface="+mn-ea"/>
                          <a:cs typeface="Arial" panose="020B0604020202020204" pitchFamily="34" charset="0"/>
                        </a:rPr>
                        <a:t>0,001</a:t>
                      </a:r>
                      <a:r>
                        <a:rPr lang="lt-LT" sz="1100" b="0" kern="1200">
                          <a:solidFill>
                            <a:schemeClr val="tx1"/>
                          </a:solidFill>
                          <a:effectLst/>
                          <a:latin typeface="Arial" panose="020B0604020202020204" pitchFamily="34" charset="0"/>
                          <a:ea typeface="+mn-ea"/>
                          <a:cs typeface="Arial" panose="020B0604020202020204" pitchFamily="34" charset="0"/>
                        </a:rPr>
                        <a:t> ha KE ploto</a:t>
                      </a:r>
                    </a:p>
                    <a:p>
                      <a:pPr marL="144000" marR="0" lvl="0" indent="-144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t-LT" sz="1100" b="0" kern="1200">
                          <a:solidFill>
                            <a:schemeClr val="tx1"/>
                          </a:solidFill>
                          <a:effectLst/>
                          <a:latin typeface="Arial" panose="020B0604020202020204" pitchFamily="34" charset="0"/>
                          <a:ea typeface="+mn-ea"/>
                          <a:cs typeface="Arial" panose="020B0604020202020204" pitchFamily="34" charset="0"/>
                        </a:rPr>
                        <a:t>plotis 3-6 m – </a:t>
                      </a:r>
                      <a:r>
                        <a:rPr lang="lt-LT" sz="1100" b="1" kern="1200">
                          <a:solidFill>
                            <a:schemeClr val="tx1"/>
                          </a:solidFill>
                          <a:effectLst/>
                          <a:latin typeface="Arial" panose="020B0604020202020204" pitchFamily="34" charset="0"/>
                          <a:ea typeface="+mn-ea"/>
                          <a:cs typeface="Arial" panose="020B0604020202020204" pitchFamily="34" charset="0"/>
                        </a:rPr>
                        <a:t>0,0013</a:t>
                      </a:r>
                      <a:r>
                        <a:rPr lang="lt-LT" sz="1100" b="0" kern="1200">
                          <a:solidFill>
                            <a:schemeClr val="tx1"/>
                          </a:solidFill>
                          <a:effectLst/>
                          <a:latin typeface="Arial" panose="020B0604020202020204" pitchFamily="34" charset="0"/>
                          <a:ea typeface="+mn-ea"/>
                          <a:cs typeface="Arial" panose="020B0604020202020204" pitchFamily="34" charset="0"/>
                        </a:rPr>
                        <a:t> ha KE ploto</a:t>
                      </a:r>
                    </a:p>
                    <a:p>
                      <a:pPr marL="144000" marR="0" lvl="0" indent="-144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t-LT" sz="1100" b="0" kern="1200">
                          <a:solidFill>
                            <a:schemeClr val="tx1"/>
                          </a:solidFill>
                          <a:effectLst/>
                          <a:latin typeface="Arial" panose="020B0604020202020204" pitchFamily="34" charset="0"/>
                          <a:ea typeface="+mn-ea"/>
                          <a:cs typeface="Arial" panose="020B0604020202020204" pitchFamily="34" charset="0"/>
                        </a:rPr>
                        <a:t>plotis 6-10 m – </a:t>
                      </a:r>
                      <a:r>
                        <a:rPr lang="lt-LT" sz="1100" b="1" kern="1200">
                          <a:solidFill>
                            <a:schemeClr val="tx1"/>
                          </a:solidFill>
                          <a:effectLst/>
                          <a:latin typeface="Arial" panose="020B0604020202020204" pitchFamily="34" charset="0"/>
                          <a:ea typeface="+mn-ea"/>
                          <a:cs typeface="Arial" panose="020B0604020202020204" pitchFamily="34" charset="0"/>
                        </a:rPr>
                        <a:t>0,0016</a:t>
                      </a:r>
                      <a:r>
                        <a:rPr lang="lt-LT" sz="1100" b="0" kern="1200">
                          <a:solidFill>
                            <a:schemeClr val="tx1"/>
                          </a:solidFill>
                          <a:effectLst/>
                          <a:latin typeface="Arial" panose="020B0604020202020204" pitchFamily="34" charset="0"/>
                          <a:ea typeface="+mn-ea"/>
                          <a:cs typeface="Arial" panose="020B0604020202020204" pitchFamily="34" charset="0"/>
                        </a:rPr>
                        <a:t> ha KE ploto</a:t>
                      </a:r>
                    </a:p>
                    <a:p>
                      <a:pPr marL="144000" marR="0" lvl="0" indent="-144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t-LT" sz="1100" b="0" kern="1200">
                          <a:solidFill>
                            <a:schemeClr val="tx1"/>
                          </a:solidFill>
                          <a:effectLst/>
                          <a:latin typeface="Arial" panose="020B0604020202020204" pitchFamily="34" charset="0"/>
                          <a:ea typeface="+mn-ea"/>
                          <a:cs typeface="Arial" panose="020B0604020202020204" pitchFamily="34" charset="0"/>
                        </a:rPr>
                        <a:t>plotis 10-15 m – </a:t>
                      </a:r>
                      <a:r>
                        <a:rPr lang="lt-LT" sz="1100" b="1" kern="1200">
                          <a:solidFill>
                            <a:schemeClr val="tx1"/>
                          </a:solidFill>
                          <a:effectLst/>
                          <a:latin typeface="Arial" panose="020B0604020202020204" pitchFamily="34" charset="0"/>
                          <a:ea typeface="+mn-ea"/>
                          <a:cs typeface="Arial" panose="020B0604020202020204" pitchFamily="34" charset="0"/>
                        </a:rPr>
                        <a:t>0,002</a:t>
                      </a:r>
                      <a:r>
                        <a:rPr lang="lt-LT" sz="1100" b="0" kern="1200">
                          <a:solidFill>
                            <a:schemeClr val="tx1"/>
                          </a:solidFill>
                          <a:effectLst/>
                          <a:latin typeface="Arial" panose="020B0604020202020204" pitchFamily="34" charset="0"/>
                          <a:ea typeface="+mn-ea"/>
                          <a:cs typeface="Arial" panose="020B0604020202020204" pitchFamily="34" charset="0"/>
                        </a:rPr>
                        <a:t> ha KE ploto</a:t>
                      </a:r>
                    </a:p>
                    <a:p>
                      <a:pPr marL="144000" marR="0" lvl="0" indent="-144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t-LT" sz="1100" b="0" kern="1200">
                          <a:solidFill>
                            <a:schemeClr val="tx1"/>
                          </a:solidFill>
                          <a:effectLst/>
                          <a:latin typeface="Arial" panose="020B0604020202020204" pitchFamily="34" charset="0"/>
                          <a:ea typeface="+mn-ea"/>
                          <a:cs typeface="Arial" panose="020B0604020202020204" pitchFamily="34" charset="0"/>
                        </a:rPr>
                        <a:t>plotis 15-20 m – </a:t>
                      </a:r>
                      <a:r>
                        <a:rPr lang="lt-LT" sz="1100" b="1" kern="1200">
                          <a:solidFill>
                            <a:schemeClr val="tx1"/>
                          </a:solidFill>
                          <a:effectLst/>
                          <a:latin typeface="Arial" panose="020B0604020202020204" pitchFamily="34" charset="0"/>
                          <a:ea typeface="+mn-ea"/>
                          <a:cs typeface="Arial" panose="020B0604020202020204" pitchFamily="34" charset="0"/>
                        </a:rPr>
                        <a:t>0,0025 </a:t>
                      </a:r>
                      <a:r>
                        <a:rPr lang="lt-LT" sz="1100" b="0" kern="1200">
                          <a:solidFill>
                            <a:schemeClr val="tx1"/>
                          </a:solidFill>
                          <a:effectLst/>
                          <a:latin typeface="Arial" panose="020B0604020202020204" pitchFamily="34" charset="0"/>
                          <a:ea typeface="+mn-ea"/>
                          <a:cs typeface="Arial" panose="020B0604020202020204" pitchFamily="34" charset="0"/>
                        </a:rPr>
                        <a:t>ha KE ploto</a:t>
                      </a:r>
                      <a:endParaRPr lang="lt-LT" sz="1100" b="0" noProof="0">
                        <a:solidFill>
                          <a:schemeClr val="tx1"/>
                        </a:solidFill>
                        <a:effectLst/>
                        <a:latin typeface="Arial" panose="020B0604020202020204" pitchFamily="34" charset="0"/>
                        <a:cs typeface="Arial" panose="020B0604020202020204" pitchFamily="34" charset="0"/>
                      </a:endParaRPr>
                    </a:p>
                  </a:txBody>
                  <a:tcPr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51354204"/>
                  </a:ext>
                </a:extLst>
              </a:tr>
              <a:tr h="6967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t-LT" sz="1100" b="0" noProof="0">
                          <a:solidFill>
                            <a:schemeClr val="tx1"/>
                          </a:solidFill>
                          <a:effectLst/>
                          <a:latin typeface="Arial" panose="020B0604020202020204" pitchFamily="34" charset="0"/>
                          <a:cs typeface="Arial" panose="020B0604020202020204" pitchFamily="34" charset="0"/>
                        </a:rPr>
                        <a:t>Medžių ir krūmų juostos, 1 ilgio metras atitinka</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lt-LT" sz="1100" b="0" noProof="0">
                        <a:solidFill>
                          <a:schemeClr val="tx1"/>
                        </a:solidFill>
                        <a:effectLst/>
                        <a:latin typeface="Arial" panose="020B0604020202020204" pitchFamily="34" charset="0"/>
                        <a:cs typeface="Arial" panose="020B0604020202020204" pitchFamily="34" charset="0"/>
                      </a:endParaRPr>
                    </a:p>
                    <a:p>
                      <a:pPr marL="144000" indent="-144000" algn="l">
                        <a:buFont typeface="Arial" panose="020B0604020202020204" pitchFamily="34" charset="0"/>
                        <a:buChar char="•"/>
                      </a:pPr>
                      <a:r>
                        <a:rPr lang="lt-LT" sz="1100" b="0" kern="1200">
                          <a:solidFill>
                            <a:schemeClr val="tx1"/>
                          </a:solidFill>
                          <a:effectLst/>
                          <a:latin typeface="Arial" panose="020B0604020202020204" pitchFamily="34" charset="0"/>
                          <a:ea typeface="+mn-ea"/>
                          <a:cs typeface="Arial" panose="020B0604020202020204" pitchFamily="34" charset="0"/>
                        </a:rPr>
                        <a:t>plotis 1-10 m – </a:t>
                      </a:r>
                      <a:r>
                        <a:rPr lang="lt-LT" sz="1100" b="1" kern="1200">
                          <a:solidFill>
                            <a:schemeClr val="tx1"/>
                          </a:solidFill>
                          <a:effectLst/>
                          <a:latin typeface="Arial" panose="020B0604020202020204" pitchFamily="34" charset="0"/>
                          <a:ea typeface="+mn-ea"/>
                          <a:cs typeface="Arial" panose="020B0604020202020204" pitchFamily="34" charset="0"/>
                        </a:rPr>
                        <a:t>0,0005</a:t>
                      </a:r>
                      <a:r>
                        <a:rPr lang="lt-LT" sz="1100" b="0" kern="1200">
                          <a:solidFill>
                            <a:schemeClr val="tx1"/>
                          </a:solidFill>
                          <a:effectLst/>
                          <a:latin typeface="Arial" panose="020B0604020202020204" pitchFamily="34" charset="0"/>
                          <a:ea typeface="+mn-ea"/>
                          <a:cs typeface="Arial" panose="020B0604020202020204" pitchFamily="34" charset="0"/>
                        </a:rPr>
                        <a:t> ha KE ploto</a:t>
                      </a:r>
                    </a:p>
                    <a:p>
                      <a:pPr marL="144000" indent="-144000" algn="l">
                        <a:buFont typeface="Arial" panose="020B0604020202020204" pitchFamily="34" charset="0"/>
                        <a:buChar char="•"/>
                      </a:pPr>
                      <a:r>
                        <a:rPr lang="lt-LT" sz="1100" b="0" kern="1200">
                          <a:solidFill>
                            <a:schemeClr val="tx1"/>
                          </a:solidFill>
                          <a:effectLst/>
                          <a:latin typeface="Arial" panose="020B0604020202020204" pitchFamily="34" charset="0"/>
                          <a:ea typeface="+mn-ea"/>
                          <a:cs typeface="Arial" panose="020B0604020202020204" pitchFamily="34" charset="0"/>
                        </a:rPr>
                        <a:t>plotis 10-20 m – </a:t>
                      </a:r>
                      <a:r>
                        <a:rPr lang="lt-LT" sz="1100" b="1" kern="1200">
                          <a:solidFill>
                            <a:schemeClr val="tx1"/>
                          </a:solidFill>
                          <a:effectLst/>
                          <a:latin typeface="Arial" panose="020B0604020202020204" pitchFamily="34" charset="0"/>
                          <a:ea typeface="+mn-ea"/>
                          <a:cs typeface="Arial" panose="020B0604020202020204" pitchFamily="34" charset="0"/>
                        </a:rPr>
                        <a:t>0,001</a:t>
                      </a:r>
                      <a:r>
                        <a:rPr lang="lt-LT" sz="1100" b="0" kern="1200">
                          <a:solidFill>
                            <a:schemeClr val="tx1"/>
                          </a:solidFill>
                          <a:effectLst/>
                          <a:latin typeface="Arial" panose="020B0604020202020204" pitchFamily="34" charset="0"/>
                          <a:ea typeface="+mn-ea"/>
                          <a:cs typeface="Arial" panose="020B0604020202020204" pitchFamily="34" charset="0"/>
                        </a:rPr>
                        <a:t> ha KE ploto</a:t>
                      </a:r>
                    </a:p>
                  </a:txBody>
                  <a:tcPr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t-LT" sz="1100" b="0" noProof="0">
                          <a:solidFill>
                            <a:schemeClr val="tx1"/>
                          </a:solidFill>
                          <a:effectLst/>
                          <a:latin typeface="Arial" panose="020B0604020202020204" pitchFamily="34" charset="0"/>
                          <a:cs typeface="Arial" panose="020B0604020202020204" pitchFamily="34" charset="0"/>
                        </a:rPr>
                        <a:t>Pavieniai medžiai ar krūmai</a:t>
                      </a:r>
                    </a:p>
                    <a:p>
                      <a:pPr marL="0" marR="0" lvl="0" indent="0" algn="l" defTabSz="914400" rtl="0" eaLnBrk="1" fontAlgn="auto" latinLnBrk="0" hangingPunct="1">
                        <a:lnSpc>
                          <a:spcPct val="100000"/>
                        </a:lnSpc>
                        <a:spcBef>
                          <a:spcPts val="0"/>
                        </a:spcBef>
                        <a:spcAft>
                          <a:spcPts val="0"/>
                        </a:spcAft>
                        <a:buClrTx/>
                        <a:buSzTx/>
                        <a:buFontTx/>
                        <a:buNone/>
                        <a:tabLst/>
                        <a:defRPr/>
                      </a:pPr>
                      <a:endParaRPr lang="lt-LT" sz="1100" b="0" noProof="0">
                        <a:solidFill>
                          <a:schemeClr val="tx1"/>
                        </a:solidFill>
                        <a:effectLst/>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t-LT" sz="1100" b="0" kern="1200">
                          <a:solidFill>
                            <a:schemeClr val="tx1"/>
                          </a:solidFill>
                          <a:effectLst/>
                          <a:latin typeface="Arial" panose="020B0604020202020204" pitchFamily="34" charset="0"/>
                          <a:ea typeface="+mn-ea"/>
                          <a:cs typeface="Arial" panose="020B0604020202020204" pitchFamily="34" charset="0"/>
                        </a:rPr>
                        <a:t>aukštis 1-3 m – </a:t>
                      </a:r>
                      <a:r>
                        <a:rPr lang="lt-LT" sz="1100" b="1" kern="1200">
                          <a:solidFill>
                            <a:schemeClr val="tx1"/>
                          </a:solidFill>
                          <a:effectLst/>
                          <a:latin typeface="Arial" panose="020B0604020202020204" pitchFamily="34" charset="0"/>
                          <a:ea typeface="+mn-ea"/>
                          <a:cs typeface="Arial" panose="020B0604020202020204" pitchFamily="34" charset="0"/>
                        </a:rPr>
                        <a:t>0,001</a:t>
                      </a:r>
                      <a:r>
                        <a:rPr lang="lt-LT" sz="1100" b="0" kern="1200">
                          <a:solidFill>
                            <a:schemeClr val="tx1"/>
                          </a:solidFill>
                          <a:effectLst/>
                          <a:latin typeface="Arial" panose="020B0604020202020204" pitchFamily="34" charset="0"/>
                          <a:ea typeface="+mn-ea"/>
                          <a:cs typeface="Arial" panose="020B0604020202020204" pitchFamily="34" charset="0"/>
                        </a:rPr>
                        <a:t> ha KE ploto</a:t>
                      </a:r>
                      <a:endParaRPr lang="lt-LT" sz="1100" b="0" noProof="0">
                        <a:solidFill>
                          <a:schemeClr val="tx1"/>
                        </a:solidFill>
                        <a:effectLst/>
                        <a:latin typeface="Arial" panose="020B0604020202020204" pitchFamily="34" charset="0"/>
                        <a:cs typeface="Arial" panose="020B0604020202020204" pitchFamily="34" charset="0"/>
                      </a:endParaRPr>
                    </a:p>
                    <a:p>
                      <a:pPr marL="171450" indent="-171450" algn="l">
                        <a:buFont typeface="Arial" panose="020B0604020202020204" pitchFamily="34" charset="0"/>
                        <a:buChar char="•"/>
                      </a:pPr>
                      <a:r>
                        <a:rPr lang="lt-LT" sz="1100" b="0" kern="1200">
                          <a:solidFill>
                            <a:schemeClr val="tx1"/>
                          </a:solidFill>
                          <a:effectLst/>
                          <a:latin typeface="Arial" panose="020B0604020202020204" pitchFamily="34" charset="0"/>
                          <a:ea typeface="+mn-ea"/>
                          <a:cs typeface="Arial" panose="020B0604020202020204" pitchFamily="34" charset="0"/>
                        </a:rPr>
                        <a:t>aukštis virš 3 m – </a:t>
                      </a:r>
                      <a:r>
                        <a:rPr lang="lt-LT" sz="1100" b="1" kern="1200">
                          <a:solidFill>
                            <a:schemeClr val="tx1"/>
                          </a:solidFill>
                          <a:effectLst/>
                          <a:latin typeface="Arial" panose="020B0604020202020204" pitchFamily="34" charset="0"/>
                          <a:ea typeface="+mn-ea"/>
                          <a:cs typeface="Arial" panose="020B0604020202020204" pitchFamily="34" charset="0"/>
                        </a:rPr>
                        <a:t>0,01</a:t>
                      </a:r>
                      <a:r>
                        <a:rPr lang="lt-LT" sz="1100" b="0" kern="1200">
                          <a:solidFill>
                            <a:schemeClr val="tx1"/>
                          </a:solidFill>
                          <a:effectLst/>
                          <a:latin typeface="Arial" panose="020B0604020202020204" pitchFamily="34" charset="0"/>
                          <a:ea typeface="+mn-ea"/>
                          <a:cs typeface="Arial" panose="020B0604020202020204" pitchFamily="34" charset="0"/>
                        </a:rPr>
                        <a:t> ha KE ploto</a:t>
                      </a:r>
                    </a:p>
                  </a:txBody>
                  <a:tcPr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43782992"/>
                  </a:ext>
                </a:extLst>
              </a:tr>
              <a:tr h="1176928">
                <a:tc>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lt-LT" sz="1100" b="0" kern="1200">
                          <a:solidFill>
                            <a:schemeClr val="dk1"/>
                          </a:solidFill>
                          <a:effectLst/>
                          <a:latin typeface="Arial" panose="020B0604020202020204" pitchFamily="34" charset="0"/>
                          <a:ea typeface="+mn-ea"/>
                          <a:cs typeface="Arial" panose="020B0604020202020204" pitchFamily="34" charset="0"/>
                        </a:rPr>
                        <a:t>Miškeliai, medžių ir krūmų grupės, žolinė danga, želdynai ir (ar) želdiniai (įskaitant apleistas sodybvietes ar apleistus ūkinius pastatus, kurie nėra vyraujantys, tačiau galintys teikti prieglobstį faunai ir naudą biologinei įvairovei taip prisidedant prie GAAB 8 tikslo)</a:t>
                      </a:r>
                      <a:r>
                        <a:rPr lang="lt-LT" sz="1100" b="0" kern="1200">
                          <a:solidFill>
                            <a:schemeClr val="tx1"/>
                          </a:solidFill>
                          <a:effectLst/>
                          <a:latin typeface="Arial" panose="020B0604020202020204" pitchFamily="34" charset="0"/>
                          <a:ea typeface="+mn-ea"/>
                          <a:cs typeface="Arial" panose="020B0604020202020204" pitchFamily="34" charset="0"/>
                        </a:rPr>
                        <a:t> </a:t>
                      </a:r>
                    </a:p>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lt-LT" sz="1100" b="0" noProof="0">
                        <a:solidFill>
                          <a:schemeClr val="tx1"/>
                        </a:solidFill>
                        <a:effectLst/>
                        <a:latin typeface="Arial" panose="020B0604020202020204" pitchFamily="34" charset="0"/>
                        <a:cs typeface="Arial" panose="020B0604020202020204" pitchFamily="34" charset="0"/>
                      </a:endParaRPr>
                    </a:p>
                    <a:p>
                      <a:pPr marL="171450" indent="-171450" algn="l">
                        <a:buFont typeface="Arial" panose="020B0604020202020204" pitchFamily="34" charset="0"/>
                        <a:buChar char="•"/>
                      </a:pPr>
                      <a:r>
                        <a:rPr lang="lt-LT" sz="1100" b="0" kern="1200">
                          <a:solidFill>
                            <a:schemeClr val="dk1"/>
                          </a:solidFill>
                          <a:effectLst/>
                          <a:latin typeface="Arial" panose="020B0604020202020204" pitchFamily="34" charset="0"/>
                          <a:ea typeface="+mn-ea"/>
                          <a:cs typeface="Arial" panose="020B0604020202020204" pitchFamily="34" charset="0"/>
                        </a:rPr>
                        <a:t>0,0001 ha (1 m</a:t>
                      </a:r>
                      <a:r>
                        <a:rPr lang="lt-LT" sz="1100" b="0" kern="1200" baseline="30000">
                          <a:solidFill>
                            <a:schemeClr val="dk1"/>
                          </a:solidFill>
                          <a:effectLst/>
                          <a:latin typeface="Arial" panose="020B0604020202020204" pitchFamily="34" charset="0"/>
                          <a:ea typeface="+mn-ea"/>
                          <a:cs typeface="Arial" panose="020B0604020202020204" pitchFamily="34" charset="0"/>
                        </a:rPr>
                        <a:t>2</a:t>
                      </a:r>
                      <a:r>
                        <a:rPr lang="lt-LT" sz="1100" b="0" kern="1200">
                          <a:solidFill>
                            <a:schemeClr val="dk1"/>
                          </a:solidFill>
                          <a:effectLst/>
                          <a:latin typeface="Arial" panose="020B0604020202020204" pitchFamily="34" charset="0"/>
                          <a:ea typeface="+mn-ea"/>
                          <a:cs typeface="Arial" panose="020B0604020202020204" pitchFamily="34" charset="0"/>
                        </a:rPr>
                        <a:t>) atitinka </a:t>
                      </a:r>
                      <a:r>
                        <a:rPr lang="lt-LT" sz="1100" b="1" kern="1200">
                          <a:solidFill>
                            <a:schemeClr val="dk1"/>
                          </a:solidFill>
                          <a:effectLst/>
                          <a:latin typeface="Arial" panose="020B0604020202020204" pitchFamily="34" charset="0"/>
                          <a:ea typeface="+mn-ea"/>
                          <a:cs typeface="Arial" panose="020B0604020202020204" pitchFamily="34" charset="0"/>
                        </a:rPr>
                        <a:t>0,0002</a:t>
                      </a:r>
                      <a:r>
                        <a:rPr lang="lt-LT" sz="1100" b="0" kern="1200">
                          <a:solidFill>
                            <a:schemeClr val="dk1"/>
                          </a:solidFill>
                          <a:effectLst/>
                          <a:latin typeface="Arial" panose="020B0604020202020204" pitchFamily="34" charset="0"/>
                          <a:ea typeface="+mn-ea"/>
                          <a:cs typeface="Arial" panose="020B0604020202020204" pitchFamily="34" charset="0"/>
                        </a:rPr>
                        <a:t> ha KE ploto</a:t>
                      </a:r>
                    </a:p>
                  </a:txBody>
                  <a:tcPr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tab pos="143510" algn="l"/>
                        </a:tabLst>
                        <a:defRPr/>
                      </a:pPr>
                      <a:r>
                        <a:rPr lang="lt-LT" sz="1100" b="0" noProof="0">
                          <a:effectLst/>
                          <a:latin typeface="Arial" panose="020B0604020202020204" pitchFamily="34" charset="0"/>
                          <a:cs typeface="Arial" panose="020B0604020202020204" pitchFamily="34" charset="0"/>
                        </a:rPr>
                        <a:t>Natūralios kilmės akmenynai, akmenų, šakų, kelmų  krūvos</a:t>
                      </a:r>
                    </a:p>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tab pos="143510" algn="l"/>
                        </a:tabLst>
                        <a:defRPr/>
                      </a:pPr>
                      <a:endParaRPr lang="lt-LT" sz="1100" b="0" noProof="0">
                        <a:effectLst/>
                        <a:latin typeface="Arial" panose="020B0604020202020204" pitchFamily="34" charset="0"/>
                        <a:cs typeface="Arial" panose="020B0604020202020204" pitchFamily="34" charset="0"/>
                      </a:endParaRPr>
                    </a:p>
                    <a:p>
                      <a:pPr marL="171450" indent="-171450" algn="l">
                        <a:buFont typeface="Arial" panose="020B0604020202020204" pitchFamily="34" charset="0"/>
                        <a:buChar char="•"/>
                        <a:tabLst>
                          <a:tab pos="143510" algn="l"/>
                        </a:tabLst>
                      </a:pPr>
                      <a:r>
                        <a:rPr lang="lt-LT" sz="1100" b="0" kern="1200">
                          <a:solidFill>
                            <a:schemeClr val="dk1"/>
                          </a:solidFill>
                          <a:effectLst/>
                          <a:latin typeface="Arial" panose="020B0604020202020204" pitchFamily="34" charset="0"/>
                          <a:ea typeface="+mn-ea"/>
                          <a:cs typeface="Arial" panose="020B0604020202020204" pitchFamily="34" charset="0"/>
                        </a:rPr>
                        <a:t>aukštis yra 1 m, plotas yra 0,0002 ha (2 m</a:t>
                      </a:r>
                      <a:r>
                        <a:rPr lang="lt-LT" sz="1100" b="0" kern="1200" baseline="30000">
                          <a:solidFill>
                            <a:schemeClr val="dk1"/>
                          </a:solidFill>
                          <a:effectLst/>
                          <a:latin typeface="Arial" panose="020B0604020202020204" pitchFamily="34" charset="0"/>
                          <a:ea typeface="+mn-ea"/>
                          <a:cs typeface="Arial" panose="020B0604020202020204" pitchFamily="34" charset="0"/>
                        </a:rPr>
                        <a:t>2</a:t>
                      </a:r>
                      <a:r>
                        <a:rPr lang="lt-LT" sz="1100" b="0" kern="1200">
                          <a:solidFill>
                            <a:schemeClr val="dk1"/>
                          </a:solidFill>
                          <a:effectLst/>
                          <a:latin typeface="Arial" panose="020B0604020202020204" pitchFamily="34" charset="0"/>
                          <a:ea typeface="+mn-ea"/>
                          <a:cs typeface="Arial" panose="020B0604020202020204" pitchFamily="34" charset="0"/>
                        </a:rPr>
                        <a:t>) – 1 akmenynas ar krūva atitinka </a:t>
                      </a:r>
                      <a:r>
                        <a:rPr lang="lt-LT" sz="1100" b="1" kern="1200">
                          <a:solidFill>
                            <a:schemeClr val="dk1"/>
                          </a:solidFill>
                          <a:effectLst/>
                          <a:latin typeface="Arial" panose="020B0604020202020204" pitchFamily="34" charset="0"/>
                          <a:ea typeface="+mn-ea"/>
                          <a:cs typeface="Arial" panose="020B0604020202020204" pitchFamily="34" charset="0"/>
                        </a:rPr>
                        <a:t>0,0008</a:t>
                      </a:r>
                      <a:r>
                        <a:rPr lang="lt-LT" sz="1100" b="0" kern="1200">
                          <a:solidFill>
                            <a:schemeClr val="dk1"/>
                          </a:solidFill>
                          <a:effectLst/>
                          <a:latin typeface="Arial" panose="020B0604020202020204" pitchFamily="34" charset="0"/>
                          <a:ea typeface="+mn-ea"/>
                          <a:cs typeface="Arial" panose="020B0604020202020204" pitchFamily="34" charset="0"/>
                        </a:rPr>
                        <a:t> ha KE ploto</a:t>
                      </a:r>
                    </a:p>
                    <a:p>
                      <a:pPr marL="171450" indent="-171450" algn="l">
                        <a:buFont typeface="Arial" panose="020B0604020202020204" pitchFamily="34" charset="0"/>
                        <a:buChar char="•"/>
                        <a:tabLst>
                          <a:tab pos="143510" algn="l"/>
                        </a:tabLst>
                      </a:pPr>
                      <a:r>
                        <a:rPr lang="lt-LT" sz="1100" b="0" kern="1200">
                          <a:solidFill>
                            <a:schemeClr val="dk1"/>
                          </a:solidFill>
                          <a:effectLst/>
                          <a:latin typeface="Arial" panose="020B0604020202020204" pitchFamily="34" charset="0"/>
                          <a:ea typeface="+mn-ea"/>
                          <a:cs typeface="Arial" panose="020B0604020202020204" pitchFamily="34" charset="0"/>
                        </a:rPr>
                        <a:t>aukštis daugiau kaip 1 m, plotas daugiau kaip 0,0002 ha (2 m</a:t>
                      </a:r>
                      <a:r>
                        <a:rPr lang="lt-LT" sz="1100" b="0" kern="1200" baseline="30000">
                          <a:solidFill>
                            <a:schemeClr val="dk1"/>
                          </a:solidFill>
                          <a:effectLst/>
                          <a:latin typeface="Arial" panose="020B0604020202020204" pitchFamily="34" charset="0"/>
                          <a:ea typeface="+mn-ea"/>
                          <a:cs typeface="Arial" panose="020B0604020202020204" pitchFamily="34" charset="0"/>
                        </a:rPr>
                        <a:t>2</a:t>
                      </a:r>
                      <a:r>
                        <a:rPr lang="lt-LT" sz="1100" b="0" kern="1200">
                          <a:solidFill>
                            <a:schemeClr val="dk1"/>
                          </a:solidFill>
                          <a:effectLst/>
                          <a:latin typeface="Arial" panose="020B0604020202020204" pitchFamily="34" charset="0"/>
                          <a:ea typeface="+mn-ea"/>
                          <a:cs typeface="Arial" panose="020B0604020202020204" pitchFamily="34" charset="0"/>
                        </a:rPr>
                        <a:t>) – 1 akmenynas ar krūva atitinka </a:t>
                      </a:r>
                      <a:r>
                        <a:rPr lang="lt-LT" sz="1100" b="1" kern="1200">
                          <a:solidFill>
                            <a:schemeClr val="dk1"/>
                          </a:solidFill>
                          <a:effectLst/>
                          <a:latin typeface="Arial" panose="020B0604020202020204" pitchFamily="34" charset="0"/>
                          <a:ea typeface="+mn-ea"/>
                          <a:cs typeface="Arial" panose="020B0604020202020204" pitchFamily="34" charset="0"/>
                        </a:rPr>
                        <a:t>0,0015</a:t>
                      </a:r>
                      <a:r>
                        <a:rPr lang="lt-LT" sz="1100" b="0" kern="1200">
                          <a:solidFill>
                            <a:schemeClr val="dk1"/>
                          </a:solidFill>
                          <a:effectLst/>
                          <a:latin typeface="Arial" panose="020B0604020202020204" pitchFamily="34" charset="0"/>
                          <a:ea typeface="+mn-ea"/>
                          <a:cs typeface="Arial" panose="020B0604020202020204" pitchFamily="34" charset="0"/>
                        </a:rPr>
                        <a:t> ha KE ploto</a:t>
                      </a:r>
                      <a:endParaRPr lang="lt-LT" sz="1100" b="0" noProof="0">
                        <a:latin typeface="Arial" panose="020B0604020202020204" pitchFamily="34" charset="0"/>
                        <a:cs typeface="Arial" panose="020B0604020202020204" pitchFamily="34" charset="0"/>
                      </a:endParaRPr>
                    </a:p>
                  </a:txBody>
                  <a:tcPr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48973811"/>
                  </a:ext>
                </a:extLst>
              </a:tr>
              <a:tr h="496281">
                <a:tc>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lt-LT" sz="1100" b="0" noProof="0">
                          <a:solidFill>
                            <a:schemeClr val="tx1"/>
                          </a:solidFill>
                          <a:effectLst/>
                          <a:latin typeface="Arial" panose="020B0604020202020204" pitchFamily="34" charset="0"/>
                          <a:cs typeface="Arial" panose="020B0604020202020204" pitchFamily="34" charset="0"/>
                        </a:rPr>
                        <a:t>Kasmet užmirkstančios vietos ariamojoje žemėje</a:t>
                      </a:r>
                    </a:p>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lt-LT" sz="1100" b="0" noProof="0">
                        <a:solidFill>
                          <a:schemeClr val="tx1"/>
                        </a:solidFill>
                        <a:effectLst/>
                        <a:latin typeface="Arial" panose="020B0604020202020204" pitchFamily="34" charset="0"/>
                        <a:cs typeface="Arial" panose="020B0604020202020204" pitchFamily="34" charset="0"/>
                      </a:endParaRPr>
                    </a:p>
                    <a:p>
                      <a:pPr marL="171450" indent="-171450" algn="l">
                        <a:buFont typeface="Arial" panose="020B0604020202020204" pitchFamily="34" charset="0"/>
                        <a:buChar char="•"/>
                      </a:pPr>
                      <a:r>
                        <a:rPr lang="lt-LT" sz="1100" b="0" kern="1200">
                          <a:solidFill>
                            <a:schemeClr val="tx1"/>
                          </a:solidFill>
                          <a:effectLst/>
                          <a:latin typeface="Arial" panose="020B0604020202020204" pitchFamily="34" charset="0"/>
                          <a:ea typeface="+mn-ea"/>
                          <a:cs typeface="Arial" panose="020B0604020202020204" pitchFamily="34" charset="0"/>
                        </a:rPr>
                        <a:t>0,0001 ha (1 m</a:t>
                      </a:r>
                      <a:r>
                        <a:rPr lang="lt-LT" sz="1100" b="0" kern="1200" baseline="30000">
                          <a:solidFill>
                            <a:schemeClr val="tx1"/>
                          </a:solidFill>
                          <a:effectLst/>
                          <a:latin typeface="Arial" panose="020B0604020202020204" pitchFamily="34" charset="0"/>
                          <a:ea typeface="+mn-ea"/>
                          <a:cs typeface="Arial" panose="020B0604020202020204" pitchFamily="34" charset="0"/>
                        </a:rPr>
                        <a:t>2</a:t>
                      </a:r>
                      <a:r>
                        <a:rPr lang="lt-LT" sz="1100" b="0" kern="1200">
                          <a:solidFill>
                            <a:schemeClr val="tx1"/>
                          </a:solidFill>
                          <a:effectLst/>
                          <a:latin typeface="Arial" panose="020B0604020202020204" pitchFamily="34" charset="0"/>
                          <a:ea typeface="+mn-ea"/>
                          <a:cs typeface="Arial" panose="020B0604020202020204" pitchFamily="34" charset="0"/>
                        </a:rPr>
                        <a:t>) atitinka </a:t>
                      </a:r>
                      <a:r>
                        <a:rPr lang="lt-LT" sz="1100" b="1" kern="1200">
                          <a:solidFill>
                            <a:schemeClr val="tx1"/>
                          </a:solidFill>
                          <a:effectLst/>
                          <a:latin typeface="Arial" panose="020B0604020202020204" pitchFamily="34" charset="0"/>
                          <a:ea typeface="+mn-ea"/>
                          <a:cs typeface="Arial" panose="020B0604020202020204" pitchFamily="34" charset="0"/>
                        </a:rPr>
                        <a:t>0,0002</a:t>
                      </a:r>
                      <a:r>
                        <a:rPr lang="lt-LT" sz="1100" b="0" kern="1200">
                          <a:solidFill>
                            <a:schemeClr val="tx1"/>
                          </a:solidFill>
                          <a:effectLst/>
                          <a:latin typeface="Arial" panose="020B0604020202020204" pitchFamily="34" charset="0"/>
                          <a:ea typeface="+mn-ea"/>
                          <a:cs typeface="Arial" panose="020B0604020202020204" pitchFamily="34" charset="0"/>
                        </a:rPr>
                        <a:t> ha KE ploto</a:t>
                      </a:r>
                      <a:endParaRPr lang="lt-LT" sz="1100" b="0" noProof="0">
                        <a:solidFill>
                          <a:schemeClr val="tx1"/>
                        </a:solidFill>
                        <a:latin typeface="Arial" panose="020B0604020202020204" pitchFamily="34" charset="0"/>
                        <a:cs typeface="Arial" panose="020B0604020202020204" pitchFamily="34" charset="0"/>
                      </a:endParaRPr>
                    </a:p>
                  </a:txBody>
                  <a:tcPr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lt-LT" sz="1100" b="0" kern="1200">
                          <a:solidFill>
                            <a:schemeClr val="tx1"/>
                          </a:solidFill>
                          <a:effectLst/>
                          <a:latin typeface="Arial" panose="020B0604020202020204" pitchFamily="34" charset="0"/>
                          <a:ea typeface="+mn-ea"/>
                          <a:cs typeface="Arial" panose="020B0604020202020204" pitchFamily="34" charset="0"/>
                        </a:rPr>
                        <a:t>Vandens telkiniai (kūdros, tvenkiniai, ežerėliai)</a:t>
                      </a:r>
                    </a:p>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lt-LT" sz="1100" b="0" noProof="0">
                        <a:solidFill>
                          <a:schemeClr val="tx1"/>
                        </a:solidFill>
                        <a:effectLst/>
                        <a:latin typeface="Arial" panose="020B0604020202020204" pitchFamily="34" charset="0"/>
                        <a:cs typeface="Arial" panose="020B0604020202020204" pitchFamily="34" charset="0"/>
                      </a:endParaRPr>
                    </a:p>
                    <a:p>
                      <a:pPr marL="171450" indent="-171450" algn="l">
                        <a:buFont typeface="Arial" panose="020B0604020202020204" pitchFamily="34" charset="0"/>
                        <a:buChar char="•"/>
                      </a:pPr>
                      <a:r>
                        <a:rPr lang="lt-LT" sz="1100" b="0" kern="1200">
                          <a:solidFill>
                            <a:schemeClr val="dk1"/>
                          </a:solidFill>
                          <a:effectLst/>
                          <a:latin typeface="Arial" panose="020B0604020202020204" pitchFamily="34" charset="0"/>
                          <a:ea typeface="+mn-ea"/>
                          <a:cs typeface="Arial" panose="020B0604020202020204" pitchFamily="34" charset="0"/>
                        </a:rPr>
                        <a:t>0,0001 ha (1 m</a:t>
                      </a:r>
                      <a:r>
                        <a:rPr lang="lt-LT" sz="1100" b="0" kern="1200" baseline="30000">
                          <a:solidFill>
                            <a:schemeClr val="dk1"/>
                          </a:solidFill>
                          <a:effectLst/>
                          <a:latin typeface="Arial" panose="020B0604020202020204" pitchFamily="34" charset="0"/>
                          <a:ea typeface="+mn-ea"/>
                          <a:cs typeface="Arial" panose="020B0604020202020204" pitchFamily="34" charset="0"/>
                        </a:rPr>
                        <a:t>2</a:t>
                      </a:r>
                      <a:r>
                        <a:rPr lang="lt-LT" sz="1100" b="0" kern="1200">
                          <a:solidFill>
                            <a:schemeClr val="dk1"/>
                          </a:solidFill>
                          <a:effectLst/>
                          <a:latin typeface="Arial" panose="020B0604020202020204" pitchFamily="34" charset="0"/>
                          <a:ea typeface="+mn-ea"/>
                          <a:cs typeface="Arial" panose="020B0604020202020204" pitchFamily="34" charset="0"/>
                        </a:rPr>
                        <a:t>) atitinka </a:t>
                      </a:r>
                      <a:r>
                        <a:rPr lang="lt-LT" sz="1100" b="1" kern="1200">
                          <a:solidFill>
                            <a:schemeClr val="dk1"/>
                          </a:solidFill>
                          <a:effectLst/>
                          <a:latin typeface="Arial" panose="020B0604020202020204" pitchFamily="34" charset="0"/>
                          <a:ea typeface="+mn-ea"/>
                          <a:cs typeface="Arial" panose="020B0604020202020204" pitchFamily="34" charset="0"/>
                        </a:rPr>
                        <a:t>0,0002</a:t>
                      </a:r>
                      <a:r>
                        <a:rPr lang="lt-LT" sz="1100" b="0" kern="1200">
                          <a:solidFill>
                            <a:schemeClr val="dk1"/>
                          </a:solidFill>
                          <a:effectLst/>
                          <a:latin typeface="Arial" panose="020B0604020202020204" pitchFamily="34" charset="0"/>
                          <a:ea typeface="+mn-ea"/>
                          <a:cs typeface="Arial" panose="020B0604020202020204" pitchFamily="34" charset="0"/>
                        </a:rPr>
                        <a:t> ha KE ploto</a:t>
                      </a:r>
                      <a:endParaRPr lang="lt-LT" sz="1100" b="0" noProof="0">
                        <a:latin typeface="Arial" panose="020B0604020202020204" pitchFamily="34" charset="0"/>
                        <a:cs typeface="Arial" panose="020B0604020202020204" pitchFamily="34" charset="0"/>
                      </a:endParaRPr>
                    </a:p>
                  </a:txBody>
                  <a:tcPr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79273072"/>
                  </a:ext>
                </a:extLst>
              </a:tr>
            </a:tbl>
          </a:graphicData>
        </a:graphic>
      </p:graphicFrame>
    </p:spTree>
    <p:extLst>
      <p:ext uri="{BB962C8B-B14F-4D97-AF65-F5344CB8AC3E}">
        <p14:creationId xmlns:p14="http://schemas.microsoft.com/office/powerpoint/2010/main" val="29135889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434341" y="753723"/>
            <a:ext cx="8305800" cy="584775"/>
          </a:xfrm>
          <a:prstGeom prst="rect">
            <a:avLst/>
          </a:prstGeom>
          <a:noFill/>
        </p:spPr>
        <p:txBody>
          <a:bodyPr wrap="square" lIns="91440" tIns="45720" rIns="91440" bIns="45720" rtlCol="0" anchor="t">
            <a:spAutoFit/>
          </a:bodyPr>
          <a:lstStyle/>
          <a:p>
            <a:pPr algn="ctr"/>
            <a:r>
              <a:rPr lang="lt-LT" altLang="lt-LT" sz="1600" b="1">
                <a:solidFill>
                  <a:srgbClr val="8EC543"/>
                </a:solidFill>
                <a:latin typeface="Arial"/>
                <a:cs typeface="Arial"/>
              </a:rPr>
              <a:t>„</a:t>
            </a:r>
            <a:r>
              <a:rPr lang="lt-LT" sz="1600" b="1">
                <a:solidFill>
                  <a:srgbClr val="8EC543"/>
                </a:solidFill>
                <a:latin typeface="Arial"/>
                <a:cs typeface="Arial"/>
              </a:rPr>
              <a:t>TRUMPAAMŽIŲ MEDINGŲJŲ AUGALŲ JUOSTOS“ </a:t>
            </a:r>
          </a:p>
          <a:p>
            <a:pPr algn="ctr"/>
            <a:r>
              <a:rPr lang="lt-LT" sz="1600" b="1">
                <a:solidFill>
                  <a:srgbClr val="8EC543"/>
                </a:solidFill>
                <a:latin typeface="Arial"/>
                <a:cs typeface="Arial"/>
              </a:rPr>
              <a:t>„DAUGIAMEČIŲ ŽOLIŲ JUOSTOS</a:t>
            </a:r>
            <a:r>
              <a:rPr lang="lt-LT" altLang="lt-LT" sz="1600" b="1">
                <a:solidFill>
                  <a:srgbClr val="8EC543"/>
                </a:solidFill>
                <a:latin typeface="Arial"/>
                <a:cs typeface="Arial"/>
              </a:rPr>
              <a:t>“</a:t>
            </a:r>
            <a:endParaRPr lang="lt-LT" sz="1600">
              <a:solidFill>
                <a:srgbClr val="8EC543"/>
              </a:solidFill>
              <a:latin typeface="Arial"/>
              <a:cs typeface="Arial"/>
            </a:endParaRPr>
          </a:p>
        </p:txBody>
      </p:sp>
      <p:sp>
        <p:nvSpPr>
          <p:cNvPr id="6" name="TextBox 5">
            <a:extLst>
              <a:ext uri="{FF2B5EF4-FFF2-40B4-BE49-F238E27FC236}">
                <a16:creationId xmlns:a16="http://schemas.microsoft.com/office/drawing/2014/main" id="{B1B14F36-743E-C4F9-3404-8A5C4FF8CA60}"/>
              </a:ext>
            </a:extLst>
          </p:cNvPr>
          <p:cNvSpPr txBox="1"/>
          <p:nvPr/>
        </p:nvSpPr>
        <p:spPr>
          <a:xfrm>
            <a:off x="434341" y="1338498"/>
            <a:ext cx="8305800" cy="3662541"/>
          </a:xfrm>
          <a:prstGeom prst="rect">
            <a:avLst/>
          </a:prstGeom>
          <a:noFill/>
        </p:spPr>
        <p:txBody>
          <a:bodyPr wrap="square">
            <a:spAutoFit/>
          </a:bodyPr>
          <a:lstStyle/>
          <a:p>
            <a:pPr marL="0" indent="0" algn="just"/>
            <a:r>
              <a:rPr lang="lt-LT" sz="1200">
                <a:latin typeface="Arial" panose="020B0604020202020204" pitchFamily="34" charset="0"/>
                <a:cs typeface="Arial" panose="020B0604020202020204" pitchFamily="34" charset="0"/>
              </a:rPr>
              <a:t>Saugoma biologinė įvairovė, mažinama dirvos erozija, maistinių medžiagų išsiplovimas ariamojoje žemėje. Parama už trumpaamžių medingųjų augalų arba daugiamečių žolių juostų (plotų) įrengimą</a:t>
            </a:r>
          </a:p>
          <a:p>
            <a:pPr marL="0" indent="0" algn="just"/>
            <a:endParaRPr lang="lt-LT" sz="1000">
              <a:latin typeface="Arial" panose="020B0604020202020204" pitchFamily="34" charset="0"/>
              <a:cs typeface="Arial" panose="020B0604020202020204" pitchFamily="34" charset="0"/>
            </a:endParaRPr>
          </a:p>
          <a:p>
            <a:pPr marL="0" indent="0" algn="just"/>
            <a:r>
              <a:rPr lang="lt-LT" sz="1200">
                <a:latin typeface="Arial" panose="020B0604020202020204" pitchFamily="34" charset="0"/>
                <a:cs typeface="Arial" panose="020B0604020202020204" pitchFamily="34" charset="0"/>
              </a:rPr>
              <a:t>Tinkamas paramai plotas </a:t>
            </a:r>
            <a:r>
              <a:rPr lang="lt-LT" altLang="en-US" sz="1200">
                <a:solidFill>
                  <a:srgbClr val="000000"/>
                </a:solidFill>
                <a:latin typeface="Arial" panose="020B0604020202020204" pitchFamily="34" charset="0"/>
                <a:cs typeface="Arial" panose="020B0604020202020204" pitchFamily="34" charset="0"/>
              </a:rPr>
              <a:t>−</a:t>
            </a:r>
            <a:r>
              <a:rPr lang="lt-LT" sz="1200">
                <a:latin typeface="Arial" panose="020B0604020202020204" pitchFamily="34" charset="0"/>
                <a:cs typeface="Arial" panose="020B0604020202020204" pitchFamily="34" charset="0"/>
              </a:rPr>
              <a:t> </a:t>
            </a:r>
            <a:r>
              <a:rPr lang="lt-LT" sz="1200">
                <a:solidFill>
                  <a:srgbClr val="000000"/>
                </a:solidFill>
                <a:latin typeface="Arial" panose="020B0604020202020204" pitchFamily="34" charset="0"/>
                <a:cs typeface="Arial" panose="020B0604020202020204" pitchFamily="34" charset="0"/>
              </a:rPr>
              <a:t>ariamojoje žemėje: </a:t>
            </a:r>
            <a:r>
              <a:rPr lang="lt-LT" sz="1200">
                <a:latin typeface="Arial" panose="020B0604020202020204" pitchFamily="34" charset="0"/>
                <a:cs typeface="Arial" panose="020B0604020202020204" pitchFamily="34" charset="0"/>
              </a:rPr>
              <a:t>ne mažesnis kaip 0,1 ha (</a:t>
            </a:r>
            <a:r>
              <a:rPr lang="lt-LT" sz="1200">
                <a:latin typeface="Arial" panose="020B0604020202020204" pitchFamily="34" charset="0"/>
                <a:ea typeface="Times New Roman" panose="02020603050405020304" pitchFamily="18" charset="0"/>
                <a:cs typeface="Arial" panose="020B0604020202020204" pitchFamily="34" charset="0"/>
              </a:rPr>
              <a:t>deklaruojant mažiau kaip 10 ha) arba </a:t>
            </a:r>
            <a:r>
              <a:rPr lang="lt-LT" sz="1200">
                <a:latin typeface="Arial" panose="020B0604020202020204" pitchFamily="34" charset="0"/>
                <a:cs typeface="Arial" panose="020B0604020202020204" pitchFamily="34" charset="0"/>
              </a:rPr>
              <a:t>ne mažesnis kaip 0,5 ha (</a:t>
            </a:r>
            <a:r>
              <a:rPr lang="lt-LT" sz="1200">
                <a:latin typeface="Arial" panose="020B0604020202020204" pitchFamily="34" charset="0"/>
                <a:ea typeface="Times New Roman" panose="02020603050405020304" pitchFamily="18" charset="0"/>
                <a:cs typeface="Arial" panose="020B0604020202020204" pitchFamily="34" charset="0"/>
              </a:rPr>
              <a:t>deklaruojant daugiau kaip 10 ha)</a:t>
            </a:r>
            <a:endParaRPr lang="lt-LT" sz="1200">
              <a:highlight>
                <a:srgbClr val="FFFF00"/>
              </a:highlight>
              <a:latin typeface="Arial" panose="020B0604020202020204" pitchFamily="34" charset="0"/>
              <a:ea typeface="Times New Roman" panose="02020603050405020304" pitchFamily="18" charset="0"/>
              <a:cs typeface="Arial" panose="020B0604020202020204" pitchFamily="34" charset="0"/>
            </a:endParaRPr>
          </a:p>
          <a:p>
            <a:pPr algn="just"/>
            <a:r>
              <a:rPr lang="lt-LT" sz="1200">
                <a:effectLst/>
                <a:latin typeface="Arial" panose="020B0604020202020204" pitchFamily="34" charset="0"/>
                <a:ea typeface="Times New Roman" panose="02020603050405020304" pitchFamily="18" charset="0"/>
                <a:cs typeface="Arial" panose="020B0604020202020204" pitchFamily="34" charset="0"/>
              </a:rPr>
              <a:t>Įsipareigojimų laikotarpis: </a:t>
            </a:r>
            <a:r>
              <a:rPr lang="lt-LT" sz="1200">
                <a:latin typeface="Arial" panose="020B0604020202020204" pitchFamily="34" charset="0"/>
                <a:cs typeface="Arial" panose="020B0604020202020204" pitchFamily="34" charset="0"/>
              </a:rPr>
              <a:t>trumpaamžių medingųjų augalų juostos −</a:t>
            </a:r>
            <a:r>
              <a:rPr lang="lt-LT" altLang="en-US" sz="1200">
                <a:latin typeface="Arial" panose="020B0604020202020204" pitchFamily="34" charset="0"/>
                <a:cs typeface="Arial" panose="020B0604020202020204" pitchFamily="34" charset="0"/>
              </a:rPr>
              <a:t> 1 m.; </a:t>
            </a:r>
            <a:r>
              <a:rPr lang="lt-LT" sz="1200">
                <a:latin typeface="Arial" panose="020B0604020202020204" pitchFamily="34" charset="0"/>
                <a:cs typeface="Arial" panose="020B0604020202020204" pitchFamily="34" charset="0"/>
              </a:rPr>
              <a:t>daugiamečių žolių juostos − </a:t>
            </a:r>
            <a:r>
              <a:rPr lang="lt-LT" sz="1200">
                <a:effectLst/>
                <a:latin typeface="Arial" panose="020B0604020202020204" pitchFamily="34" charset="0"/>
                <a:ea typeface="Times New Roman" panose="02020603050405020304" pitchFamily="18" charset="0"/>
                <a:cs typeface="Arial" panose="020B0604020202020204" pitchFamily="34" charset="0"/>
              </a:rPr>
              <a:t>pradėjusiems dalyvauti veikloje </a:t>
            </a:r>
            <a:r>
              <a:rPr lang="lt-LT" sz="1200">
                <a:latin typeface="Arial" panose="020B0604020202020204" pitchFamily="34" charset="0"/>
                <a:ea typeface="Times New Roman" panose="02020603050405020304" pitchFamily="18" charset="0"/>
                <a:cs typeface="Arial" panose="020B0604020202020204" pitchFamily="34" charset="0"/>
              </a:rPr>
              <a:t>2023 m. </a:t>
            </a:r>
            <a:r>
              <a:rPr lang="lt-LT" sz="1200">
                <a:effectLst/>
                <a:latin typeface="Arial" panose="020B0604020202020204" pitchFamily="34" charset="0"/>
                <a:ea typeface="Times New Roman" panose="02020603050405020304" pitchFamily="18" charset="0"/>
                <a:cs typeface="Arial" panose="020B0604020202020204" pitchFamily="34" charset="0"/>
              </a:rPr>
              <a:t>− 3 m., nuo 2024 m. − 5 m. (plotai netaps daugiamete pieva) (</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deklaruoti tuos pačius plotus)</a:t>
            </a:r>
            <a:endParaRPr lang="lt-LT" sz="1200">
              <a:highlight>
                <a:srgbClr val="FFFF00"/>
              </a:highlight>
              <a:latin typeface="Arial" panose="020B0604020202020204" pitchFamily="34" charset="0"/>
              <a:cs typeface="Arial" panose="020B0604020202020204" pitchFamily="34" charset="0"/>
            </a:endParaRPr>
          </a:p>
          <a:p>
            <a:pPr marL="0" indent="0" algn="just"/>
            <a:r>
              <a:rPr lang="lt-LT" altLang="en-US" sz="1200" b="1">
                <a:solidFill>
                  <a:srgbClr val="000000"/>
                </a:solidFill>
                <a:latin typeface="Arial" panose="020B0604020202020204" pitchFamily="34" charset="0"/>
                <a:cs typeface="Arial" panose="020B0604020202020204" pitchFamily="34" charset="0"/>
              </a:rPr>
              <a:t>Įsipareigojimai:</a:t>
            </a:r>
            <a:r>
              <a:rPr lang="lt-LT" altLang="en-US" sz="1200">
                <a:solidFill>
                  <a:srgbClr val="000000"/>
                </a:solidFill>
                <a:latin typeface="Arial" panose="020B0604020202020204" pitchFamily="34" charset="0"/>
                <a:cs typeface="Arial" panose="020B0604020202020204" pitchFamily="34" charset="0"/>
              </a:rPr>
              <a:t>​ </a:t>
            </a:r>
          </a:p>
          <a:p>
            <a:pPr marL="285750" indent="-285750" algn="just">
              <a:buFont typeface="Wingdings"/>
              <a:buChar char="ü"/>
            </a:pPr>
            <a:r>
              <a:rPr lang="lt-LT" sz="1200">
                <a:effectLst/>
                <a:latin typeface="Arial" panose="020B0604020202020204" pitchFamily="34" charset="0"/>
                <a:ea typeface="Times New Roman" panose="02020603050405020304" pitchFamily="18" charset="0"/>
                <a:cs typeface="Arial" panose="020B0604020202020204" pitchFamily="34" charset="0"/>
              </a:rPr>
              <a:t>nuo </a:t>
            </a:r>
            <a:r>
              <a:rPr lang="lt-LT" sz="1200">
                <a:latin typeface="Arial" panose="020B0604020202020204" pitchFamily="34" charset="0"/>
                <a:ea typeface="Times New Roman" panose="02020603050405020304" pitchFamily="18" charset="0"/>
                <a:cs typeface="Arial" panose="020B0604020202020204" pitchFamily="34" charset="0"/>
              </a:rPr>
              <a:t>balandžio 1</a:t>
            </a:r>
            <a:r>
              <a:rPr lang="lt-LT" sz="1200">
                <a:effectLst/>
                <a:latin typeface="Arial" panose="020B0604020202020204" pitchFamily="34" charset="0"/>
                <a:ea typeface="Times New Roman" panose="02020603050405020304" pitchFamily="18" charset="0"/>
                <a:cs typeface="Arial" panose="020B0604020202020204" pitchFamily="34" charset="0"/>
              </a:rPr>
              <a:t> d. iki birželio 1 d</a:t>
            </a:r>
            <a:r>
              <a:rPr lang="lt-LT" altLang="en-US" sz="1200">
                <a:solidFill>
                  <a:srgbClr val="000000"/>
                </a:solidFill>
                <a:latin typeface="Arial" panose="020B0604020202020204" pitchFamily="34" charset="0"/>
                <a:cs typeface="Arial" panose="020B0604020202020204" pitchFamily="34" charset="0"/>
              </a:rPr>
              <a:t>. </a:t>
            </a:r>
            <a:r>
              <a:rPr lang="lt-LT" altLang="en-US" sz="1200">
                <a:latin typeface="Arial" panose="020B0604020202020204" pitchFamily="34" charset="0"/>
                <a:cs typeface="Arial" panose="020B0604020202020204" pitchFamily="34" charset="0"/>
              </a:rPr>
              <a:t>pasėti žolių mišinį, susidedantį iš ne mažiau kaip 3 rūšių augalų: </a:t>
            </a:r>
            <a:r>
              <a:rPr lang="lt-LT" sz="1200">
                <a:latin typeface="Arial" panose="020B0604020202020204" pitchFamily="34" charset="0"/>
                <a:cs typeface="Arial" panose="020B0604020202020204" pitchFamily="34" charset="0"/>
              </a:rPr>
              <a:t>● trumpaamžių medingųjų augalų juostoms −</a:t>
            </a:r>
            <a:r>
              <a:rPr lang="lt-LT" altLang="en-US" sz="1200">
                <a:latin typeface="Arial" panose="020B0604020202020204" pitchFamily="34" charset="0"/>
                <a:cs typeface="Arial" panose="020B0604020202020204" pitchFamily="34" charset="0"/>
              </a:rPr>
              <a:t> pupinių ir / ar nepupinių, </a:t>
            </a:r>
            <a:r>
              <a:rPr lang="lt-LT" sz="1200">
                <a:latin typeface="Arial" panose="020B0604020202020204" pitchFamily="34" charset="0"/>
                <a:cs typeface="Arial" panose="020B0604020202020204" pitchFamily="34" charset="0"/>
              </a:rPr>
              <a:t>● daugiamečių žolių juostoms −</a:t>
            </a:r>
            <a:r>
              <a:rPr lang="lt-LT" altLang="en-US" sz="1200">
                <a:latin typeface="Arial" panose="020B0604020202020204" pitchFamily="34" charset="0"/>
                <a:cs typeface="Arial" panose="020B0604020202020204" pitchFamily="34" charset="0"/>
              </a:rPr>
              <a:t> pupinių ir / ar miglinių</a:t>
            </a:r>
          </a:p>
          <a:p>
            <a:pPr marL="285750" indent="-285750" algn="just">
              <a:buFont typeface="Wingdings" panose="05000000000000000000" pitchFamily="2" charset="2"/>
              <a:buChar char="ü"/>
            </a:pPr>
            <a:r>
              <a:rPr lang="lt-LT" altLang="en-US" sz="1200">
                <a:solidFill>
                  <a:srgbClr val="000000"/>
                </a:solidFill>
                <a:latin typeface="Arial" panose="020B0604020202020204" pitchFamily="34" charset="0"/>
                <a:cs typeface="Arial" panose="020B0604020202020204" pitchFamily="34" charset="0"/>
              </a:rPr>
              <a:t>juostos įrengiamos </a:t>
            </a:r>
            <a:r>
              <a:rPr lang="lt-LT" sz="1200">
                <a:latin typeface="Arial" panose="020B0604020202020204" pitchFamily="34" charset="0"/>
                <a:cs typeface="Arial" panose="020B0604020202020204" pitchFamily="34" charset="0"/>
              </a:rPr>
              <a:t>ne siauresniuose kaip 3 m pločio</a:t>
            </a:r>
            <a:r>
              <a:rPr lang="lt-LT" altLang="en-US" sz="1200">
                <a:latin typeface="Arial" panose="020B0604020202020204" pitchFamily="34" charset="0"/>
                <a:cs typeface="Arial" panose="020B0604020202020204" pitchFamily="34" charset="0"/>
              </a:rPr>
              <a:t> laukuose</a:t>
            </a:r>
            <a:endParaRPr lang="en-US" altLang="en-US" sz="1200">
              <a:solidFill>
                <a:srgbClr val="000000"/>
              </a:solidFill>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ü"/>
            </a:pPr>
            <a:r>
              <a:rPr lang="lt-LT" altLang="en-US" sz="1200">
                <a:solidFill>
                  <a:srgbClr val="000000"/>
                </a:solidFill>
                <a:latin typeface="Arial" panose="020B0604020202020204" pitchFamily="34" charset="0"/>
                <a:cs typeface="Arial" panose="020B0604020202020204" pitchFamily="34" charset="0"/>
              </a:rPr>
              <a:t>nuo liepos 15 d. iki spalio 1 d. visą apsėtą plotą nušienauti, nupjautą žolę išvežti ar susmulkinti</a:t>
            </a:r>
          </a:p>
          <a:p>
            <a:pPr marL="285750" indent="-285750" algn="just">
              <a:buFont typeface="Wingdings" panose="05000000000000000000" pitchFamily="2" charset="2"/>
              <a:buChar char="ü"/>
            </a:pPr>
            <a:r>
              <a:rPr lang="lt-LT" altLang="en-US" sz="1200">
                <a:solidFill>
                  <a:srgbClr val="000000"/>
                </a:solidFill>
                <a:latin typeface="Arial" panose="020B0604020202020204" pitchFamily="34" charset="0"/>
                <a:cs typeface="Arial" panose="020B0604020202020204" pitchFamily="34" charset="0"/>
              </a:rPr>
              <a:t>nenaudoti augalų apsaugos produktų, mineralinių ir organinių trąšų</a:t>
            </a:r>
          </a:p>
          <a:p>
            <a:pPr marL="285750" indent="-285750" algn="just">
              <a:buFont typeface="Wingdings" panose="05000000000000000000" pitchFamily="2" charset="2"/>
              <a:buChar char="ü"/>
            </a:pPr>
            <a:r>
              <a:rPr lang="lt-LT" altLang="en-US" sz="1200">
                <a:solidFill>
                  <a:srgbClr val="000000"/>
                </a:solidFill>
                <a:latin typeface="Arial" panose="020B0604020202020204" pitchFamily="34" charset="0"/>
                <a:cs typeface="Arial" panose="020B0604020202020204" pitchFamily="34" charset="0"/>
              </a:rPr>
              <a:t>neganyti ūkinių gyvūnų</a:t>
            </a:r>
          </a:p>
          <a:p>
            <a:pPr marL="228600" indent="-285750" algn="just">
              <a:buFont typeface="Wingdings" panose="05000000000000000000" pitchFamily="2" charset="2"/>
              <a:buChar char="ü"/>
            </a:pPr>
            <a:r>
              <a:rPr lang="lt-LT" sz="1200">
                <a:latin typeface="Arial" panose="020B0604020202020204" pitchFamily="34" charset="0"/>
                <a:cs typeface="Arial" panose="020B0604020202020204" pitchFamily="34" charset="0"/>
              </a:rPr>
              <a:t>nearti, neįdirbti </a:t>
            </a:r>
            <a:r>
              <a:rPr lang="lt-LT" sz="1200" err="1">
                <a:latin typeface="Arial" panose="020B0604020202020204" pitchFamily="34" charset="0"/>
                <a:cs typeface="Arial" panose="020B0604020202020204" pitchFamily="34" charset="0"/>
              </a:rPr>
              <a:t>bearimėmis</a:t>
            </a:r>
            <a:r>
              <a:rPr lang="lt-LT" sz="1200">
                <a:latin typeface="Arial" panose="020B0604020202020204" pitchFamily="34" charset="0"/>
                <a:cs typeface="Arial" panose="020B0604020202020204" pitchFamily="34" charset="0"/>
              </a:rPr>
              <a:t> technologijomis iki spalio 1 d. (daugiamečių žolių juostoms − </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visą įsipareigojimų laikotarpį)</a:t>
            </a:r>
            <a:endParaRPr lang="lt-LT" sz="1200">
              <a:latin typeface="Arial" panose="020B0604020202020204" pitchFamily="34" charset="0"/>
              <a:cs typeface="Arial" panose="020B0604020202020204" pitchFamily="34" charset="0"/>
            </a:endParaRPr>
          </a:p>
          <a:p>
            <a:pPr indent="-285750"/>
            <a:endParaRPr lang="lt-LT" sz="60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indent="-285750"/>
            <a:r>
              <a:rPr lang="lt-LT" sz="1200">
                <a:solidFill>
                  <a:srgbClr val="000000"/>
                </a:solidFill>
                <a:latin typeface="Arial" panose="020B0604020202020204" pitchFamily="34" charset="0"/>
                <a:ea typeface="Times New Roman" panose="02020603050405020304" pitchFamily="18" charset="0"/>
                <a:cs typeface="Arial" panose="020B0604020202020204" pitchFamily="34" charset="0"/>
              </a:rPr>
              <a:t>Per įsipareigojimų laikotarpį </a:t>
            </a:r>
            <a:r>
              <a:rPr lang="lt-LT" sz="1200">
                <a:latin typeface="Arial" panose="020B0604020202020204" pitchFamily="34" charset="0"/>
                <a:ea typeface="Times New Roman" panose="02020603050405020304" pitchFamily="18" charset="0"/>
                <a:cs typeface="Arial" panose="020B0604020202020204" pitchFamily="34" charset="0"/>
              </a:rPr>
              <a:t>pirmaisiais metais deklaruoto ploto </a:t>
            </a:r>
            <a:r>
              <a:rPr lang="lt-LT" sz="1200">
                <a:solidFill>
                  <a:srgbClr val="000000"/>
                </a:solidFill>
                <a:latin typeface="Arial" panose="020B0604020202020204" pitchFamily="34" charset="0"/>
                <a:ea typeface="Times New Roman" panose="02020603050405020304" pitchFamily="18" charset="0"/>
                <a:cs typeface="Arial" panose="020B0604020202020204" pitchFamily="34" charset="0"/>
              </a:rPr>
              <a:t>nepadidinti daugiau kaip 10 proc., bet ne ir daugiau kaip 1 ha, bei nesumažinti jo daugiau kaip 10 proc. (daugiamečių žolių juostoms). </a:t>
            </a:r>
          </a:p>
          <a:p>
            <a:pPr indent="-285750"/>
            <a:r>
              <a:rPr lang="lt-LT" sz="1200">
                <a:latin typeface="Arial" panose="020B0604020202020204" pitchFamily="34" charset="0"/>
                <a:cs typeface="Arial" panose="020B0604020202020204" pitchFamily="34" charset="0"/>
              </a:rPr>
              <a:t>Plotai pagal kiekvieną veiklą šie plotai </a:t>
            </a:r>
            <a:r>
              <a:rPr lang="lt-LT" sz="1200">
                <a:effectLst/>
                <a:latin typeface="Arial" panose="020B0604020202020204" pitchFamily="34" charset="0"/>
                <a:ea typeface="Times New Roman" panose="02020603050405020304" pitchFamily="18" charset="0"/>
                <a:cs typeface="Arial" panose="020B0604020202020204" pitchFamily="34" charset="0"/>
              </a:rPr>
              <a:t>negali būti įrengiami paviršinio vandens telkinių apsaugos juostose pagal GAAB 4</a:t>
            </a:r>
          </a:p>
        </p:txBody>
      </p:sp>
    </p:spTree>
    <p:extLst>
      <p:ext uri="{BB962C8B-B14F-4D97-AF65-F5344CB8AC3E}">
        <p14:creationId xmlns:p14="http://schemas.microsoft.com/office/powerpoint/2010/main" val="42312268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graphicFrame>
        <p:nvGraphicFramePr>
          <p:cNvPr id="2" name="Lentelė 1">
            <a:extLst>
              <a:ext uri="{FF2B5EF4-FFF2-40B4-BE49-F238E27FC236}">
                <a16:creationId xmlns:a16="http://schemas.microsoft.com/office/drawing/2014/main" id="{C4495CDB-11ED-6DD2-5B8C-8E948D3E7713}"/>
              </a:ext>
            </a:extLst>
          </p:cNvPr>
          <p:cNvGraphicFramePr>
            <a:graphicFrameLocks noGrp="1"/>
          </p:cNvGraphicFramePr>
          <p:nvPr>
            <p:extLst>
              <p:ext uri="{D42A27DB-BD31-4B8C-83A1-F6EECF244321}">
                <p14:modId xmlns:p14="http://schemas.microsoft.com/office/powerpoint/2010/main" val="1998489408"/>
              </p:ext>
            </p:extLst>
          </p:nvPr>
        </p:nvGraphicFramePr>
        <p:xfrm>
          <a:off x="464820" y="1592838"/>
          <a:ext cx="8267699" cy="2103120"/>
        </p:xfrm>
        <a:graphic>
          <a:graphicData uri="http://schemas.openxmlformats.org/drawingml/2006/table">
            <a:tbl>
              <a:tblPr/>
              <a:tblGrid>
                <a:gridCol w="4150343">
                  <a:extLst>
                    <a:ext uri="{9D8B030D-6E8A-4147-A177-3AD203B41FA5}">
                      <a16:colId xmlns:a16="http://schemas.microsoft.com/office/drawing/2014/main" val="4140886194"/>
                    </a:ext>
                  </a:extLst>
                </a:gridCol>
                <a:gridCol w="2058678">
                  <a:extLst>
                    <a:ext uri="{9D8B030D-6E8A-4147-A177-3AD203B41FA5}">
                      <a16:colId xmlns:a16="http://schemas.microsoft.com/office/drawing/2014/main" val="4293938300"/>
                    </a:ext>
                  </a:extLst>
                </a:gridCol>
                <a:gridCol w="2058678">
                  <a:extLst>
                    <a:ext uri="{9D8B030D-6E8A-4147-A177-3AD203B41FA5}">
                      <a16:colId xmlns:a16="http://schemas.microsoft.com/office/drawing/2014/main" val="2634437614"/>
                    </a:ext>
                  </a:extLst>
                </a:gridCol>
              </a:tblGrid>
              <a:tr h="239901">
                <a:tc>
                  <a:txBody>
                    <a:bodyPr/>
                    <a:lstStyle/>
                    <a:p>
                      <a:pPr algn="l" fontAlgn="base"/>
                      <a:endParaRPr lang="lt-LT" sz="1200" b="0" i="0">
                        <a:solidFill>
                          <a:srgbClr val="FFFFFF"/>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Planuojamas išmokos  dydis (Eur/ha)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Mažiausias išmokos dydis (Eur/ha)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86657481"/>
                  </a:ext>
                </a:extLst>
              </a:tr>
              <a:tr h="239901">
                <a:tc>
                  <a:txBody>
                    <a:bodyPr/>
                    <a:lstStyle/>
                    <a:p>
                      <a:pPr algn="l" fontAlgn="base"/>
                      <a:r>
                        <a:rPr lang="lt-LT" sz="1200" b="0" i="0">
                          <a:solidFill>
                            <a:srgbClr val="000000"/>
                          </a:solidFill>
                          <a:effectLst/>
                          <a:latin typeface="Arial" panose="020B0604020202020204" pitchFamily="34" charset="0"/>
                          <a:cs typeface="Arial" panose="020B0604020202020204" pitchFamily="34" charset="0"/>
                        </a:rPr>
                        <a:t>Kraštovaizdžio elementų priežiūra:</a:t>
                      </a:r>
                      <a:endParaRPr lang="lt-LT" sz="1200" b="0" i="0">
                        <a:solidFill>
                          <a:srgbClr val="FFFFFF"/>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base"/>
                      <a:endParaRPr lang="lt-LT" sz="1200" b="1" i="0">
                        <a:solidFill>
                          <a:schemeClr val="tx1"/>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lt-LT"/>
                    </a:p>
                  </a:txBody>
                  <a:tcPr/>
                </a:tc>
                <a:extLst>
                  <a:ext uri="{0D108BD9-81ED-4DB2-BD59-A6C34878D82A}">
                    <a16:rowId xmlns:a16="http://schemas.microsoft.com/office/drawing/2014/main" val="62200325"/>
                  </a:ext>
                </a:extLst>
              </a:tr>
              <a:tr h="239901">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lt-LT" sz="1200" b="0" i="0">
                          <a:solidFill>
                            <a:srgbClr val="000000"/>
                          </a:solidFill>
                          <a:effectLst/>
                          <a:latin typeface="Arial" panose="020B0604020202020204" pitchFamily="34" charset="0"/>
                          <a:cs typeface="Arial" panose="020B0604020202020204" pitchFamily="34" charset="0"/>
                        </a:rPr>
                        <a:t>    naujų žolinių elementų įkūrimas</a:t>
                      </a:r>
                      <a:endParaRPr lang="lt-LT" sz="1200" b="0" i="0">
                        <a:solidFill>
                          <a:srgbClr val="FFFFFF"/>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strike="noStrike">
                          <a:solidFill>
                            <a:schemeClr val="tx1"/>
                          </a:solidFill>
                          <a:effectLst/>
                          <a:latin typeface="Arial" panose="020B0604020202020204" pitchFamily="34" charset="0"/>
                          <a:cs typeface="Arial" panose="020B0604020202020204" pitchFamily="34" charset="0"/>
                        </a:rPr>
                        <a:t>206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strike="noStrike">
                          <a:solidFill>
                            <a:schemeClr val="tx1"/>
                          </a:solidFill>
                          <a:effectLst/>
                          <a:latin typeface="Arial" panose="020B0604020202020204" pitchFamily="34" charset="0"/>
                          <a:cs typeface="Arial" panose="020B0604020202020204" pitchFamily="34" charset="0"/>
                        </a:rPr>
                        <a:t>144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62285417"/>
                  </a:ext>
                </a:extLst>
              </a:tr>
              <a:tr h="143941">
                <a:tc>
                  <a:txBody>
                    <a:bodyPr/>
                    <a:lstStyle/>
                    <a:p>
                      <a:pPr algn="l" fontAlgn="base"/>
                      <a:r>
                        <a:rPr lang="lt-LT" sz="1200" b="0" i="0">
                          <a:solidFill>
                            <a:srgbClr val="000000"/>
                          </a:solidFill>
                          <a:effectLst/>
                          <a:latin typeface="Arial" panose="020B0604020202020204" pitchFamily="34" charset="0"/>
                          <a:cs typeface="Arial" panose="020B0604020202020204" pitchFamily="34" charset="0"/>
                        </a:rPr>
                        <a:t>    naujų medėjančių elementų sodinimas</a:t>
                      </a:r>
                      <a:endParaRPr lang="lt-LT" sz="1200" b="0" i="0">
                        <a:solidFill>
                          <a:srgbClr val="FFFFFF"/>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1329</a:t>
                      </a:r>
                      <a:endParaRPr lang="en-US" sz="1200" b="1" i="0">
                        <a:solidFill>
                          <a:schemeClr val="tx1"/>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930</a:t>
                      </a:r>
                      <a:endParaRPr lang="en-US" sz="1200" b="1" i="0">
                        <a:solidFill>
                          <a:schemeClr val="tx1"/>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711478"/>
                  </a:ext>
                </a:extLst>
              </a:tr>
              <a:tr h="143941">
                <a:tc>
                  <a:txBody>
                    <a:bodyPr/>
                    <a:lstStyle/>
                    <a:p>
                      <a:pPr algn="l" fontAlgn="base"/>
                      <a:r>
                        <a:rPr lang="lt-LT" sz="1200" b="0" i="0">
                          <a:solidFill>
                            <a:srgbClr val="000000"/>
                          </a:solidFill>
                          <a:effectLst/>
                          <a:latin typeface="Arial" panose="020B0604020202020204" pitchFamily="34" charset="0"/>
                          <a:cs typeface="Arial" panose="020B0604020202020204" pitchFamily="34" charset="0"/>
                        </a:rPr>
                        <a:t>    esamų kraštovaizdžio elementų priežiūra</a:t>
                      </a:r>
                      <a:endParaRPr lang="lt-LT" sz="1200" b="0" i="0">
                        <a:solidFill>
                          <a:srgbClr val="FFFFFF"/>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150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105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50607026"/>
                  </a:ext>
                </a:extLst>
              </a:tr>
              <a:tr h="137160">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lt-LT" sz="1200" b="0" i="0">
                          <a:solidFill>
                            <a:srgbClr val="000000"/>
                          </a:solidFill>
                          <a:effectLst/>
                          <a:latin typeface="Arial" panose="020B0604020202020204" pitchFamily="34" charset="0"/>
                          <a:cs typeface="Arial" panose="020B0604020202020204" pitchFamily="34" charset="0"/>
                        </a:rPr>
                        <a:t>Trumpaamžių medingųjų augalų juostų įrengimas</a:t>
                      </a:r>
                      <a:endParaRPr lang="lt-LT" sz="1200" b="0" i="0">
                        <a:solidFill>
                          <a:srgbClr val="FFFFFF"/>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180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126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03107953"/>
                  </a:ext>
                </a:extLst>
              </a:tr>
              <a:tr h="137160">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lt-LT" sz="1200" b="0" i="0">
                          <a:solidFill>
                            <a:srgbClr val="000000"/>
                          </a:solidFill>
                          <a:effectLst/>
                          <a:latin typeface="Arial" panose="020B0604020202020204" pitchFamily="34" charset="0"/>
                          <a:cs typeface="Arial" panose="020B0604020202020204" pitchFamily="34" charset="0"/>
                        </a:rPr>
                        <a:t>Daugiamečių žolių juostų įrengimas</a:t>
                      </a:r>
                      <a:endParaRPr lang="lt-LT" sz="1200" b="0" i="0">
                        <a:solidFill>
                          <a:srgbClr val="FFFFFF"/>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170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119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29802936"/>
                  </a:ext>
                </a:extLst>
              </a:tr>
            </a:tbl>
          </a:graphicData>
        </a:graphic>
      </p:graphicFrame>
      <p:sp>
        <p:nvSpPr>
          <p:cNvPr id="3" name="TextBox 2"/>
          <p:cNvSpPr txBox="1"/>
          <p:nvPr/>
        </p:nvSpPr>
        <p:spPr>
          <a:xfrm>
            <a:off x="464821" y="901252"/>
            <a:ext cx="8267700" cy="338554"/>
          </a:xfrm>
          <a:prstGeom prst="rect">
            <a:avLst/>
          </a:prstGeom>
          <a:noFill/>
        </p:spPr>
        <p:txBody>
          <a:bodyPr wrap="square" lIns="91440" tIns="45720" rIns="91440" bIns="45720" rtlCol="0" anchor="t">
            <a:spAutoFit/>
          </a:bodyPr>
          <a:lstStyle/>
          <a:p>
            <a:pPr algn="ctr"/>
            <a:r>
              <a:rPr lang="lt-LT" sz="1600" b="1">
                <a:solidFill>
                  <a:srgbClr val="8EC543"/>
                </a:solidFill>
                <a:latin typeface="Arial"/>
                <a:cs typeface="Arial"/>
              </a:rPr>
              <a:t>Išmokų dydžiai už negamybines veiklas</a:t>
            </a:r>
            <a:endParaRPr lang="en-US" sz="1600">
              <a:solidFill>
                <a:srgbClr val="8EC543"/>
              </a:solidFill>
            </a:endParaRPr>
          </a:p>
        </p:txBody>
      </p:sp>
    </p:spTree>
    <p:extLst>
      <p:ext uri="{BB962C8B-B14F-4D97-AF65-F5344CB8AC3E}">
        <p14:creationId xmlns:p14="http://schemas.microsoft.com/office/powerpoint/2010/main" val="34174677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426720" y="817352"/>
            <a:ext cx="8290560" cy="584775"/>
          </a:xfrm>
          <a:prstGeom prst="rect">
            <a:avLst/>
          </a:prstGeom>
          <a:noFill/>
        </p:spPr>
        <p:txBody>
          <a:bodyPr wrap="square" lIns="91440" tIns="45720" rIns="91440" bIns="45720" rtlCol="0" anchor="t">
            <a:spAutoFit/>
          </a:bodyPr>
          <a:lstStyle/>
          <a:p>
            <a:pPr algn="ctr"/>
            <a:r>
              <a:rPr lang="lt-LT" altLang="lt-LT" sz="1600" b="1">
                <a:solidFill>
                  <a:srgbClr val="8EC543"/>
                </a:solidFill>
                <a:latin typeface="Arial"/>
                <a:cs typeface="Arial"/>
              </a:rPr>
              <a:t>„</a:t>
            </a:r>
            <a:r>
              <a:rPr lang="lt-LT" sz="1600" b="1">
                <a:solidFill>
                  <a:srgbClr val="8EC543"/>
                </a:solidFill>
                <a:latin typeface="Arial"/>
                <a:cs typeface="Arial"/>
              </a:rPr>
              <a:t>ARIAMŲJŲ DURPŽEMIŲ KEITIMAS PIEVOMIS“ </a:t>
            </a:r>
          </a:p>
          <a:p>
            <a:pPr algn="ctr"/>
            <a:r>
              <a:rPr lang="lt-LT" sz="1600" b="1">
                <a:solidFill>
                  <a:srgbClr val="8EC543"/>
                </a:solidFill>
                <a:latin typeface="Arial"/>
                <a:cs typeface="Arial"/>
              </a:rPr>
              <a:t>„ERODUOTOS ŽEMĖS KEITIMAS PIEVOMIS</a:t>
            </a:r>
            <a:r>
              <a:rPr lang="lt-LT" altLang="lt-LT" sz="1600" b="1">
                <a:solidFill>
                  <a:srgbClr val="8EC543"/>
                </a:solidFill>
                <a:latin typeface="Arial"/>
                <a:cs typeface="Arial"/>
              </a:rPr>
              <a:t>“</a:t>
            </a:r>
            <a:endParaRPr lang="lt-LT" sz="1600">
              <a:solidFill>
                <a:srgbClr val="8EC543"/>
              </a:solidFill>
              <a:latin typeface="Arial"/>
              <a:cs typeface="Arial"/>
            </a:endParaRPr>
          </a:p>
        </p:txBody>
      </p:sp>
      <p:sp>
        <p:nvSpPr>
          <p:cNvPr id="6" name="TextBox 5">
            <a:extLst>
              <a:ext uri="{FF2B5EF4-FFF2-40B4-BE49-F238E27FC236}">
                <a16:creationId xmlns:a16="http://schemas.microsoft.com/office/drawing/2014/main" id="{B1B14F36-743E-C4F9-3404-8A5C4FF8CA60}"/>
              </a:ext>
            </a:extLst>
          </p:cNvPr>
          <p:cNvSpPr txBox="1"/>
          <p:nvPr/>
        </p:nvSpPr>
        <p:spPr>
          <a:xfrm>
            <a:off x="426720" y="1293647"/>
            <a:ext cx="8290560" cy="3785652"/>
          </a:xfrm>
          <a:prstGeom prst="rect">
            <a:avLst/>
          </a:prstGeom>
          <a:noFill/>
        </p:spPr>
        <p:txBody>
          <a:bodyPr wrap="square">
            <a:spAutoFit/>
          </a:bodyPr>
          <a:lstStyle/>
          <a:p>
            <a:pPr marL="0" indent="0" algn="just"/>
            <a:r>
              <a:rPr lang="lt-LT" sz="1200">
                <a:latin typeface="Arial" panose="020B0604020202020204" pitchFamily="34" charset="0"/>
                <a:cs typeface="Arial" panose="020B0604020202020204" pitchFamily="34" charset="0"/>
              </a:rPr>
              <a:t>Mažinama dirvožemio erozija bei ŠESD emisijos, didinamas organinės medžiagos kiekis dirvožemyje ir biomasėje. Parama už pievų įrengimą ir išlaikymą ariamuosiuose durpžemiuose ir eroduotose žemėse</a:t>
            </a:r>
            <a:endParaRPr lang="en-US" sz="1200">
              <a:latin typeface="Arial" panose="020B0604020202020204" pitchFamily="34" charset="0"/>
              <a:cs typeface="Arial" panose="020B0604020202020204" pitchFamily="34" charset="0"/>
            </a:endParaRPr>
          </a:p>
          <a:p>
            <a:pPr marL="0" indent="0" algn="just"/>
            <a:endParaRPr lang="lt-LT" sz="1200">
              <a:latin typeface="Arial" panose="020B0604020202020204" pitchFamily="34" charset="0"/>
              <a:cs typeface="Arial" panose="020B0604020202020204" pitchFamily="34" charset="0"/>
            </a:endParaRPr>
          </a:p>
          <a:p>
            <a:pPr marL="0" indent="0" algn="just"/>
            <a:r>
              <a:rPr lang="lt-LT" altLang="en-US" sz="1200">
                <a:latin typeface="Arial" panose="020B0604020202020204" pitchFamily="34" charset="0"/>
                <a:cs typeface="Arial" panose="020B0604020202020204" pitchFamily="34" charset="0"/>
              </a:rPr>
              <a:t>Tinkamas paramai plotas ne mažesnis kaip 0,5 ha, ariamojoje žemėje, esančioje</a:t>
            </a:r>
            <a:r>
              <a:rPr lang="lt-LT" altLang="en-US" sz="1200">
                <a:latin typeface="Arial" panose="020B0604020202020204" pitchFamily="34" charset="0"/>
                <a:ea typeface="Arial" panose="020B0604020202020204" pitchFamily="34" charset="0"/>
                <a:cs typeface="Arial" panose="020B0604020202020204" pitchFamily="34" charset="0"/>
              </a:rPr>
              <a:t> ariamųjų durpžemių arba atitinkamai </a:t>
            </a:r>
            <a:r>
              <a:rPr lang="lt-LT" sz="1200">
                <a:latin typeface="Arial" panose="020B0604020202020204" pitchFamily="34" charset="0"/>
                <a:cs typeface="Arial" panose="020B0604020202020204" pitchFamily="34" charset="0"/>
              </a:rPr>
              <a:t>eroduotos žemės plotuose. </a:t>
            </a:r>
            <a:r>
              <a:rPr lang="lt-LT" sz="1200">
                <a:effectLst/>
                <a:latin typeface="Arial" panose="020B0604020202020204" pitchFamily="34" charset="0"/>
                <a:ea typeface="Times New Roman" panose="02020603050405020304" pitchFamily="18" charset="0"/>
                <a:cs typeface="Arial" panose="020B0604020202020204" pitchFamily="34" charset="0"/>
              </a:rPr>
              <a:t>Įsipareigojimų laikotarpis −</a:t>
            </a:r>
            <a:r>
              <a:rPr lang="lt-LT" sz="1200">
                <a:latin typeface="Arial" panose="020B0604020202020204" pitchFamily="34" charset="0"/>
                <a:cs typeface="Arial" panose="020B0604020202020204" pitchFamily="34" charset="0"/>
              </a:rPr>
              <a:t> 5 m., </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deklaruojami tie patys plotai</a:t>
            </a:r>
            <a:endParaRPr lang="lt-LT" altLang="en-US" sz="1200">
              <a:latin typeface="Arial" panose="020B0604020202020204" pitchFamily="34" charset="0"/>
              <a:cs typeface="Arial" panose="020B0604020202020204" pitchFamily="34" charset="0"/>
            </a:endParaRPr>
          </a:p>
          <a:p>
            <a:pPr algn="just"/>
            <a:endParaRPr lang="lt-LT" altLang="en-US" sz="1200" b="1">
              <a:latin typeface="Arial" panose="020B0604020202020204" pitchFamily="34" charset="0"/>
              <a:cs typeface="Arial" panose="020B0604020202020204" pitchFamily="34" charset="0"/>
            </a:endParaRPr>
          </a:p>
          <a:p>
            <a:pPr algn="just"/>
            <a:r>
              <a:rPr lang="lt-LT" altLang="en-US" sz="1200" b="1">
                <a:latin typeface="Arial" panose="020B0604020202020204" pitchFamily="34" charset="0"/>
                <a:cs typeface="Arial" panose="020B0604020202020204" pitchFamily="34" charset="0"/>
              </a:rPr>
              <a:t>Įsipareigojimai:</a:t>
            </a:r>
          </a:p>
          <a:p>
            <a:pPr marL="228600" indent="-228600" algn="just">
              <a:buFont typeface="Wingdings" panose="05000000000000000000" pitchFamily="2" charset="2"/>
              <a:buChar char="ü"/>
            </a:pPr>
            <a:r>
              <a:rPr lang="lt-LT" altLang="en-US" sz="1200">
                <a:latin typeface="Arial" panose="020B0604020202020204" pitchFamily="34" charset="0"/>
                <a:cs typeface="Arial" panose="020B0604020202020204" pitchFamily="34" charset="0"/>
              </a:rPr>
              <a:t>iki liepos 15 d. pievas įrengti (užsėti ar leisti įsikurti natūraliai) tik tuose ariamuosiuose durpžemiuose arba eroduotos žemės plotuose, kurie praėjusiais metais buvo deklaruoti kaip ariamoji žemė, išskyrus pievas iki 5 metų</a:t>
            </a:r>
          </a:p>
          <a:p>
            <a:pPr marL="228600" indent="-228600" algn="just">
              <a:buFont typeface="Wingdings" panose="05000000000000000000" pitchFamily="2" charset="2"/>
              <a:buChar char="ü"/>
            </a:pPr>
            <a:r>
              <a:rPr lang="lt-LT" altLang="en-US" sz="1200">
                <a:latin typeface="Arial" panose="020B0604020202020204" pitchFamily="34" charset="0"/>
                <a:cs typeface="Arial" panose="020B0604020202020204" pitchFamily="34" charset="0"/>
              </a:rPr>
              <a:t>nekeisti teritorijos hidrologinio režimo</a:t>
            </a:r>
          </a:p>
          <a:p>
            <a:pPr marL="228600" indent="-228600" algn="just">
              <a:buFont typeface="Wingdings" panose="05000000000000000000" pitchFamily="2" charset="2"/>
              <a:buChar char="ü"/>
            </a:pPr>
            <a:r>
              <a:rPr lang="lt-LT" altLang="en-US" sz="1200">
                <a:latin typeface="Arial" panose="020B0604020202020204" pitchFamily="34" charset="0"/>
                <a:cs typeface="Arial" panose="020B0604020202020204" pitchFamily="34" charset="0"/>
              </a:rPr>
              <a:t>nearti, </a:t>
            </a:r>
            <a:r>
              <a:rPr lang="lt-LT" sz="1200">
                <a:latin typeface="Arial" panose="020B0604020202020204" pitchFamily="34" charset="0"/>
                <a:cs typeface="Arial" panose="020B0604020202020204" pitchFamily="34" charset="0"/>
              </a:rPr>
              <a:t>neįdirbti </a:t>
            </a:r>
            <a:r>
              <a:rPr lang="lt-LT" sz="1200" err="1">
                <a:latin typeface="Arial" panose="020B0604020202020204" pitchFamily="34" charset="0"/>
                <a:cs typeface="Arial" panose="020B0604020202020204" pitchFamily="34" charset="0"/>
              </a:rPr>
              <a:t>bearimėmis</a:t>
            </a:r>
            <a:r>
              <a:rPr lang="lt-LT" sz="1200">
                <a:latin typeface="Arial" panose="020B0604020202020204" pitchFamily="34" charset="0"/>
                <a:cs typeface="Arial" panose="020B0604020202020204" pitchFamily="34" charset="0"/>
              </a:rPr>
              <a:t> technologijomis</a:t>
            </a:r>
            <a:r>
              <a:rPr lang="lt-LT" altLang="en-US" sz="1200">
                <a:latin typeface="Arial" panose="020B0604020202020204" pitchFamily="34" charset="0"/>
                <a:cs typeface="Arial" panose="020B0604020202020204" pitchFamily="34" charset="0"/>
              </a:rPr>
              <a:t>, nepersėti kultūrinėmis žolėmis antraisiais – penktaisiais įsipareigojimų metais</a:t>
            </a:r>
          </a:p>
          <a:p>
            <a:pPr marL="228600" indent="-228600" algn="just">
              <a:buFont typeface="Wingdings" panose="05000000000000000000" pitchFamily="2" charset="2"/>
              <a:buChar char="ü"/>
            </a:pPr>
            <a:r>
              <a:rPr lang="lt-LT" sz="1200">
                <a:latin typeface="Arial" panose="020B0604020202020204" pitchFamily="34" charset="0"/>
                <a:cs typeface="Arial" panose="020B0604020202020204" pitchFamily="34" charset="0"/>
              </a:rPr>
              <a:t>nuganyti arba nušienauti (žolę išvežti ar susmulkinti, ar </a:t>
            </a:r>
            <a:r>
              <a:rPr lang="lt-LT" sz="1200">
                <a:solidFill>
                  <a:srgbClr val="000000"/>
                </a:solidFill>
                <a:effectLst/>
                <a:latin typeface="Arial" panose="020B0604020202020204" pitchFamily="34" charset="0"/>
                <a:ea typeface="MS Mincho" panose="02020609040205080304" pitchFamily="49" charset="-128"/>
                <a:cs typeface="Arial" panose="020B0604020202020204" pitchFamily="34" charset="0"/>
              </a:rPr>
              <a:t>palikti suguldytą vietoje</a:t>
            </a:r>
            <a:r>
              <a:rPr lang="lt-LT" sz="1200">
                <a:latin typeface="Arial" panose="020B0604020202020204" pitchFamily="34" charset="0"/>
                <a:cs typeface="Arial" panose="020B0604020202020204" pitchFamily="34" charset="0"/>
              </a:rPr>
              <a:t>) bent kartą iki einamųjų metų rugsėjo 1 d.</a:t>
            </a:r>
          </a:p>
          <a:p>
            <a:pPr marL="228600" indent="-228600" algn="just">
              <a:buFont typeface="Wingdings" panose="05000000000000000000" pitchFamily="2" charset="2"/>
              <a:buChar char="ü"/>
            </a:pPr>
            <a:endParaRPr lang="lt-LT" sz="1200">
              <a:effectLst/>
              <a:latin typeface="Arial" panose="020B0604020202020204" pitchFamily="34" charset="0"/>
              <a:ea typeface="Times New Roman" panose="02020603050405020304" pitchFamily="18" charset="0"/>
              <a:cs typeface="Arial" panose="020B0604020202020204" pitchFamily="34" charset="0"/>
            </a:endParaRPr>
          </a:p>
          <a:p>
            <a:pPr marL="0" indent="0" algn="just"/>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Per įsipareigojimų laikotarpį </a:t>
            </a:r>
            <a:r>
              <a:rPr lang="lt-LT" sz="1200">
                <a:effectLst/>
                <a:latin typeface="Arial" panose="020B0604020202020204" pitchFamily="34" charset="0"/>
                <a:ea typeface="Times New Roman" panose="02020603050405020304" pitchFamily="18" charset="0"/>
                <a:cs typeface="Arial" panose="020B0604020202020204" pitchFamily="34" charset="0"/>
              </a:rPr>
              <a:t>pirmaisiais metais deklaruoto ploto </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nepadidinti daugiau kaip 10 proc., bet </a:t>
            </a:r>
            <a:r>
              <a:rPr lang="lt-LT" sz="1200">
                <a:solidFill>
                  <a:srgbClr val="000000"/>
                </a:solidFill>
                <a:latin typeface="Arial" panose="020B0604020202020204" pitchFamily="34" charset="0"/>
                <a:ea typeface="Times New Roman" panose="02020603050405020304" pitchFamily="18" charset="0"/>
                <a:cs typeface="Arial" panose="020B0604020202020204" pitchFamily="34" charset="0"/>
              </a:rPr>
              <a:t>ir ne</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 daugiau kaip 1 ha, </a:t>
            </a:r>
            <a:r>
              <a:rPr lang="lt-LT" sz="1200">
                <a:solidFill>
                  <a:srgbClr val="000000"/>
                </a:solidFill>
                <a:latin typeface="Arial" panose="020B0604020202020204" pitchFamily="34" charset="0"/>
                <a:ea typeface="Times New Roman" panose="02020603050405020304" pitchFamily="18" charset="0"/>
                <a:cs typeface="Arial" panose="020B0604020202020204" pitchFamily="34" charset="0"/>
              </a:rPr>
              <a:t>bei </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nesumažinti jo daugiau kaip 10 proc</a:t>
            </a:r>
            <a:r>
              <a:rPr lang="lt-LT" sz="1200">
                <a:solidFill>
                  <a:srgbClr val="000000"/>
                </a:solidFill>
                <a:latin typeface="Arial" panose="020B0604020202020204" pitchFamily="34" charset="0"/>
                <a:ea typeface="Times New Roman" panose="02020603050405020304" pitchFamily="18" charset="0"/>
                <a:cs typeface="Arial" panose="020B0604020202020204" pitchFamily="34" charset="0"/>
              </a:rPr>
              <a:t>.</a:t>
            </a:r>
          </a:p>
          <a:p>
            <a:pPr marL="0" indent="0" algn="just"/>
            <a:r>
              <a:rPr lang="lt-LT" sz="1200">
                <a:effectLst/>
                <a:latin typeface="Arial" panose="020B0604020202020204" pitchFamily="34" charset="0"/>
                <a:ea typeface="Times New Roman" panose="02020603050405020304" pitchFamily="18" charset="0"/>
                <a:cs typeface="Arial" panose="020B0604020202020204" pitchFamily="34" charset="0"/>
              </a:rPr>
              <a:t>Pasibaigus įsipareigojimų laikotarpiui, deklaruoti plotai </a:t>
            </a:r>
            <a:r>
              <a:rPr lang="lt-LT" sz="1200">
                <a:latin typeface="Arial" panose="020B0604020202020204" pitchFamily="34" charset="0"/>
                <a:ea typeface="Times New Roman" panose="02020603050405020304" pitchFamily="18" charset="0"/>
                <a:cs typeface="Arial" panose="020B0604020202020204" pitchFamily="34" charset="0"/>
              </a:rPr>
              <a:t>taps</a:t>
            </a:r>
            <a:r>
              <a:rPr lang="lt-LT" sz="1200">
                <a:effectLst/>
                <a:latin typeface="Arial" panose="020B0604020202020204" pitchFamily="34" charset="0"/>
                <a:ea typeface="Times New Roman" panose="02020603050405020304" pitchFamily="18" charset="0"/>
                <a:cs typeface="Arial" panose="020B0604020202020204" pitchFamily="34" charset="0"/>
              </a:rPr>
              <a:t> daugiametėmis pievomis</a:t>
            </a:r>
          </a:p>
          <a:p>
            <a:pPr marL="0" indent="0" algn="just"/>
            <a:r>
              <a:rPr lang="lt-LT" sz="1200">
                <a:effectLst/>
                <a:latin typeface="Arial" panose="020B0604020202020204" pitchFamily="34" charset="0"/>
                <a:ea typeface="Times New Roman" panose="02020603050405020304" pitchFamily="18" charset="0"/>
                <a:cs typeface="Arial" panose="020B0604020202020204" pitchFamily="34" charset="0"/>
              </a:rPr>
              <a:t>Į kiekvieną deklaruojamą </a:t>
            </a:r>
            <a:r>
              <a:rPr lang="lt-LT" sz="1200" b="1">
                <a:effectLst/>
                <a:latin typeface="Arial" panose="020B0604020202020204" pitchFamily="34" charset="0"/>
                <a:ea typeface="Times New Roman" panose="02020603050405020304" pitchFamily="18" charset="0"/>
                <a:cs typeface="Arial" panose="020B0604020202020204" pitchFamily="34" charset="0"/>
              </a:rPr>
              <a:t>lauką</a:t>
            </a:r>
            <a:r>
              <a:rPr lang="lt-LT" sz="1200">
                <a:effectLst/>
                <a:latin typeface="Arial" panose="020B0604020202020204" pitchFamily="34" charset="0"/>
                <a:ea typeface="Times New Roman" panose="02020603050405020304" pitchFamily="18" charset="0"/>
                <a:cs typeface="Arial" panose="020B0604020202020204" pitchFamily="34" charset="0"/>
              </a:rPr>
              <a:t> gali patekti iki 50 proc. ploto, nesančio durpžemių sluoksnyje ar eroduotos žemės sluoksnyje</a:t>
            </a:r>
          </a:p>
        </p:txBody>
      </p:sp>
    </p:spTree>
    <p:extLst>
      <p:ext uri="{BB962C8B-B14F-4D97-AF65-F5344CB8AC3E}">
        <p14:creationId xmlns:p14="http://schemas.microsoft.com/office/powerpoint/2010/main" val="42061793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478022" y="824524"/>
            <a:ext cx="8254498" cy="338554"/>
          </a:xfrm>
          <a:prstGeom prst="rect">
            <a:avLst/>
          </a:prstGeom>
          <a:noFill/>
        </p:spPr>
        <p:txBody>
          <a:bodyPr wrap="square" lIns="91440" tIns="45720" rIns="91440" bIns="45720" rtlCol="0" anchor="t">
            <a:spAutoFit/>
          </a:bodyPr>
          <a:lstStyle/>
          <a:p>
            <a:pPr algn="ctr"/>
            <a:r>
              <a:rPr lang="lt-LT" altLang="lt-LT" sz="1600" b="1">
                <a:solidFill>
                  <a:srgbClr val="8EC543"/>
                </a:solidFill>
                <a:latin typeface="Arial"/>
                <a:cs typeface="Arial"/>
              </a:rPr>
              <a:t>„</a:t>
            </a:r>
            <a:r>
              <a:rPr lang="en-US" altLang="lt-LT" sz="1600" b="1">
                <a:solidFill>
                  <a:srgbClr val="8EC543"/>
                </a:solidFill>
                <a:latin typeface="Arial"/>
                <a:cs typeface="Arial"/>
              </a:rPr>
              <a:t>ARIAMOSIOS </a:t>
            </a:r>
            <a:r>
              <a:rPr lang="lt-LT" altLang="lt-LT" sz="1600" b="1">
                <a:solidFill>
                  <a:srgbClr val="8EC543"/>
                </a:solidFill>
                <a:latin typeface="Arial"/>
                <a:cs typeface="Arial"/>
              </a:rPr>
              <a:t>Ž</a:t>
            </a:r>
            <a:r>
              <a:rPr lang="en-US" altLang="lt-LT" sz="1600" b="1">
                <a:solidFill>
                  <a:srgbClr val="8EC543"/>
                </a:solidFill>
                <a:latin typeface="Arial"/>
                <a:cs typeface="Arial"/>
              </a:rPr>
              <a:t>EM</a:t>
            </a:r>
            <a:r>
              <a:rPr lang="lt-LT" altLang="lt-LT" sz="1600" b="1">
                <a:solidFill>
                  <a:srgbClr val="8EC543"/>
                </a:solidFill>
                <a:latin typeface="Arial"/>
                <a:cs typeface="Arial"/>
              </a:rPr>
              <a:t>Ė</a:t>
            </a:r>
            <a:r>
              <a:rPr lang="en-US" altLang="lt-LT" sz="1600" b="1">
                <a:solidFill>
                  <a:srgbClr val="8EC543"/>
                </a:solidFill>
                <a:latin typeface="Arial"/>
                <a:cs typeface="Arial"/>
              </a:rPr>
              <a:t>S KEITIMAS PIEVOMIS</a:t>
            </a:r>
            <a:r>
              <a:rPr lang="lt-LT" altLang="lt-LT" sz="1600" b="1">
                <a:solidFill>
                  <a:srgbClr val="8EC543"/>
                </a:solidFill>
                <a:latin typeface="Arial"/>
                <a:cs typeface="Arial"/>
              </a:rPr>
              <a:t>, JŲ IŠLAIKYMAS IR </a:t>
            </a:r>
            <a:r>
              <a:rPr lang="lt-LT" sz="1600" b="1">
                <a:solidFill>
                  <a:srgbClr val="8EC543"/>
                </a:solidFill>
                <a:latin typeface="Arial"/>
                <a:cs typeface="Arial"/>
              </a:rPr>
              <a:t>PRIEŽIŪRA</a:t>
            </a:r>
            <a:r>
              <a:rPr lang="lt-LT" altLang="lt-LT" sz="1600" b="1">
                <a:solidFill>
                  <a:srgbClr val="8EC543"/>
                </a:solidFill>
                <a:latin typeface="Arial"/>
                <a:cs typeface="Arial"/>
              </a:rPr>
              <a:t>“ I</a:t>
            </a:r>
            <a:endParaRPr lang="lt-LT" sz="1600">
              <a:solidFill>
                <a:srgbClr val="8EC543"/>
              </a:solidFill>
              <a:latin typeface="Arial"/>
              <a:cs typeface="Arial"/>
            </a:endParaRPr>
          </a:p>
        </p:txBody>
      </p:sp>
      <p:sp>
        <p:nvSpPr>
          <p:cNvPr id="6" name="TextBox 5">
            <a:extLst>
              <a:ext uri="{FF2B5EF4-FFF2-40B4-BE49-F238E27FC236}">
                <a16:creationId xmlns:a16="http://schemas.microsoft.com/office/drawing/2014/main" id="{B1B14F36-743E-C4F9-3404-8A5C4FF8CA60}"/>
              </a:ext>
            </a:extLst>
          </p:cNvPr>
          <p:cNvSpPr txBox="1"/>
          <p:nvPr/>
        </p:nvSpPr>
        <p:spPr>
          <a:xfrm>
            <a:off x="478022" y="1224720"/>
            <a:ext cx="8254498" cy="3600986"/>
          </a:xfrm>
          <a:prstGeom prst="rect">
            <a:avLst/>
          </a:prstGeom>
          <a:noFill/>
        </p:spPr>
        <p:txBody>
          <a:bodyPr wrap="square">
            <a:spAutoFit/>
          </a:bodyPr>
          <a:lstStyle/>
          <a:p>
            <a:pPr algn="just"/>
            <a:r>
              <a:rPr lang="lt-LT" sz="1200" b="1">
                <a:latin typeface="Arial" panose="020B0604020202020204" pitchFamily="34" charset="0"/>
                <a:cs typeface="Arial" panose="020B0604020202020204" pitchFamily="34" charset="0"/>
              </a:rPr>
              <a:t>Veikla „Ariamosios žemės keitimas daugiametėmis pievomis“. </a:t>
            </a:r>
            <a:r>
              <a:rPr lang="lt-LT" sz="1200">
                <a:latin typeface="Arial" panose="020B0604020202020204" pitchFamily="34" charset="0"/>
                <a:cs typeface="Arial" panose="020B0604020202020204" pitchFamily="34" charset="0"/>
              </a:rPr>
              <a:t>Parama už ariamosios žemės plotų pavertimą daugiametėmis pievomis</a:t>
            </a:r>
            <a:endParaRPr lang="en-US" sz="1200">
              <a:latin typeface="Arial" panose="020B0604020202020204" pitchFamily="34" charset="0"/>
              <a:cs typeface="Arial" panose="020B0604020202020204" pitchFamily="34" charset="0"/>
            </a:endParaRPr>
          </a:p>
          <a:p>
            <a:pPr algn="just"/>
            <a:endParaRPr lang="lt-LT" altLang="en-US" sz="1200">
              <a:latin typeface="Arial" panose="020B0604020202020204" pitchFamily="34" charset="0"/>
              <a:cs typeface="Arial" panose="020B0604020202020204" pitchFamily="34" charset="0"/>
            </a:endParaRPr>
          </a:p>
          <a:p>
            <a:pPr algn="just"/>
            <a:r>
              <a:rPr lang="lt-LT" altLang="en-US" sz="1200">
                <a:latin typeface="Arial" panose="020B0604020202020204" pitchFamily="34" charset="0"/>
                <a:cs typeface="Arial" panose="020B0604020202020204" pitchFamily="34" charset="0"/>
              </a:rPr>
              <a:t>Tinkamas paramai plotas ne mažesnis kaip 0,5 ha. </a:t>
            </a:r>
            <a:r>
              <a:rPr lang="lt-LT" sz="1200">
                <a:effectLst/>
                <a:latin typeface="Arial" panose="020B0604020202020204" pitchFamily="34" charset="0"/>
                <a:ea typeface="Times New Roman" panose="02020603050405020304" pitchFamily="18" charset="0"/>
                <a:cs typeface="Arial" panose="020B0604020202020204" pitchFamily="34" charset="0"/>
              </a:rPr>
              <a:t>Įsipareigojimų laikotarpis −</a:t>
            </a:r>
            <a:r>
              <a:rPr lang="lt-LT" sz="1200">
                <a:latin typeface="Arial" panose="020B0604020202020204" pitchFamily="34" charset="0"/>
                <a:cs typeface="Arial" panose="020B0604020202020204" pitchFamily="34" charset="0"/>
              </a:rPr>
              <a:t> 5 m., </a:t>
            </a:r>
            <a:r>
              <a:rPr lang="lt-LT" sz="1200">
                <a:effectLst/>
                <a:latin typeface="Arial" panose="020B0604020202020204" pitchFamily="34" charset="0"/>
                <a:ea typeface="Times New Roman" panose="02020603050405020304" pitchFamily="18" charset="0"/>
                <a:cs typeface="Arial" panose="020B0604020202020204" pitchFamily="34" charset="0"/>
              </a:rPr>
              <a:t>deklaruojami tie patys plotai</a:t>
            </a:r>
            <a:endParaRPr lang="lt-LT" sz="1200">
              <a:latin typeface="Arial" panose="020B0604020202020204" pitchFamily="34" charset="0"/>
              <a:cs typeface="Arial" panose="020B0604020202020204" pitchFamily="34" charset="0"/>
            </a:endParaRPr>
          </a:p>
          <a:p>
            <a:pPr algn="just"/>
            <a:r>
              <a:rPr lang="lt-LT" altLang="en-US" sz="1200">
                <a:latin typeface="Arial" panose="020B0604020202020204" pitchFamily="34" charset="0"/>
                <a:cs typeface="Arial" panose="020B0604020202020204" pitchFamily="34" charset="0"/>
              </a:rPr>
              <a:t>Deklaruojami plotai, </a:t>
            </a:r>
            <a:r>
              <a:rPr lang="lt-LT" sz="1200">
                <a:effectLst/>
                <a:latin typeface="Arial" panose="020B0604020202020204" pitchFamily="34" charset="0"/>
                <a:ea typeface="Times New Roman" panose="02020603050405020304" pitchFamily="18" charset="0"/>
                <a:cs typeface="Arial" panose="020B0604020202020204" pitchFamily="34" charset="0"/>
              </a:rPr>
              <a:t>kurie praėjusius 4 metus buvo laikomi kaip ariamoji žemė (Klasifikatoriaus I−IV grupės arba DGI (2023 m.))</a:t>
            </a:r>
          </a:p>
          <a:p>
            <a:pPr algn="just"/>
            <a:r>
              <a:rPr lang="lt-LT" sz="1200">
                <a:effectLst/>
                <a:latin typeface="Arial" panose="020B0604020202020204" pitchFamily="34" charset="0"/>
                <a:ea typeface="Times New Roman" panose="02020603050405020304" pitchFamily="18" charset="0"/>
                <a:cs typeface="Arial" panose="020B0604020202020204" pitchFamily="34" charset="0"/>
              </a:rPr>
              <a:t>Paramai netinkami ariamosios žemės plotai (deklaruoti Klasifikatoriaus kodu AGP), kuriuos privaloma atkurti kaip daugiametes pievas pagal GAAB </a:t>
            </a:r>
            <a:r>
              <a:rPr lang="lt-LT" sz="1200">
                <a:latin typeface="Arial" panose="020B0604020202020204" pitchFamily="34" charset="0"/>
                <a:ea typeface="Times New Roman" panose="02020603050405020304" pitchFamily="18" charset="0"/>
                <a:cs typeface="Arial" panose="020B0604020202020204" pitchFamily="34" charset="0"/>
              </a:rPr>
              <a:t>1</a:t>
            </a:r>
            <a:endParaRPr lang="lt-LT" altLang="en-US" sz="1200">
              <a:latin typeface="Arial" panose="020B0604020202020204" pitchFamily="34" charset="0"/>
              <a:cs typeface="Arial" panose="020B0604020202020204" pitchFamily="34" charset="0"/>
            </a:endParaRPr>
          </a:p>
          <a:p>
            <a:pPr algn="just"/>
            <a:endParaRPr lang="lt-LT" altLang="en-US" sz="1200">
              <a:latin typeface="Arial" panose="020B0604020202020204" pitchFamily="34" charset="0"/>
              <a:cs typeface="Arial" panose="020B0604020202020204" pitchFamily="34" charset="0"/>
            </a:endParaRPr>
          </a:p>
          <a:p>
            <a:pPr algn="just"/>
            <a:r>
              <a:rPr lang="lt-LT" sz="1200" b="1">
                <a:latin typeface="Arial" panose="020B0604020202020204" pitchFamily="34" charset="0"/>
                <a:ea typeface="Times New Roman" panose="02020603050405020304" pitchFamily="18" charset="0"/>
                <a:cs typeface="Arial" panose="020B0604020202020204" pitchFamily="34" charset="0"/>
              </a:rPr>
              <a:t>Įsipareigojimai</a:t>
            </a:r>
            <a:r>
              <a:rPr lang="lt-LT" sz="1200">
                <a:latin typeface="Arial" panose="020B0604020202020204" pitchFamily="34" charset="0"/>
                <a:ea typeface="Times New Roman" panose="02020603050405020304" pitchFamily="18" charset="0"/>
                <a:cs typeface="Arial" panose="020B0604020202020204" pitchFamily="34" charset="0"/>
              </a:rPr>
              <a:t>:</a:t>
            </a:r>
            <a:endParaRPr lang="en-US" sz="1200">
              <a:latin typeface="Arial" panose="020B0604020202020204" pitchFamily="34" charset="0"/>
              <a:ea typeface="Times New Roman" panose="02020603050405020304" pitchFamily="18" charset="0"/>
              <a:cs typeface="Arial" panose="020B0604020202020204" pitchFamily="34" charset="0"/>
            </a:endParaRPr>
          </a:p>
          <a:p>
            <a:pPr marL="228600" indent="-228600" algn="just">
              <a:buFont typeface="Wingdings"/>
              <a:buChar char="ü"/>
            </a:pPr>
            <a:r>
              <a:rPr lang="lt-LT" sz="1200">
                <a:latin typeface="Arial" panose="020B0604020202020204" pitchFamily="34" charset="0"/>
                <a:ea typeface="Times New Roman" panose="02020603050405020304" pitchFamily="18" charset="0"/>
                <a:cs typeface="Arial" panose="020B0604020202020204" pitchFamily="34" charset="0"/>
              </a:rPr>
              <a:t>pirmaisiais metais iki rugpjūčio 15 d. įsėti žolinius augalus ar jų mišinį (Klasifikatoriaus III grupė ir kodas GPŽ), nereikalaujama, jei buvo įsėta į prieš tai auginamus augalus</a:t>
            </a:r>
          </a:p>
          <a:p>
            <a:pPr marL="228600" indent="-228600" algn="just">
              <a:buFont typeface="Wingdings"/>
              <a:buChar char="ü"/>
            </a:pPr>
            <a:r>
              <a:rPr lang="lt-LT" sz="1200">
                <a:latin typeface="Arial" panose="020B0604020202020204" pitchFamily="34" charset="0"/>
                <a:ea typeface="Times New Roman" panose="02020603050405020304" pitchFamily="18" charset="0"/>
                <a:cs typeface="Arial" panose="020B0604020202020204" pitchFamily="34" charset="0"/>
              </a:rPr>
              <a:t>nearti, </a:t>
            </a:r>
            <a:r>
              <a:rPr lang="lt-LT" sz="1200">
                <a:latin typeface="Arial" panose="020B0604020202020204" pitchFamily="34" charset="0"/>
                <a:cs typeface="Arial" panose="020B0604020202020204" pitchFamily="34" charset="0"/>
              </a:rPr>
              <a:t>neįdirbti </a:t>
            </a:r>
            <a:r>
              <a:rPr lang="lt-LT" sz="1200" err="1">
                <a:latin typeface="Arial" panose="020B0604020202020204" pitchFamily="34" charset="0"/>
                <a:cs typeface="Arial" panose="020B0604020202020204" pitchFamily="34" charset="0"/>
              </a:rPr>
              <a:t>bearimėmis</a:t>
            </a:r>
            <a:r>
              <a:rPr lang="lt-LT" sz="1200">
                <a:latin typeface="Arial" panose="020B0604020202020204" pitchFamily="34" charset="0"/>
                <a:cs typeface="Arial" panose="020B0604020202020204" pitchFamily="34" charset="0"/>
              </a:rPr>
              <a:t> technologijomis</a:t>
            </a:r>
            <a:r>
              <a:rPr lang="lt-LT" sz="1200">
                <a:latin typeface="Arial" panose="020B0604020202020204" pitchFamily="34" charset="0"/>
                <a:ea typeface="Times New Roman" panose="02020603050405020304" pitchFamily="18" charset="0"/>
                <a:cs typeface="Arial" panose="020B0604020202020204" pitchFamily="34" charset="0"/>
              </a:rPr>
              <a:t>, pievų nepersėti antraisiais−penktaisiais metais</a:t>
            </a:r>
          </a:p>
          <a:p>
            <a:pPr marL="228600" indent="-228600" algn="just">
              <a:buFont typeface="Wingdings"/>
              <a:buChar char="ü"/>
            </a:pPr>
            <a:r>
              <a:rPr lang="lt-LT" sz="1200">
                <a:latin typeface="Arial" panose="020B0604020202020204" pitchFamily="34" charset="0"/>
                <a:ea typeface="Times New Roman" panose="02020603050405020304" pitchFamily="18" charset="0"/>
                <a:cs typeface="Arial" panose="020B0604020202020204" pitchFamily="34" charset="0"/>
              </a:rPr>
              <a:t>nenaudoti augalų apsaugos produktų, netręšti mineralinėmis trąšomis</a:t>
            </a:r>
          </a:p>
          <a:p>
            <a:pPr marL="228600" indent="-228600" algn="just">
              <a:buFont typeface="Wingdings"/>
              <a:buChar char="ü"/>
            </a:pPr>
            <a:r>
              <a:rPr lang="lt-LT" sz="1200">
                <a:latin typeface="Arial" panose="020B0604020202020204" pitchFamily="34" charset="0"/>
                <a:ea typeface="Times New Roman" panose="02020603050405020304" pitchFamily="18" charset="0"/>
                <a:cs typeface="Arial" panose="020B0604020202020204" pitchFamily="34" charset="0"/>
              </a:rPr>
              <a:t>prižiūrėti pievas − nuganyti ir (ar) nušienauti</a:t>
            </a:r>
          </a:p>
          <a:p>
            <a:pPr marL="228600" indent="-228600" algn="just">
              <a:buFont typeface="Wingdings"/>
              <a:buChar char="ü"/>
            </a:pPr>
            <a:endParaRPr lang="lt-LT" sz="1200">
              <a:latin typeface="Arial" panose="020B0604020202020204" pitchFamily="34" charset="0"/>
              <a:ea typeface="Times New Roman" panose="02020603050405020304" pitchFamily="18" charset="0"/>
              <a:cs typeface="Arial" panose="020B0604020202020204" pitchFamily="34" charset="0"/>
            </a:endParaRPr>
          </a:p>
          <a:p>
            <a:pPr marL="0" indent="0" algn="just"/>
            <a:r>
              <a:rPr lang="lt-LT" sz="1200">
                <a:effectLst/>
                <a:latin typeface="Arial" panose="020B0604020202020204" pitchFamily="34" charset="0"/>
                <a:ea typeface="Times New Roman" panose="02020603050405020304" pitchFamily="18" charset="0"/>
                <a:cs typeface="Arial" panose="020B0604020202020204" pitchFamily="34" charset="0"/>
              </a:rPr>
              <a:t>Per įsipareigojimų laikotarpį pirmaisiais metais deklaruoto ploto nepadidinti daugiau kaip 10 proc., bet </a:t>
            </a:r>
            <a:r>
              <a:rPr lang="lt-LT" sz="1200">
                <a:latin typeface="Arial" panose="020B0604020202020204" pitchFamily="34" charset="0"/>
                <a:ea typeface="Times New Roman" panose="02020603050405020304" pitchFamily="18" charset="0"/>
                <a:cs typeface="Arial" panose="020B0604020202020204" pitchFamily="34" charset="0"/>
              </a:rPr>
              <a:t>ir ne</a:t>
            </a:r>
            <a:r>
              <a:rPr lang="lt-LT" sz="1200">
                <a:effectLst/>
                <a:latin typeface="Arial" panose="020B0604020202020204" pitchFamily="34" charset="0"/>
                <a:ea typeface="Times New Roman" panose="02020603050405020304" pitchFamily="18" charset="0"/>
                <a:cs typeface="Arial" panose="020B0604020202020204" pitchFamily="34" charset="0"/>
              </a:rPr>
              <a:t> daugiau kaip 1 ha, </a:t>
            </a:r>
            <a:r>
              <a:rPr lang="lt-LT" sz="1200">
                <a:latin typeface="Arial" panose="020B0604020202020204" pitchFamily="34" charset="0"/>
                <a:ea typeface="Times New Roman" panose="02020603050405020304" pitchFamily="18" charset="0"/>
                <a:cs typeface="Arial" panose="020B0604020202020204" pitchFamily="34" charset="0"/>
              </a:rPr>
              <a:t>bei </a:t>
            </a:r>
            <a:r>
              <a:rPr lang="lt-LT" sz="1200">
                <a:effectLst/>
                <a:latin typeface="Arial" panose="020B0604020202020204" pitchFamily="34" charset="0"/>
                <a:ea typeface="Times New Roman" panose="02020603050405020304" pitchFamily="18" charset="0"/>
                <a:cs typeface="Arial" panose="020B0604020202020204" pitchFamily="34" charset="0"/>
              </a:rPr>
              <a:t>nesumažinti jo daugiau kaip 10 proc</a:t>
            </a:r>
            <a:r>
              <a:rPr lang="lt-LT" sz="1200">
                <a:latin typeface="Arial" panose="020B0604020202020204" pitchFamily="34" charset="0"/>
                <a:ea typeface="Times New Roman" panose="02020603050405020304" pitchFamily="18" charset="0"/>
                <a:cs typeface="Arial" panose="020B0604020202020204" pitchFamily="34" charset="0"/>
              </a:rPr>
              <a:t>.</a:t>
            </a:r>
          </a:p>
          <a:p>
            <a:pPr algn="just"/>
            <a:r>
              <a:rPr lang="lt-LT" sz="1200">
                <a:effectLst/>
                <a:latin typeface="Arial" panose="020B0604020202020204" pitchFamily="34" charset="0"/>
                <a:ea typeface="Times New Roman" panose="02020603050405020304" pitchFamily="18" charset="0"/>
                <a:cs typeface="Arial" panose="020B0604020202020204" pitchFamily="34" charset="0"/>
              </a:rPr>
              <a:t>Pasibaigus įsipareigojimų laikotarpiui, deklaruoti </a:t>
            </a:r>
            <a:r>
              <a:rPr lang="lt-LT" sz="1200" b="1">
                <a:effectLst/>
                <a:latin typeface="Arial" panose="020B0604020202020204" pitchFamily="34" charset="0"/>
                <a:ea typeface="Times New Roman" panose="02020603050405020304" pitchFamily="18" charset="0"/>
                <a:cs typeface="Arial" panose="020B0604020202020204" pitchFamily="34" charset="0"/>
              </a:rPr>
              <a:t>plotai </a:t>
            </a:r>
            <a:r>
              <a:rPr lang="lt-LT" sz="1200" b="1">
                <a:latin typeface="Arial" panose="020B0604020202020204" pitchFamily="34" charset="0"/>
                <a:ea typeface="Times New Roman" panose="02020603050405020304" pitchFamily="18" charset="0"/>
                <a:cs typeface="Arial" panose="020B0604020202020204" pitchFamily="34" charset="0"/>
              </a:rPr>
              <a:t>taps</a:t>
            </a:r>
            <a:r>
              <a:rPr lang="lt-LT" sz="1200" b="1">
                <a:effectLst/>
                <a:latin typeface="Arial" panose="020B0604020202020204" pitchFamily="34" charset="0"/>
                <a:ea typeface="Times New Roman" panose="02020603050405020304" pitchFamily="18" charset="0"/>
                <a:cs typeface="Arial" panose="020B0604020202020204" pitchFamily="34" charset="0"/>
              </a:rPr>
              <a:t> daugiametėmis pievomis</a:t>
            </a:r>
          </a:p>
        </p:txBody>
      </p:sp>
    </p:spTree>
    <p:extLst>
      <p:ext uri="{BB962C8B-B14F-4D97-AF65-F5344CB8AC3E}">
        <p14:creationId xmlns:p14="http://schemas.microsoft.com/office/powerpoint/2010/main" val="23769226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4722A5B9-1945-2239-DAD3-CF5D2D1814AA}"/>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B77712D-AB95-ADC2-B53E-86EFFE6064AC}"/>
              </a:ext>
            </a:extLst>
          </p:cNvPr>
          <p:cNvSpPr txBox="1"/>
          <p:nvPr/>
        </p:nvSpPr>
        <p:spPr>
          <a:xfrm>
            <a:off x="478022" y="824524"/>
            <a:ext cx="8262118" cy="338554"/>
          </a:xfrm>
          <a:prstGeom prst="rect">
            <a:avLst/>
          </a:prstGeom>
          <a:noFill/>
        </p:spPr>
        <p:txBody>
          <a:bodyPr wrap="square" lIns="91440" tIns="45720" rIns="91440" bIns="45720" rtlCol="0" anchor="t">
            <a:spAutoFit/>
          </a:bodyPr>
          <a:lstStyle/>
          <a:p>
            <a:pPr algn="ctr"/>
            <a:r>
              <a:rPr lang="lt-LT" altLang="lt-LT" sz="1600" b="1">
                <a:solidFill>
                  <a:srgbClr val="8EC543"/>
                </a:solidFill>
                <a:latin typeface="Arial"/>
                <a:cs typeface="Arial"/>
              </a:rPr>
              <a:t>„</a:t>
            </a:r>
            <a:r>
              <a:rPr lang="en-US" altLang="lt-LT" sz="1600" b="1">
                <a:solidFill>
                  <a:srgbClr val="8EC543"/>
                </a:solidFill>
                <a:latin typeface="Arial"/>
                <a:cs typeface="Arial"/>
              </a:rPr>
              <a:t>ARIAMOSIOS </a:t>
            </a:r>
            <a:r>
              <a:rPr lang="lt-LT" altLang="lt-LT" sz="1600" b="1">
                <a:solidFill>
                  <a:srgbClr val="8EC543"/>
                </a:solidFill>
                <a:latin typeface="Arial"/>
                <a:cs typeface="Arial"/>
              </a:rPr>
              <a:t>Ž</a:t>
            </a:r>
            <a:r>
              <a:rPr lang="en-US" altLang="lt-LT" sz="1600" b="1">
                <a:solidFill>
                  <a:srgbClr val="8EC543"/>
                </a:solidFill>
                <a:latin typeface="Arial"/>
                <a:cs typeface="Arial"/>
              </a:rPr>
              <a:t>EM</a:t>
            </a:r>
            <a:r>
              <a:rPr lang="lt-LT" altLang="lt-LT" sz="1600" b="1">
                <a:solidFill>
                  <a:srgbClr val="8EC543"/>
                </a:solidFill>
                <a:latin typeface="Arial"/>
                <a:cs typeface="Arial"/>
              </a:rPr>
              <a:t>Ė</a:t>
            </a:r>
            <a:r>
              <a:rPr lang="en-US" altLang="lt-LT" sz="1600" b="1">
                <a:solidFill>
                  <a:srgbClr val="8EC543"/>
                </a:solidFill>
                <a:latin typeface="Arial"/>
                <a:cs typeface="Arial"/>
              </a:rPr>
              <a:t>S KEITIMAS PIEVOMIS</a:t>
            </a:r>
            <a:r>
              <a:rPr lang="lt-LT" altLang="lt-LT" sz="1600" b="1">
                <a:solidFill>
                  <a:srgbClr val="8EC543"/>
                </a:solidFill>
                <a:latin typeface="Arial"/>
                <a:cs typeface="Arial"/>
              </a:rPr>
              <a:t>, JŲ IŠLAIKYMAS IR </a:t>
            </a:r>
            <a:r>
              <a:rPr lang="lt-LT" sz="1600" b="1">
                <a:solidFill>
                  <a:srgbClr val="8EC543"/>
                </a:solidFill>
                <a:latin typeface="Arial"/>
                <a:cs typeface="Arial"/>
              </a:rPr>
              <a:t>PRIEŽIŪRA</a:t>
            </a:r>
            <a:r>
              <a:rPr lang="lt-LT" altLang="lt-LT" sz="1600" b="1">
                <a:solidFill>
                  <a:srgbClr val="8EC543"/>
                </a:solidFill>
                <a:latin typeface="Arial"/>
                <a:cs typeface="Arial"/>
              </a:rPr>
              <a:t>“ II</a:t>
            </a:r>
            <a:endParaRPr lang="lt-LT" sz="1600">
              <a:solidFill>
                <a:srgbClr val="8EC543"/>
              </a:solidFill>
              <a:latin typeface="Arial"/>
              <a:cs typeface="Arial"/>
            </a:endParaRPr>
          </a:p>
        </p:txBody>
      </p:sp>
      <p:sp>
        <p:nvSpPr>
          <p:cNvPr id="6" name="TextBox 5">
            <a:extLst>
              <a:ext uri="{FF2B5EF4-FFF2-40B4-BE49-F238E27FC236}">
                <a16:creationId xmlns:a16="http://schemas.microsoft.com/office/drawing/2014/main" id="{F93D3F69-7869-BD11-02BB-ACB5457F5696}"/>
              </a:ext>
            </a:extLst>
          </p:cNvPr>
          <p:cNvSpPr txBox="1"/>
          <p:nvPr/>
        </p:nvSpPr>
        <p:spPr>
          <a:xfrm>
            <a:off x="478022" y="1224720"/>
            <a:ext cx="8262118" cy="3046988"/>
          </a:xfrm>
          <a:prstGeom prst="rect">
            <a:avLst/>
          </a:prstGeom>
          <a:noFill/>
        </p:spPr>
        <p:txBody>
          <a:bodyPr wrap="square">
            <a:spAutoFit/>
          </a:bodyPr>
          <a:lstStyle/>
          <a:p>
            <a:pPr algn="just"/>
            <a:r>
              <a:rPr lang="lt-LT" sz="1200" b="1">
                <a:latin typeface="Arial" panose="020B0604020202020204" pitchFamily="34" charset="0"/>
                <a:cs typeface="Arial" panose="020B0604020202020204" pitchFamily="34" charset="0"/>
              </a:rPr>
              <a:t>Veikla „Daugiamečių pievų išlaikymas ir priežiūra“.</a:t>
            </a:r>
            <a:r>
              <a:rPr lang="lt-LT" sz="1200">
                <a:latin typeface="Arial" panose="020B0604020202020204" pitchFamily="34" charset="0"/>
                <a:cs typeface="Arial" panose="020B0604020202020204" pitchFamily="34" charset="0"/>
              </a:rPr>
              <a:t> Parama už daugiamečių pievų išlaikymą ir priežiūrą</a:t>
            </a:r>
            <a:endParaRPr lang="en-US" sz="1200">
              <a:latin typeface="Arial" panose="020B0604020202020204" pitchFamily="34" charset="0"/>
              <a:cs typeface="Arial" panose="020B0604020202020204" pitchFamily="34" charset="0"/>
            </a:endParaRPr>
          </a:p>
          <a:p>
            <a:pPr algn="just"/>
            <a:endParaRPr lang="lt-LT" altLang="en-US" sz="1200">
              <a:latin typeface="Arial" panose="020B0604020202020204" pitchFamily="34" charset="0"/>
              <a:cs typeface="Arial" panose="020B0604020202020204" pitchFamily="34" charset="0"/>
            </a:endParaRPr>
          </a:p>
          <a:p>
            <a:pPr algn="just"/>
            <a:r>
              <a:rPr lang="lt-LT" altLang="en-US" sz="1200">
                <a:latin typeface="Arial" panose="020B0604020202020204" pitchFamily="34" charset="0"/>
                <a:cs typeface="Arial" panose="020B0604020202020204" pitchFamily="34" charset="0"/>
              </a:rPr>
              <a:t>Tinkamas paramai plotas ne mažesnis kaip 0,5 ha, daugiametėse pievose. </a:t>
            </a:r>
            <a:r>
              <a:rPr lang="lt-LT" sz="1200">
                <a:effectLst/>
                <a:latin typeface="Arial" panose="020B0604020202020204" pitchFamily="34" charset="0"/>
                <a:ea typeface="Times New Roman" panose="02020603050405020304" pitchFamily="18" charset="0"/>
                <a:cs typeface="Arial" panose="020B0604020202020204" pitchFamily="34" charset="0"/>
              </a:rPr>
              <a:t>Įsipareigojimų laikotarpis −</a:t>
            </a:r>
            <a:r>
              <a:rPr lang="lt-LT" sz="1200">
                <a:latin typeface="Arial" panose="020B0604020202020204" pitchFamily="34" charset="0"/>
                <a:cs typeface="Arial" panose="020B0604020202020204" pitchFamily="34" charset="0"/>
              </a:rPr>
              <a:t> 5 m., </a:t>
            </a:r>
            <a:r>
              <a:rPr lang="lt-LT" sz="1200">
                <a:effectLst/>
                <a:latin typeface="Arial" panose="020B0604020202020204" pitchFamily="34" charset="0"/>
                <a:ea typeface="Times New Roman" panose="02020603050405020304" pitchFamily="18" charset="0"/>
                <a:cs typeface="Arial" panose="020B0604020202020204" pitchFamily="34" charset="0"/>
              </a:rPr>
              <a:t>deklaruojami tie patys plotai</a:t>
            </a:r>
            <a:endParaRPr lang="lt-LT" sz="1200">
              <a:latin typeface="Arial" panose="020B0604020202020204" pitchFamily="34" charset="0"/>
              <a:cs typeface="Arial" panose="020B0604020202020204" pitchFamily="34" charset="0"/>
            </a:endParaRPr>
          </a:p>
          <a:p>
            <a:pPr algn="just"/>
            <a:endParaRPr lang="lt-LT" altLang="en-US" sz="1200">
              <a:latin typeface="Arial" panose="020B0604020202020204" pitchFamily="34" charset="0"/>
              <a:cs typeface="Arial" panose="020B0604020202020204" pitchFamily="34" charset="0"/>
            </a:endParaRPr>
          </a:p>
          <a:p>
            <a:pPr algn="just"/>
            <a:r>
              <a:rPr lang="lt-LT" sz="1200" b="1">
                <a:latin typeface="Arial" panose="020B0604020202020204" pitchFamily="34" charset="0"/>
                <a:ea typeface="Times New Roman" panose="02020603050405020304" pitchFamily="18" charset="0"/>
                <a:cs typeface="Arial" panose="020B0604020202020204" pitchFamily="34" charset="0"/>
              </a:rPr>
              <a:t>Įsipareigojimai</a:t>
            </a:r>
            <a:r>
              <a:rPr lang="lt-LT" sz="1200">
                <a:latin typeface="Arial" panose="020B0604020202020204" pitchFamily="34" charset="0"/>
                <a:ea typeface="Times New Roman" panose="02020603050405020304" pitchFamily="18" charset="0"/>
                <a:cs typeface="Arial" panose="020B0604020202020204" pitchFamily="34" charset="0"/>
              </a:rPr>
              <a:t>:</a:t>
            </a:r>
            <a:endParaRPr lang="en-US" sz="1200">
              <a:latin typeface="Arial" panose="020B0604020202020204" pitchFamily="34" charset="0"/>
              <a:ea typeface="Times New Roman" panose="02020603050405020304" pitchFamily="18" charset="0"/>
              <a:cs typeface="Arial" panose="020B0604020202020204" pitchFamily="34" charset="0"/>
            </a:endParaRPr>
          </a:p>
          <a:p>
            <a:pPr marL="228600" indent="-228600" algn="just">
              <a:buFont typeface="Wingdings"/>
              <a:buChar char="ü"/>
            </a:pPr>
            <a:r>
              <a:rPr lang="lt-LT" sz="1200">
                <a:latin typeface="Arial" panose="020B0604020202020204" pitchFamily="34" charset="0"/>
                <a:ea typeface="Times New Roman" panose="02020603050405020304" pitchFamily="18" charset="0"/>
                <a:cs typeface="Arial" panose="020B0604020202020204" pitchFamily="34" charset="0"/>
              </a:rPr>
              <a:t>pirmaisiais metais iki rugpjūčio 15 d. įsėti žolinius augalus ar jų mišinį (Klasifikatoriaus III grupė ir kodas GPŽ), </a:t>
            </a:r>
            <a:r>
              <a:rPr lang="lt-LT" sz="1200" b="1">
                <a:latin typeface="Arial" panose="020B0604020202020204" pitchFamily="34" charset="0"/>
                <a:ea typeface="Times New Roman" panose="02020603050405020304" pitchFamily="18" charset="0"/>
                <a:cs typeface="Arial" panose="020B0604020202020204" pitchFamily="34" charset="0"/>
              </a:rPr>
              <a:t>taikant </a:t>
            </a:r>
            <a:r>
              <a:rPr lang="lt-LT" sz="1200" b="1" err="1">
                <a:latin typeface="Arial" panose="020B0604020202020204" pitchFamily="34" charset="0"/>
                <a:ea typeface="Times New Roman" panose="02020603050405020304" pitchFamily="18" charset="0"/>
                <a:cs typeface="Arial" panose="020B0604020202020204" pitchFamily="34" charset="0"/>
              </a:rPr>
              <a:t>bearimes</a:t>
            </a:r>
            <a:r>
              <a:rPr lang="lt-LT" sz="1200" b="1">
                <a:latin typeface="Arial" panose="020B0604020202020204" pitchFamily="34" charset="0"/>
                <a:ea typeface="Times New Roman" panose="02020603050405020304" pitchFamily="18" charset="0"/>
                <a:cs typeface="Arial" panose="020B0604020202020204" pitchFamily="34" charset="0"/>
              </a:rPr>
              <a:t> technologijas</a:t>
            </a:r>
          </a:p>
          <a:p>
            <a:pPr marL="228600" indent="-228600" algn="just">
              <a:buFont typeface="Wingdings"/>
              <a:buChar char="ü"/>
            </a:pPr>
            <a:r>
              <a:rPr lang="lt-LT" sz="1200">
                <a:latin typeface="Arial" panose="020B0604020202020204" pitchFamily="34" charset="0"/>
                <a:ea typeface="Times New Roman" panose="02020603050405020304" pitchFamily="18" charset="0"/>
                <a:cs typeface="Arial" panose="020B0604020202020204" pitchFamily="34" charset="0"/>
              </a:rPr>
              <a:t>nearti, </a:t>
            </a:r>
            <a:r>
              <a:rPr lang="lt-LT" sz="1200">
                <a:latin typeface="Arial" panose="020B0604020202020204" pitchFamily="34" charset="0"/>
                <a:cs typeface="Arial" panose="020B0604020202020204" pitchFamily="34" charset="0"/>
              </a:rPr>
              <a:t>neįdirbti </a:t>
            </a:r>
            <a:r>
              <a:rPr lang="lt-LT" sz="1200" err="1">
                <a:latin typeface="Arial" panose="020B0604020202020204" pitchFamily="34" charset="0"/>
                <a:cs typeface="Arial" panose="020B0604020202020204" pitchFamily="34" charset="0"/>
              </a:rPr>
              <a:t>bearimėmis</a:t>
            </a:r>
            <a:r>
              <a:rPr lang="lt-LT" sz="1200">
                <a:latin typeface="Arial" panose="020B0604020202020204" pitchFamily="34" charset="0"/>
                <a:cs typeface="Arial" panose="020B0604020202020204" pitchFamily="34" charset="0"/>
              </a:rPr>
              <a:t> technologijomis</a:t>
            </a:r>
            <a:r>
              <a:rPr lang="lt-LT" sz="1200">
                <a:latin typeface="Arial" panose="020B0604020202020204" pitchFamily="34" charset="0"/>
                <a:ea typeface="Times New Roman" panose="02020603050405020304" pitchFamily="18" charset="0"/>
                <a:cs typeface="Arial" panose="020B0604020202020204" pitchFamily="34" charset="0"/>
              </a:rPr>
              <a:t>, pievų nepersėti antraisiais−penktaisiais metais</a:t>
            </a:r>
          </a:p>
          <a:p>
            <a:pPr marL="228600" indent="-228600" algn="just">
              <a:buFont typeface="Wingdings"/>
              <a:buChar char="ü"/>
            </a:pPr>
            <a:r>
              <a:rPr lang="lt-LT" sz="1200">
                <a:latin typeface="Arial" panose="020B0604020202020204" pitchFamily="34" charset="0"/>
                <a:ea typeface="Times New Roman" panose="02020603050405020304" pitchFamily="18" charset="0"/>
                <a:cs typeface="Arial" panose="020B0604020202020204" pitchFamily="34" charset="0"/>
              </a:rPr>
              <a:t>nenaudoti augalų apsaugos produktų, netręšti mineralinėmis trąšomis</a:t>
            </a:r>
          </a:p>
          <a:p>
            <a:pPr marL="228600" indent="-228600" algn="just">
              <a:buFont typeface="Wingdings"/>
              <a:buChar char="ü"/>
            </a:pPr>
            <a:r>
              <a:rPr lang="lt-LT" sz="1200">
                <a:latin typeface="Arial" panose="020B0604020202020204" pitchFamily="34" charset="0"/>
                <a:ea typeface="Times New Roman" panose="02020603050405020304" pitchFamily="18" charset="0"/>
                <a:cs typeface="Arial" panose="020B0604020202020204" pitchFamily="34" charset="0"/>
              </a:rPr>
              <a:t>neįrengti naujų sausinimo, drėkinimo sistemų</a:t>
            </a:r>
          </a:p>
          <a:p>
            <a:pPr marL="228600" indent="-228600" algn="just">
              <a:buFont typeface="Wingdings"/>
              <a:buChar char="ü"/>
            </a:pPr>
            <a:r>
              <a:rPr lang="lt-LT" sz="1200">
                <a:latin typeface="Arial" panose="020B0604020202020204" pitchFamily="34" charset="0"/>
                <a:ea typeface="Times New Roman" panose="02020603050405020304" pitchFamily="18" charset="0"/>
                <a:cs typeface="Arial" panose="020B0604020202020204" pitchFamily="34" charset="0"/>
              </a:rPr>
              <a:t>prižiūrėti pievas − nuganyti ir (ar) nušienauti</a:t>
            </a:r>
          </a:p>
          <a:p>
            <a:pPr marL="228600" indent="-228600" algn="just">
              <a:buFont typeface="Wingdings"/>
              <a:buChar char="ü"/>
            </a:pPr>
            <a:endParaRPr lang="lt-LT" sz="1200">
              <a:latin typeface="Arial" panose="020B0604020202020204" pitchFamily="34" charset="0"/>
              <a:ea typeface="Times New Roman" panose="02020603050405020304" pitchFamily="18" charset="0"/>
              <a:cs typeface="Arial" panose="020B0604020202020204" pitchFamily="34" charset="0"/>
            </a:endParaRPr>
          </a:p>
          <a:p>
            <a:pPr marL="0" indent="0" algn="just"/>
            <a:r>
              <a:rPr lang="lt-LT" sz="1200">
                <a:effectLst/>
                <a:latin typeface="Arial" panose="020B0604020202020204" pitchFamily="34" charset="0"/>
                <a:ea typeface="Times New Roman" panose="02020603050405020304" pitchFamily="18" charset="0"/>
                <a:cs typeface="Arial" panose="020B0604020202020204" pitchFamily="34" charset="0"/>
              </a:rPr>
              <a:t>Per įsipareigojimų laikotarpį pirmaisiais metais deklaruoto ploto nepadidinti daugiau kaip 10 proc., bet </a:t>
            </a:r>
            <a:r>
              <a:rPr lang="lt-LT" sz="1200">
                <a:latin typeface="Arial" panose="020B0604020202020204" pitchFamily="34" charset="0"/>
                <a:ea typeface="Times New Roman" panose="02020603050405020304" pitchFamily="18" charset="0"/>
                <a:cs typeface="Arial" panose="020B0604020202020204" pitchFamily="34" charset="0"/>
              </a:rPr>
              <a:t>ir ne</a:t>
            </a:r>
            <a:r>
              <a:rPr lang="lt-LT" sz="1200">
                <a:effectLst/>
                <a:latin typeface="Arial" panose="020B0604020202020204" pitchFamily="34" charset="0"/>
                <a:ea typeface="Times New Roman" panose="02020603050405020304" pitchFamily="18" charset="0"/>
                <a:cs typeface="Arial" panose="020B0604020202020204" pitchFamily="34" charset="0"/>
              </a:rPr>
              <a:t> daugiau kaip 1 ha, </a:t>
            </a:r>
            <a:r>
              <a:rPr lang="lt-LT" sz="1200">
                <a:latin typeface="Arial" panose="020B0604020202020204" pitchFamily="34" charset="0"/>
                <a:ea typeface="Times New Roman" panose="02020603050405020304" pitchFamily="18" charset="0"/>
                <a:cs typeface="Arial" panose="020B0604020202020204" pitchFamily="34" charset="0"/>
              </a:rPr>
              <a:t>bei </a:t>
            </a:r>
            <a:r>
              <a:rPr lang="lt-LT" sz="1200">
                <a:effectLst/>
                <a:latin typeface="Arial" panose="020B0604020202020204" pitchFamily="34" charset="0"/>
                <a:ea typeface="Times New Roman" panose="02020603050405020304" pitchFamily="18" charset="0"/>
                <a:cs typeface="Arial" panose="020B0604020202020204" pitchFamily="34" charset="0"/>
              </a:rPr>
              <a:t>nesumažinti jo daugiau kaip 10 proc</a:t>
            </a:r>
            <a:r>
              <a:rPr lang="lt-LT" sz="1200">
                <a:latin typeface="Arial" panose="020B0604020202020204" pitchFamily="34" charset="0"/>
                <a:ea typeface="Times New Roman" panose="02020603050405020304" pitchFamily="18" charset="0"/>
                <a:cs typeface="Arial" panose="020B0604020202020204" pitchFamily="34" charset="0"/>
              </a:rPr>
              <a:t>.</a:t>
            </a:r>
          </a:p>
          <a:p>
            <a:pPr algn="just"/>
            <a:r>
              <a:rPr lang="lt-LT" sz="1200">
                <a:effectLst/>
                <a:latin typeface="Arial" panose="020B0604020202020204" pitchFamily="34" charset="0"/>
                <a:ea typeface="Times New Roman" panose="02020603050405020304" pitchFamily="18" charset="0"/>
                <a:cs typeface="Arial" panose="020B0604020202020204" pitchFamily="34" charset="0"/>
              </a:rPr>
              <a:t>Pasibaigus įsipareigojimų laikotarpiui, deklaruoti </a:t>
            </a:r>
            <a:r>
              <a:rPr lang="lt-LT" sz="1200" b="1">
                <a:effectLst/>
                <a:latin typeface="Arial" panose="020B0604020202020204" pitchFamily="34" charset="0"/>
                <a:ea typeface="Times New Roman" panose="02020603050405020304" pitchFamily="18" charset="0"/>
                <a:cs typeface="Arial" panose="020B0604020202020204" pitchFamily="34" charset="0"/>
              </a:rPr>
              <a:t>plotai </a:t>
            </a:r>
            <a:r>
              <a:rPr lang="lt-LT" sz="1200" b="1">
                <a:latin typeface="Arial" panose="020B0604020202020204" pitchFamily="34" charset="0"/>
                <a:ea typeface="Times New Roman" panose="02020603050405020304" pitchFamily="18" charset="0"/>
                <a:cs typeface="Arial" panose="020B0604020202020204" pitchFamily="34" charset="0"/>
              </a:rPr>
              <a:t>privalo išlikti</a:t>
            </a:r>
            <a:r>
              <a:rPr lang="lt-LT" sz="1200" b="1">
                <a:effectLst/>
                <a:latin typeface="Arial" panose="020B0604020202020204" pitchFamily="34" charset="0"/>
                <a:ea typeface="Times New Roman" panose="02020603050405020304" pitchFamily="18" charset="0"/>
                <a:cs typeface="Arial" panose="020B0604020202020204" pitchFamily="34" charset="0"/>
              </a:rPr>
              <a:t> daugiametėmis pievomis</a:t>
            </a:r>
          </a:p>
        </p:txBody>
      </p:sp>
    </p:spTree>
    <p:extLst>
      <p:ext uri="{BB962C8B-B14F-4D97-AF65-F5344CB8AC3E}">
        <p14:creationId xmlns:p14="http://schemas.microsoft.com/office/powerpoint/2010/main" val="34251633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733E5E51-90BD-AE4A-092F-0E2328E3637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83DC817-5AC8-9CFD-E1F3-AA921C1B2404}"/>
              </a:ext>
            </a:extLst>
          </p:cNvPr>
          <p:cNvSpPr txBox="1"/>
          <p:nvPr/>
        </p:nvSpPr>
        <p:spPr>
          <a:xfrm>
            <a:off x="478022" y="824524"/>
            <a:ext cx="8254498" cy="338554"/>
          </a:xfrm>
          <a:prstGeom prst="rect">
            <a:avLst/>
          </a:prstGeom>
          <a:noFill/>
        </p:spPr>
        <p:txBody>
          <a:bodyPr wrap="square" lIns="91440" tIns="45720" rIns="91440" bIns="45720" rtlCol="0" anchor="t">
            <a:spAutoFit/>
          </a:bodyPr>
          <a:lstStyle/>
          <a:p>
            <a:pPr algn="ctr"/>
            <a:r>
              <a:rPr lang="lt-LT" altLang="lt-LT" sz="1600" b="1">
                <a:solidFill>
                  <a:srgbClr val="8EC543"/>
                </a:solidFill>
                <a:latin typeface="Arial"/>
                <a:cs typeface="Arial"/>
              </a:rPr>
              <a:t>„</a:t>
            </a:r>
            <a:r>
              <a:rPr lang="lt-LT" sz="1600" b="1">
                <a:solidFill>
                  <a:srgbClr val="8EC543"/>
                </a:solidFill>
                <a:latin typeface="Arial"/>
                <a:cs typeface="Arial"/>
              </a:rPr>
              <a:t>KOMPLEKSINĖ PIEVŲ IR ŠLAPYNIŲ PRIEŽIŪROS SCHEMA</a:t>
            </a:r>
            <a:r>
              <a:rPr lang="lt-LT" altLang="lt-LT" sz="1600" b="1">
                <a:solidFill>
                  <a:srgbClr val="8EC543"/>
                </a:solidFill>
                <a:latin typeface="Arial"/>
                <a:cs typeface="Arial"/>
              </a:rPr>
              <a:t>“ I</a:t>
            </a:r>
            <a:endParaRPr lang="lt-LT" sz="1600">
              <a:solidFill>
                <a:srgbClr val="8EC543"/>
              </a:solidFill>
              <a:latin typeface="Arial"/>
              <a:cs typeface="Arial"/>
            </a:endParaRPr>
          </a:p>
        </p:txBody>
      </p:sp>
      <p:sp>
        <p:nvSpPr>
          <p:cNvPr id="6" name="TextBox 5">
            <a:extLst>
              <a:ext uri="{FF2B5EF4-FFF2-40B4-BE49-F238E27FC236}">
                <a16:creationId xmlns:a16="http://schemas.microsoft.com/office/drawing/2014/main" id="{FD8C6174-F85C-9F1F-FB9D-7A03C32FDE56}"/>
              </a:ext>
            </a:extLst>
          </p:cNvPr>
          <p:cNvSpPr txBox="1"/>
          <p:nvPr/>
        </p:nvSpPr>
        <p:spPr>
          <a:xfrm>
            <a:off x="478022" y="1224720"/>
            <a:ext cx="8254498" cy="3600986"/>
          </a:xfrm>
          <a:prstGeom prst="rect">
            <a:avLst/>
          </a:prstGeom>
          <a:noFill/>
        </p:spPr>
        <p:txBody>
          <a:bodyPr wrap="square">
            <a:spAutoFit/>
          </a:bodyPr>
          <a:lstStyle/>
          <a:p>
            <a:pPr algn="just"/>
            <a:r>
              <a:rPr lang="lt-LT" sz="1200" b="1">
                <a:latin typeface="Arial" panose="020B0604020202020204" pitchFamily="34" charset="0"/>
                <a:cs typeface="Arial" panose="020B0604020202020204" pitchFamily="34" charset="0"/>
              </a:rPr>
              <a:t>Veikla „Ekstensyvus daugiamečių pievų tvarkymas ganant gyvulius“.</a:t>
            </a:r>
            <a:r>
              <a:rPr lang="lt-LT" sz="1200">
                <a:latin typeface="Arial" panose="020B0604020202020204" pitchFamily="34" charset="0"/>
                <a:cs typeface="Arial" panose="020B0604020202020204" pitchFamily="34" charset="0"/>
              </a:rPr>
              <a:t> Parama už daugiamečių pievų priežiūrą ir palaikymą jose ganant</a:t>
            </a:r>
            <a:endParaRPr lang="en-US" sz="1200">
              <a:latin typeface="Arial" panose="020B0604020202020204" pitchFamily="34" charset="0"/>
              <a:cs typeface="Arial" panose="020B0604020202020204" pitchFamily="34" charset="0"/>
            </a:endParaRPr>
          </a:p>
          <a:p>
            <a:pPr algn="just"/>
            <a:endParaRPr lang="lt-LT" altLang="en-US" sz="1200">
              <a:latin typeface="Arial" panose="020B0604020202020204" pitchFamily="34" charset="0"/>
              <a:cs typeface="Arial" panose="020B0604020202020204" pitchFamily="34" charset="0"/>
            </a:endParaRPr>
          </a:p>
          <a:p>
            <a:pPr algn="just"/>
            <a:r>
              <a:rPr lang="lt-LT" altLang="en-US" sz="1200">
                <a:latin typeface="Arial" panose="020B0604020202020204" pitchFamily="34" charset="0"/>
                <a:cs typeface="Arial" panose="020B0604020202020204" pitchFamily="34" charset="0"/>
              </a:rPr>
              <a:t>Tinkamas paramai plotas ne mažesnis kaip 1 ha daugiametėse pievose. </a:t>
            </a:r>
            <a:r>
              <a:rPr lang="lt-LT" sz="1200">
                <a:effectLst/>
                <a:latin typeface="Arial" panose="020B0604020202020204" pitchFamily="34" charset="0"/>
                <a:ea typeface="Times New Roman" panose="02020603050405020304" pitchFamily="18" charset="0"/>
                <a:cs typeface="Arial" panose="020B0604020202020204" pitchFamily="34" charset="0"/>
              </a:rPr>
              <a:t>Įsipareigojimų laikotarpis −</a:t>
            </a:r>
            <a:r>
              <a:rPr lang="lt-LT" sz="1200">
                <a:latin typeface="Arial" panose="020B0604020202020204" pitchFamily="34" charset="0"/>
                <a:cs typeface="Arial" panose="020B0604020202020204" pitchFamily="34" charset="0"/>
              </a:rPr>
              <a:t> 1 m.</a:t>
            </a:r>
            <a:endParaRPr lang="lt-LT" altLang="en-US" sz="1200">
              <a:latin typeface="Arial" panose="020B0604020202020204" pitchFamily="34" charset="0"/>
              <a:cs typeface="Arial" panose="020B0604020202020204" pitchFamily="34" charset="0"/>
            </a:endParaRPr>
          </a:p>
          <a:p>
            <a:pPr algn="just"/>
            <a:endParaRPr lang="lt-LT" altLang="en-US" sz="1200">
              <a:latin typeface="Arial" panose="020B0604020202020204" pitchFamily="34" charset="0"/>
              <a:cs typeface="Arial" panose="020B0604020202020204" pitchFamily="34" charset="0"/>
            </a:endParaRPr>
          </a:p>
          <a:p>
            <a:pPr algn="just"/>
            <a:r>
              <a:rPr lang="lt-LT" sz="1200" b="1">
                <a:latin typeface="Arial" panose="020B0604020202020204" pitchFamily="34" charset="0"/>
                <a:ea typeface="Times New Roman" panose="02020603050405020304" pitchFamily="18" charset="0"/>
                <a:cs typeface="Arial" panose="020B0604020202020204" pitchFamily="34" charset="0"/>
              </a:rPr>
              <a:t>Įsipareigojimai</a:t>
            </a:r>
            <a:r>
              <a:rPr lang="lt-LT" sz="1200">
                <a:latin typeface="Arial" panose="020B0604020202020204" pitchFamily="34" charset="0"/>
                <a:ea typeface="Times New Roman" panose="02020603050405020304" pitchFamily="18" charset="0"/>
                <a:cs typeface="Arial" panose="020B0604020202020204" pitchFamily="34" charset="0"/>
              </a:rPr>
              <a:t>:</a:t>
            </a:r>
            <a:endParaRPr lang="en-US" sz="1200">
              <a:latin typeface="Arial" panose="020B0604020202020204" pitchFamily="34" charset="0"/>
              <a:ea typeface="Times New Roman" panose="02020603050405020304" pitchFamily="18" charset="0"/>
              <a:cs typeface="Arial" panose="020B0604020202020204" pitchFamily="34" charset="0"/>
            </a:endParaRPr>
          </a:p>
          <a:p>
            <a:pPr marL="228600" indent="-228600" algn="just">
              <a:buFont typeface="Wingdings"/>
              <a:buChar char="ü"/>
            </a:pPr>
            <a:r>
              <a:rPr lang="lt-LT" sz="1200">
                <a:latin typeface="Arial" panose="020B0604020202020204" pitchFamily="34" charset="0"/>
                <a:ea typeface="Times New Roman" panose="02020603050405020304" pitchFamily="18" charset="0"/>
                <a:cs typeface="Arial" panose="020B0604020202020204" pitchFamily="34" charset="0"/>
              </a:rPr>
              <a:t>pievų nearti, </a:t>
            </a:r>
            <a:r>
              <a:rPr lang="lt-LT" sz="1200">
                <a:latin typeface="Arial" panose="020B0604020202020204" pitchFamily="34" charset="0"/>
                <a:cs typeface="Arial" panose="020B0604020202020204" pitchFamily="34" charset="0"/>
              </a:rPr>
              <a:t>neįdirbti </a:t>
            </a:r>
            <a:r>
              <a:rPr lang="lt-LT" sz="1200" err="1">
                <a:latin typeface="Arial" panose="020B0604020202020204" pitchFamily="34" charset="0"/>
                <a:cs typeface="Arial" panose="020B0604020202020204" pitchFamily="34" charset="0"/>
              </a:rPr>
              <a:t>bearimėmis</a:t>
            </a:r>
            <a:r>
              <a:rPr lang="lt-LT" sz="1200">
                <a:latin typeface="Arial" panose="020B0604020202020204" pitchFamily="34" charset="0"/>
                <a:cs typeface="Arial" panose="020B0604020202020204" pitchFamily="34" charset="0"/>
              </a:rPr>
              <a:t> technologijomis</a:t>
            </a:r>
            <a:r>
              <a:rPr lang="lt-LT" sz="1200">
                <a:latin typeface="Arial" panose="020B0604020202020204" pitchFamily="34" charset="0"/>
                <a:ea typeface="Times New Roman" panose="02020603050405020304" pitchFamily="18" charset="0"/>
                <a:cs typeface="Arial" panose="020B0604020202020204" pitchFamily="34" charset="0"/>
              </a:rPr>
              <a:t>, ir nepersėti</a:t>
            </a:r>
          </a:p>
          <a:p>
            <a:pPr marL="228600" indent="-228600" algn="just">
              <a:buFont typeface="Wingdings"/>
              <a:buChar char="ü"/>
            </a:pPr>
            <a:r>
              <a:rPr lang="lt-LT" sz="1200">
                <a:latin typeface="Arial" panose="020B0604020202020204" pitchFamily="34" charset="0"/>
                <a:ea typeface="Times New Roman" panose="02020603050405020304" pitchFamily="18" charset="0"/>
                <a:cs typeface="Arial" panose="020B0604020202020204" pitchFamily="34" charset="0"/>
              </a:rPr>
              <a:t>neįrengti sausinimo, drėkinimo sistemų</a:t>
            </a:r>
          </a:p>
          <a:p>
            <a:pPr marL="228600" indent="-228600" algn="just">
              <a:buFont typeface="Wingdings"/>
              <a:buChar char="ü"/>
            </a:pPr>
            <a:r>
              <a:rPr lang="lt-LT" sz="1200">
                <a:latin typeface="Arial" panose="020B0604020202020204" pitchFamily="34" charset="0"/>
                <a:ea typeface="Times New Roman" panose="02020603050405020304" pitchFamily="18" charset="0"/>
                <a:cs typeface="Arial" panose="020B0604020202020204" pitchFamily="34" charset="0"/>
              </a:rPr>
              <a:t>nenaudoti augalų apsaugos produktų, netręšti mineralinėmis, organinėmis trąšomis, neskleisti nuotekų dumblo</a:t>
            </a:r>
          </a:p>
          <a:p>
            <a:pPr marL="228600" indent="-228600" algn="just">
              <a:buFont typeface="Wingdings"/>
              <a:buChar char="ü"/>
            </a:pPr>
            <a:r>
              <a:rPr lang="lt-LT" sz="1200">
                <a:latin typeface="Arial" panose="020B0604020202020204" pitchFamily="34" charset="0"/>
                <a:ea typeface="Times New Roman" panose="02020603050405020304" pitchFamily="18" charset="0"/>
                <a:cs typeface="Arial" panose="020B0604020202020204" pitchFamily="34" charset="0"/>
              </a:rPr>
              <a:t>turėti </a:t>
            </a:r>
            <a:r>
              <a:rPr lang="lt-LT" sz="1200">
                <a:effectLst/>
                <a:latin typeface="Arial" panose="020B0604020202020204" pitchFamily="34" charset="0"/>
                <a:ea typeface="Times New Roman" panose="02020603050405020304" pitchFamily="18" charset="0"/>
                <a:cs typeface="Arial" panose="020B0604020202020204" pitchFamily="34" charset="0"/>
              </a:rPr>
              <a:t>ne mažiau kaip 0,1 SG/ha ūkinių gyvūnų</a:t>
            </a:r>
          </a:p>
          <a:p>
            <a:pPr marL="228600" indent="-228600" algn="just">
              <a:buFont typeface="Wingdings"/>
              <a:buChar char="ü"/>
            </a:pPr>
            <a:r>
              <a:rPr lang="lt-LT" sz="1200">
                <a:latin typeface="Arial" panose="020B0604020202020204" pitchFamily="34" charset="0"/>
                <a:ea typeface="Times New Roman" panose="02020603050405020304" pitchFamily="18" charset="0"/>
                <a:cs typeface="Arial" panose="020B0604020202020204" pitchFamily="34" charset="0"/>
              </a:rPr>
              <a:t>ganyti </a:t>
            </a:r>
            <a:r>
              <a:rPr lang="lt-LT" sz="1200">
                <a:effectLst/>
                <a:latin typeface="Arial" panose="020B0604020202020204" pitchFamily="34" charset="0"/>
                <a:ea typeface="Times New Roman" panose="02020603050405020304" pitchFamily="18" charset="0"/>
                <a:cs typeface="Arial" panose="020B0604020202020204" pitchFamily="34" charset="0"/>
              </a:rPr>
              <a:t>0,1</a:t>
            </a:r>
            <a:r>
              <a:rPr lang="lt-LT" sz="1200">
                <a:latin typeface="Arial" panose="020B0604020202020204" pitchFamily="34" charset="0"/>
                <a:ea typeface="Times New Roman" panose="02020603050405020304" pitchFamily="18" charset="0"/>
                <a:cs typeface="Arial" panose="020B0604020202020204" pitchFamily="34" charset="0"/>
              </a:rPr>
              <a:t>–1 SG/ha intensyvumu, ganiavos laikotarpis neribojama</a:t>
            </a:r>
            <a:r>
              <a:rPr lang="en-US" sz="1200">
                <a:latin typeface="Arial" panose="020B0604020202020204" pitchFamily="34" charset="0"/>
                <a:ea typeface="Times New Roman" panose="02020603050405020304" pitchFamily="18" charset="0"/>
                <a:cs typeface="Arial" panose="020B0604020202020204" pitchFamily="34" charset="0"/>
              </a:rPr>
              <a:t>s</a:t>
            </a:r>
            <a:endParaRPr lang="lt-LT" sz="1200">
              <a:latin typeface="Arial" panose="020B0604020202020204" pitchFamily="34" charset="0"/>
              <a:ea typeface="Times New Roman" panose="02020603050405020304" pitchFamily="18" charset="0"/>
              <a:cs typeface="Arial" panose="020B0604020202020204" pitchFamily="34" charset="0"/>
            </a:endParaRPr>
          </a:p>
          <a:p>
            <a:pPr algn="just"/>
            <a:endParaRPr lang="lt-LT" sz="1200">
              <a:effectLst/>
              <a:latin typeface="Arial" panose="020B0604020202020204" pitchFamily="34" charset="0"/>
              <a:ea typeface="Times New Roman" panose="02020603050405020304" pitchFamily="18" charset="0"/>
              <a:cs typeface="Arial" panose="020B0604020202020204" pitchFamily="34" charset="0"/>
            </a:endParaRPr>
          </a:p>
          <a:p>
            <a:pPr marL="228600" indent="-228600" algn="just">
              <a:buFont typeface="Wingdings"/>
              <a:buChar char="ü"/>
            </a:pPr>
            <a:r>
              <a:rPr lang="lt-LT" sz="1200">
                <a:latin typeface="Arial" panose="020B0604020202020204" pitchFamily="34" charset="0"/>
                <a:ea typeface="Times New Roman" panose="02020603050405020304" pitchFamily="18" charset="0"/>
                <a:cs typeface="Arial" panose="020B0604020202020204" pitchFamily="34" charset="0"/>
              </a:rPr>
              <a:t>Ganant</a:t>
            </a:r>
            <a:r>
              <a:rPr lang="lt-LT" sz="1200">
                <a:solidFill>
                  <a:schemeClr val="accent6">
                    <a:lumMod val="75000"/>
                  </a:schemeClr>
                </a:solidFill>
                <a:latin typeface="Arial" panose="020B0604020202020204" pitchFamily="34" charset="0"/>
                <a:ea typeface="Times New Roman" panose="02020603050405020304" pitchFamily="18" charset="0"/>
                <a:cs typeface="Arial" panose="020B0604020202020204" pitchFamily="34" charset="0"/>
              </a:rPr>
              <a:t> </a:t>
            </a:r>
            <a:r>
              <a:rPr lang="lt-LT" sz="1200">
                <a:effectLst/>
                <a:latin typeface="Arial" panose="020B0604020202020204" pitchFamily="34" charset="0"/>
                <a:ea typeface="Times New Roman" panose="02020603050405020304" pitchFamily="18" charset="0"/>
                <a:cs typeface="Arial" panose="020B0604020202020204" pitchFamily="34" charset="0"/>
              </a:rPr>
              <a:t>0,1</a:t>
            </a:r>
            <a:r>
              <a:rPr lang="lt-LT" sz="1200">
                <a:latin typeface="Arial" panose="020B0604020202020204" pitchFamily="34" charset="0"/>
                <a:ea typeface="Times New Roman" panose="02020603050405020304" pitchFamily="18" charset="0"/>
                <a:cs typeface="Arial" panose="020B0604020202020204" pitchFamily="34" charset="0"/>
              </a:rPr>
              <a:t>–0,3</a:t>
            </a:r>
            <a:r>
              <a:rPr lang="lt-LT" sz="1200">
                <a:effectLst/>
                <a:latin typeface="Arial" panose="020B0604020202020204" pitchFamily="34" charset="0"/>
                <a:ea typeface="Times New Roman" panose="02020603050405020304" pitchFamily="18" charset="0"/>
                <a:cs typeface="Arial" panose="020B0604020202020204" pitchFamily="34" charset="0"/>
              </a:rPr>
              <a:t> SG/ha </a:t>
            </a:r>
            <a:r>
              <a:rPr lang="lt-LT" sz="1200">
                <a:latin typeface="Arial" panose="020B0604020202020204" pitchFamily="34" charset="0"/>
                <a:ea typeface="Times New Roman" panose="02020603050405020304" pitchFamily="18" charset="0"/>
                <a:cs typeface="Arial" panose="020B0604020202020204" pitchFamily="34" charset="0"/>
              </a:rPr>
              <a:t>intensyvumu</a:t>
            </a:r>
            <a:r>
              <a:rPr lang="lt-LT" sz="1200">
                <a:effectLst/>
                <a:latin typeface="Arial" panose="020B0604020202020204" pitchFamily="34" charset="0"/>
                <a:ea typeface="Times New Roman" panose="02020603050405020304" pitchFamily="18" charset="0"/>
                <a:cs typeface="Arial" panose="020B0604020202020204" pitchFamily="34" charset="0"/>
              </a:rPr>
              <a:t>,</a:t>
            </a:r>
            <a:r>
              <a:rPr lang="lt-LT" sz="1200">
                <a:latin typeface="Arial" panose="020B0604020202020204" pitchFamily="34" charset="0"/>
                <a:ea typeface="Times New Roman" panose="02020603050405020304" pitchFamily="18" charset="0"/>
                <a:cs typeface="Arial" panose="020B0604020202020204" pitchFamily="34" charset="0"/>
              </a:rPr>
              <a:t> nenuganytą žolę šienauti nuo birželio 20 d., ją išvežti iki spalio 1 d., žolės negalima smulkinti ir paskleisti</a:t>
            </a:r>
          </a:p>
          <a:p>
            <a:pPr marL="228600" indent="-228600" algn="just">
              <a:buFont typeface="Wingdings"/>
              <a:buChar char="ü"/>
            </a:pPr>
            <a:r>
              <a:rPr lang="lt-LT" sz="1200">
                <a:latin typeface="Arial" panose="020B0604020202020204" pitchFamily="34" charset="0"/>
                <a:ea typeface="Times New Roman" panose="02020603050405020304" pitchFamily="18" charset="0"/>
                <a:cs typeface="Arial" panose="020B0604020202020204" pitchFamily="34" charset="0"/>
              </a:rPr>
              <a:t>ganant 0,3–1 SG/ha intensyvumu, turi būti ganymo požymių, šienauti nebūtina, nušienautą žolę galima </a:t>
            </a:r>
            <a:r>
              <a:rPr lang="lt-LT" sz="1200">
                <a:effectLst/>
                <a:latin typeface="Arial" panose="020B0604020202020204" pitchFamily="34" charset="0"/>
                <a:ea typeface="MS Mincho" panose="02020609040205080304" pitchFamily="49" charset="-128"/>
                <a:cs typeface="Arial" panose="020B0604020202020204" pitchFamily="34" charset="0"/>
              </a:rPr>
              <a:t>palikti suguldytą vietoje ar </a:t>
            </a:r>
            <a:r>
              <a:rPr lang="lt-LT" sz="1200">
                <a:latin typeface="Arial" panose="020B0604020202020204" pitchFamily="34" charset="0"/>
                <a:ea typeface="Times New Roman" panose="02020603050405020304" pitchFamily="18" charset="0"/>
                <a:cs typeface="Arial" panose="020B0604020202020204" pitchFamily="34" charset="0"/>
              </a:rPr>
              <a:t>smulkinti ir paskleisti</a:t>
            </a:r>
          </a:p>
          <a:p>
            <a:pPr marL="228600" indent="-228600" algn="just">
              <a:buFont typeface="Wingdings"/>
              <a:buChar char="ü"/>
            </a:pPr>
            <a:endParaRPr lang="lt-LT" sz="1200">
              <a:latin typeface="Arial" panose="020B0604020202020204" pitchFamily="34" charset="0"/>
              <a:ea typeface="Times New Roman" panose="02020603050405020304" pitchFamily="18" charset="0"/>
              <a:cs typeface="Arial" panose="020B0604020202020204" pitchFamily="34" charset="0"/>
            </a:endParaRPr>
          </a:p>
          <a:p>
            <a:pPr algn="just"/>
            <a:r>
              <a:rPr lang="lt-LT" sz="1200">
                <a:latin typeface="Arial" panose="020B0604020202020204" pitchFamily="34" charset="0"/>
                <a:ea typeface="Times New Roman" panose="02020603050405020304" pitchFamily="18" charset="0"/>
                <a:cs typeface="Arial" panose="020B0604020202020204" pitchFamily="34" charset="0"/>
              </a:rPr>
              <a:t>Su tais pačiais ūkiniais gyvūnais </a:t>
            </a:r>
            <a:r>
              <a:rPr lang="lt-LT" sz="1200">
                <a:solidFill>
                  <a:srgbClr val="0070C0"/>
                </a:solidFill>
                <a:latin typeface="Arial" panose="020B0604020202020204" pitchFamily="34" charset="0"/>
                <a:ea typeface="Times New Roman" panose="02020603050405020304" pitchFamily="18" charset="0"/>
                <a:cs typeface="Arial" panose="020B0604020202020204" pitchFamily="34" charset="0"/>
              </a:rPr>
              <a:t>galima</a:t>
            </a:r>
            <a:r>
              <a:rPr lang="lt-LT" sz="1200">
                <a:latin typeface="Arial" panose="020B0604020202020204" pitchFamily="34" charset="0"/>
                <a:ea typeface="Times New Roman" panose="02020603050405020304" pitchFamily="18" charset="0"/>
                <a:cs typeface="Arial" panose="020B0604020202020204" pitchFamily="34" charset="0"/>
              </a:rPr>
              <a:t> dalyvauti šioje veikloje ir ekologinėje sistemoje „Gyvūnų gerovė“ ir pagal šią veiklą deklaruotuose plotuose </a:t>
            </a:r>
            <a:r>
              <a:rPr lang="lt-LT" sz="1200">
                <a:solidFill>
                  <a:srgbClr val="0070C0"/>
                </a:solidFill>
                <a:latin typeface="Arial" panose="020B0604020202020204" pitchFamily="34" charset="0"/>
                <a:ea typeface="Times New Roman" panose="02020603050405020304" pitchFamily="18" charset="0"/>
                <a:cs typeface="Arial" panose="020B0604020202020204" pitchFamily="34" charset="0"/>
              </a:rPr>
              <a:t>galima</a:t>
            </a:r>
            <a:r>
              <a:rPr lang="lt-LT" sz="1200">
                <a:latin typeface="Arial" panose="020B0604020202020204" pitchFamily="34" charset="0"/>
                <a:ea typeface="Times New Roman" panose="02020603050405020304" pitchFamily="18" charset="0"/>
                <a:cs typeface="Arial" panose="020B0604020202020204" pitchFamily="34" charset="0"/>
              </a:rPr>
              <a:t> ganyti „Gyvūnų gerovė“ dalyvaujančius ūkinius gyvūnus</a:t>
            </a:r>
          </a:p>
        </p:txBody>
      </p:sp>
    </p:spTree>
    <p:extLst>
      <p:ext uri="{BB962C8B-B14F-4D97-AF65-F5344CB8AC3E}">
        <p14:creationId xmlns:p14="http://schemas.microsoft.com/office/powerpoint/2010/main" val="31418304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89427040-5D76-F208-DCFF-5643672104B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2D6AD2A-7908-2C77-BCF8-8DD228B261E4}"/>
              </a:ext>
            </a:extLst>
          </p:cNvPr>
          <p:cNvSpPr txBox="1"/>
          <p:nvPr/>
        </p:nvSpPr>
        <p:spPr>
          <a:xfrm>
            <a:off x="383242" y="824524"/>
            <a:ext cx="8356898" cy="338554"/>
          </a:xfrm>
          <a:prstGeom prst="rect">
            <a:avLst/>
          </a:prstGeom>
          <a:noFill/>
        </p:spPr>
        <p:txBody>
          <a:bodyPr wrap="square" lIns="91440" tIns="45720" rIns="91440" bIns="45720" rtlCol="0" anchor="t">
            <a:spAutoFit/>
          </a:bodyPr>
          <a:lstStyle/>
          <a:p>
            <a:pPr algn="ctr"/>
            <a:r>
              <a:rPr lang="lt-LT" altLang="lt-LT" sz="1600" b="1">
                <a:solidFill>
                  <a:srgbClr val="8EC543"/>
                </a:solidFill>
                <a:latin typeface="Arial"/>
                <a:cs typeface="Arial"/>
              </a:rPr>
              <a:t>„</a:t>
            </a:r>
            <a:r>
              <a:rPr lang="lt-LT" sz="1600" b="1">
                <a:solidFill>
                  <a:srgbClr val="8EC543"/>
                </a:solidFill>
                <a:latin typeface="Arial"/>
                <a:cs typeface="Arial"/>
              </a:rPr>
              <a:t>KOMPLEKSINĖ PIEVŲ IR ŠLAPYNIŲ PRIEŽIŪROS SCHEMA</a:t>
            </a:r>
            <a:r>
              <a:rPr lang="lt-LT" altLang="lt-LT" sz="1600" b="1">
                <a:solidFill>
                  <a:srgbClr val="8EC543"/>
                </a:solidFill>
                <a:latin typeface="Arial"/>
                <a:cs typeface="Arial"/>
              </a:rPr>
              <a:t>“ II</a:t>
            </a:r>
            <a:endParaRPr lang="lt-LT" sz="1600">
              <a:solidFill>
                <a:srgbClr val="8EC543"/>
              </a:solidFill>
              <a:latin typeface="Arial"/>
              <a:cs typeface="Arial"/>
            </a:endParaRPr>
          </a:p>
        </p:txBody>
      </p:sp>
      <p:sp>
        <p:nvSpPr>
          <p:cNvPr id="6" name="TextBox 5">
            <a:extLst>
              <a:ext uri="{FF2B5EF4-FFF2-40B4-BE49-F238E27FC236}">
                <a16:creationId xmlns:a16="http://schemas.microsoft.com/office/drawing/2014/main" id="{077C7841-B6E5-D846-0559-10C9A82BA69E}"/>
              </a:ext>
            </a:extLst>
          </p:cNvPr>
          <p:cNvSpPr txBox="1"/>
          <p:nvPr/>
        </p:nvSpPr>
        <p:spPr>
          <a:xfrm>
            <a:off x="489357" y="1224720"/>
            <a:ext cx="8250783" cy="3785652"/>
          </a:xfrm>
          <a:prstGeom prst="rect">
            <a:avLst/>
          </a:prstGeom>
          <a:noFill/>
        </p:spPr>
        <p:txBody>
          <a:bodyPr wrap="square">
            <a:spAutoFit/>
          </a:bodyPr>
          <a:lstStyle/>
          <a:p>
            <a:pPr algn="just"/>
            <a:r>
              <a:rPr lang="lt-LT" sz="1200" b="1">
                <a:latin typeface="Arial" panose="020B0604020202020204" pitchFamily="34" charset="0"/>
                <a:cs typeface="Arial" panose="020B0604020202020204" pitchFamily="34" charset="0"/>
              </a:rPr>
              <a:t>Veikla „EB svarbos natūralių pievų, šlapynių bei rūšių buveinių tvarkymas“.</a:t>
            </a:r>
            <a:r>
              <a:rPr lang="lt-LT" sz="1200">
                <a:latin typeface="Arial" panose="020B0604020202020204" pitchFamily="34" charset="0"/>
                <a:cs typeface="Arial" panose="020B0604020202020204" pitchFamily="34" charset="0"/>
              </a:rPr>
              <a:t> Parama už EB svarbos pievų, šlapynių ir rūšių buveinių išsaugojimą jas tvarkant (ganant arba šienaujant) </a:t>
            </a:r>
          </a:p>
          <a:p>
            <a:pPr algn="just"/>
            <a:endParaRPr lang="lt-LT" altLang="en-US" sz="1200">
              <a:latin typeface="Arial" panose="020B0604020202020204" pitchFamily="34" charset="0"/>
              <a:cs typeface="Arial" panose="020B0604020202020204" pitchFamily="34" charset="0"/>
            </a:endParaRPr>
          </a:p>
          <a:p>
            <a:pPr algn="just"/>
            <a:r>
              <a:rPr lang="lt-LT" altLang="en-US" sz="1200">
                <a:latin typeface="Arial" panose="020B0604020202020204" pitchFamily="34" charset="0"/>
                <a:cs typeface="Arial" panose="020B0604020202020204" pitchFamily="34" charset="0"/>
              </a:rPr>
              <a:t>Tinkamas paramai plotas </a:t>
            </a:r>
            <a:r>
              <a:rPr lang="lt-LT" altLang="en-US" sz="1200">
                <a:solidFill>
                  <a:srgbClr val="000000"/>
                </a:solidFill>
                <a:latin typeface="Arial" panose="020B0604020202020204" pitchFamily="34" charset="0"/>
                <a:cs typeface="Arial" panose="020B0604020202020204" pitchFamily="34" charset="0"/>
              </a:rPr>
              <a:t>pradėjusiems dalyvauti: 2023 m. / 2024 m. − </a:t>
            </a:r>
            <a:r>
              <a:rPr lang="lt-LT" altLang="en-US" sz="1200">
                <a:latin typeface="Arial" panose="020B0604020202020204" pitchFamily="34" charset="0"/>
                <a:cs typeface="Arial" panose="020B0604020202020204" pitchFamily="34" charset="0"/>
              </a:rPr>
              <a:t>ne mažesnis kaip 1 ha, </a:t>
            </a:r>
            <a:r>
              <a:rPr lang="lt-LT" altLang="en-US" sz="1200" b="1">
                <a:solidFill>
                  <a:srgbClr val="0070C0"/>
                </a:solidFill>
                <a:latin typeface="Arial" panose="020B0604020202020204" pitchFamily="34" charset="0"/>
                <a:cs typeface="Arial" panose="020B0604020202020204" pitchFamily="34" charset="0"/>
              </a:rPr>
              <a:t>nuo 2025 m.</a:t>
            </a:r>
            <a:r>
              <a:rPr lang="lt-LT" altLang="en-US" sz="1200">
                <a:solidFill>
                  <a:srgbClr val="0070C0"/>
                </a:solidFill>
                <a:latin typeface="Arial" panose="020B0604020202020204" pitchFamily="34" charset="0"/>
                <a:cs typeface="Arial" panose="020B0604020202020204" pitchFamily="34" charset="0"/>
              </a:rPr>
              <a:t> −</a:t>
            </a:r>
            <a:r>
              <a:rPr lang="lt-LT" altLang="en-US" sz="1200">
                <a:solidFill>
                  <a:srgbClr val="000000"/>
                </a:solidFill>
                <a:latin typeface="Arial" panose="020B0604020202020204" pitchFamily="34" charset="0"/>
                <a:cs typeface="Arial" panose="020B0604020202020204" pitchFamily="34" charset="0"/>
              </a:rPr>
              <a:t> </a:t>
            </a:r>
            <a:r>
              <a:rPr lang="lt-LT" altLang="en-US" sz="1200">
                <a:solidFill>
                  <a:srgbClr val="0070C0"/>
                </a:solidFill>
                <a:latin typeface="Arial" panose="020B0604020202020204" pitchFamily="34" charset="0"/>
                <a:cs typeface="Arial" panose="020B0604020202020204" pitchFamily="34" charset="0"/>
              </a:rPr>
              <a:t>ne mažesnis kaip 0,5 ha </a:t>
            </a:r>
            <a:r>
              <a:rPr lang="lt-LT" altLang="en-US" sz="1200">
                <a:latin typeface="Arial" panose="020B0604020202020204" pitchFamily="34" charset="0"/>
                <a:cs typeface="Arial" panose="020B0604020202020204" pitchFamily="34" charset="0"/>
              </a:rPr>
              <a:t>daugiametėse pievose. </a:t>
            </a:r>
            <a:r>
              <a:rPr lang="lt-LT" sz="1200">
                <a:effectLst/>
                <a:latin typeface="Arial" panose="020B0604020202020204" pitchFamily="34" charset="0"/>
                <a:ea typeface="Times New Roman" panose="02020603050405020304" pitchFamily="18" charset="0"/>
                <a:cs typeface="Arial" panose="020B0604020202020204" pitchFamily="34" charset="0"/>
              </a:rPr>
              <a:t>Įsipareigojimų laikotarpis −</a:t>
            </a:r>
            <a:r>
              <a:rPr lang="lt-LT" sz="1200">
                <a:latin typeface="Arial" panose="020B0604020202020204" pitchFamily="34" charset="0"/>
                <a:cs typeface="Arial" panose="020B0604020202020204" pitchFamily="34" charset="0"/>
              </a:rPr>
              <a:t> </a:t>
            </a:r>
            <a:r>
              <a:rPr lang="lt-LT" altLang="en-US" sz="1200">
                <a:latin typeface="Arial" panose="020B0604020202020204" pitchFamily="34" charset="0"/>
                <a:cs typeface="Arial" panose="020B0604020202020204" pitchFamily="34" charset="0"/>
              </a:rPr>
              <a:t>2 m., </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deklaruojami tie patys plotai</a:t>
            </a:r>
            <a:endParaRPr lang="lt-LT" altLang="en-US" sz="1200">
              <a:latin typeface="Arial" panose="020B0604020202020204" pitchFamily="34" charset="0"/>
              <a:cs typeface="Arial" panose="020B0604020202020204" pitchFamily="34" charset="0"/>
            </a:endParaRPr>
          </a:p>
          <a:p>
            <a:pPr algn="just"/>
            <a:endParaRPr lang="lt-LT" altLang="en-US" sz="1200">
              <a:latin typeface="Arial" panose="020B0604020202020204" pitchFamily="34" charset="0"/>
              <a:cs typeface="Arial" panose="020B0604020202020204" pitchFamily="34" charset="0"/>
            </a:endParaRPr>
          </a:p>
          <a:p>
            <a:pPr algn="just"/>
            <a:r>
              <a:rPr lang="lt-LT" altLang="en-US" sz="1200">
                <a:latin typeface="Arial" panose="020B0604020202020204" pitchFamily="34" charset="0"/>
                <a:cs typeface="Arial" panose="020B0604020202020204" pitchFamily="34" charset="0"/>
              </a:rPr>
              <a:t>Deklaruojami plotai </a:t>
            </a:r>
            <a:r>
              <a:rPr lang="lt-LT" sz="1200">
                <a:effectLst/>
                <a:latin typeface="Arial" panose="020B0604020202020204" pitchFamily="34" charset="0"/>
                <a:ea typeface="Times New Roman" panose="02020603050405020304" pitchFamily="18" charset="0"/>
                <a:cs typeface="Arial" panose="020B0604020202020204" pitchFamily="34" charset="0"/>
              </a:rPr>
              <a:t>EB svarbos natūralių buveinių pievose ir joms artimų buveinių</a:t>
            </a:r>
            <a:r>
              <a:rPr lang="lt-LT" sz="1200">
                <a:latin typeface="Arial" panose="020B0604020202020204" pitchFamily="34" charset="0"/>
                <a:ea typeface="Times New Roman" panose="02020603050405020304" pitchFamily="18" charset="0"/>
                <a:cs typeface="Arial" panose="020B0604020202020204" pitchFamily="34" charset="0"/>
              </a:rPr>
              <a:t> sluoksnyje (kodu </a:t>
            </a:r>
            <a:r>
              <a:rPr lang="lt-LT" sz="1200">
                <a:effectLst/>
                <a:latin typeface="Arial" panose="020B0604020202020204" pitchFamily="34" charset="0"/>
                <a:ea typeface="Times New Roman" panose="02020603050405020304" pitchFamily="18" charset="0"/>
                <a:cs typeface="Arial" panose="020B0604020202020204" pitchFamily="34" charset="0"/>
              </a:rPr>
              <a:t>ŠB – kai laukai deklaruojami šlapynėse, kodu PB – kai laukai deklaruojami pievose)</a:t>
            </a:r>
            <a:endParaRPr lang="lt-LT" altLang="en-US" sz="1200">
              <a:latin typeface="Arial" panose="020B0604020202020204" pitchFamily="34" charset="0"/>
              <a:cs typeface="Arial" panose="020B0604020202020204" pitchFamily="34" charset="0"/>
            </a:endParaRPr>
          </a:p>
          <a:p>
            <a:pPr algn="just"/>
            <a:endParaRPr lang="lt-LT" altLang="en-US" sz="1200">
              <a:latin typeface="Arial" panose="020B0604020202020204" pitchFamily="34" charset="0"/>
              <a:cs typeface="Arial" panose="020B0604020202020204" pitchFamily="34" charset="0"/>
            </a:endParaRPr>
          </a:p>
          <a:p>
            <a:pPr algn="just"/>
            <a:r>
              <a:rPr lang="lt-LT" sz="1200" b="1">
                <a:latin typeface="Arial" panose="020B0604020202020204" pitchFamily="34" charset="0"/>
                <a:ea typeface="Times New Roman" panose="02020603050405020304" pitchFamily="18" charset="0"/>
                <a:cs typeface="Arial" panose="020B0604020202020204" pitchFamily="34" charset="0"/>
              </a:rPr>
              <a:t>Įsipareigojimai (I)</a:t>
            </a:r>
            <a:r>
              <a:rPr lang="lt-LT" sz="1200">
                <a:latin typeface="Arial" panose="020B0604020202020204" pitchFamily="34" charset="0"/>
                <a:ea typeface="Times New Roman" panose="02020603050405020304" pitchFamily="18" charset="0"/>
                <a:cs typeface="Arial" panose="020B0604020202020204" pitchFamily="34" charset="0"/>
              </a:rPr>
              <a:t>:</a:t>
            </a:r>
            <a:endParaRPr lang="en-US" sz="1200">
              <a:latin typeface="Arial" panose="020B0604020202020204" pitchFamily="34" charset="0"/>
              <a:ea typeface="Times New Roman" panose="02020603050405020304" pitchFamily="18" charset="0"/>
              <a:cs typeface="Arial" panose="020B0604020202020204" pitchFamily="34" charset="0"/>
            </a:endParaRPr>
          </a:p>
          <a:p>
            <a:pPr marL="228600" indent="-228600" algn="just">
              <a:buFont typeface="Wingdings"/>
              <a:buChar char="ü"/>
            </a:pPr>
            <a:r>
              <a:rPr lang="lt-LT" sz="1200">
                <a:latin typeface="Arial" panose="020B0604020202020204" pitchFamily="34" charset="0"/>
                <a:ea typeface="Times New Roman" panose="02020603050405020304" pitchFamily="18" charset="0"/>
                <a:cs typeface="Arial" panose="020B0604020202020204" pitchFamily="34" charset="0"/>
              </a:rPr>
              <a:t>pievų nearti, </a:t>
            </a:r>
            <a:r>
              <a:rPr lang="lt-LT" sz="1200">
                <a:latin typeface="Arial" panose="020B0604020202020204" pitchFamily="34" charset="0"/>
                <a:cs typeface="Arial" panose="020B0604020202020204" pitchFamily="34" charset="0"/>
              </a:rPr>
              <a:t>neįdirbti </a:t>
            </a:r>
            <a:r>
              <a:rPr lang="lt-LT" sz="1200" err="1">
                <a:latin typeface="Arial" panose="020B0604020202020204" pitchFamily="34" charset="0"/>
                <a:cs typeface="Arial" panose="020B0604020202020204" pitchFamily="34" charset="0"/>
              </a:rPr>
              <a:t>bearimėmis</a:t>
            </a:r>
            <a:r>
              <a:rPr lang="lt-LT" sz="1200">
                <a:latin typeface="Arial" panose="020B0604020202020204" pitchFamily="34" charset="0"/>
                <a:cs typeface="Arial" panose="020B0604020202020204" pitchFamily="34" charset="0"/>
              </a:rPr>
              <a:t> technologijomis</a:t>
            </a:r>
            <a:r>
              <a:rPr lang="lt-LT" sz="1200">
                <a:latin typeface="Arial" panose="020B0604020202020204" pitchFamily="34" charset="0"/>
                <a:ea typeface="Times New Roman" panose="02020603050405020304" pitchFamily="18" charset="0"/>
                <a:cs typeface="Arial" panose="020B0604020202020204" pitchFamily="34" charset="0"/>
              </a:rPr>
              <a:t>, ir nepersėti</a:t>
            </a:r>
          </a:p>
          <a:p>
            <a:pPr marL="228600" indent="-228600" algn="just">
              <a:buFont typeface="Wingdings"/>
              <a:buChar char="ü"/>
            </a:pPr>
            <a:r>
              <a:rPr lang="lt-LT" sz="1200">
                <a:latin typeface="Arial" panose="020B0604020202020204" pitchFamily="34" charset="0"/>
                <a:ea typeface="Times New Roman" panose="02020603050405020304" pitchFamily="18" charset="0"/>
                <a:cs typeface="Arial" panose="020B0604020202020204" pitchFamily="34" charset="0"/>
              </a:rPr>
              <a:t>neįrengti sausinimo, drėkinimo sistemų</a:t>
            </a:r>
          </a:p>
          <a:p>
            <a:pPr marL="228600" indent="-228600" algn="just">
              <a:buFont typeface="Wingdings"/>
              <a:buChar char="ü"/>
            </a:pPr>
            <a:r>
              <a:rPr lang="lt-LT" sz="1200">
                <a:latin typeface="Arial" panose="020B0604020202020204" pitchFamily="34" charset="0"/>
                <a:ea typeface="Times New Roman" panose="02020603050405020304" pitchFamily="18" charset="0"/>
                <a:cs typeface="Arial" panose="020B0604020202020204" pitchFamily="34" charset="0"/>
              </a:rPr>
              <a:t>nenaudoti augalų apsaugos produktų, netręšti mineralinėmis, organinėmis trąšomis, neskleisti nuotekų dumblo, nekalkinti</a:t>
            </a:r>
          </a:p>
          <a:p>
            <a:pPr marL="228600" indent="-228600" algn="just">
              <a:buFont typeface="Wingdings"/>
              <a:buChar char="ü"/>
            </a:pPr>
            <a:r>
              <a:rPr lang="lt-LT" sz="1200">
                <a:latin typeface="Arial" panose="020B0604020202020204" pitchFamily="34" charset="0"/>
                <a:ea typeface="Times New Roman" panose="02020603050405020304" pitchFamily="18" charset="0"/>
                <a:cs typeface="Arial" panose="020B0604020202020204" pitchFamily="34" charset="0"/>
              </a:rPr>
              <a:t>pasirinkti priežiūros būdą </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lt-LT" sz="1200">
                <a:latin typeface="Arial" panose="020B0604020202020204" pitchFamily="34" charset="0"/>
                <a:ea typeface="Times New Roman" panose="02020603050405020304" pitchFamily="18" charset="0"/>
                <a:cs typeface="Arial" panose="020B0604020202020204" pitchFamily="34" charset="0"/>
              </a:rPr>
              <a:t>šienavimą arba ganymą (pažymima PPIS teikiant paraišką)</a:t>
            </a:r>
          </a:p>
          <a:p>
            <a:pPr marL="228600" indent="-228600" algn="just">
              <a:buFont typeface="Wingdings"/>
              <a:buChar char="ü"/>
            </a:pPr>
            <a:endParaRPr lang="lt-LT" sz="1200">
              <a:latin typeface="Arial" panose="020B0604020202020204" pitchFamily="34" charset="0"/>
              <a:ea typeface="Times New Roman" panose="02020603050405020304" pitchFamily="18" charset="0"/>
              <a:cs typeface="Arial" panose="020B0604020202020204" pitchFamily="34" charset="0"/>
            </a:endParaRPr>
          </a:p>
          <a:p>
            <a:pPr algn="just"/>
            <a:r>
              <a:rPr lang="lt-LT" sz="1200">
                <a:latin typeface="Arial" panose="020B0604020202020204" pitchFamily="34" charset="0"/>
                <a:ea typeface="Times New Roman" panose="02020603050405020304" pitchFamily="18" charset="0"/>
                <a:cs typeface="Arial" panose="020B0604020202020204" pitchFamily="34" charset="0"/>
              </a:rPr>
              <a:t>Su tais pačiais ūkiniais gyvūnais </a:t>
            </a:r>
            <a:r>
              <a:rPr lang="lt-LT" sz="1200">
                <a:solidFill>
                  <a:srgbClr val="0070C0"/>
                </a:solidFill>
                <a:latin typeface="Arial" panose="020B0604020202020204" pitchFamily="34" charset="0"/>
                <a:ea typeface="Times New Roman" panose="02020603050405020304" pitchFamily="18" charset="0"/>
                <a:cs typeface="Arial" panose="020B0604020202020204" pitchFamily="34" charset="0"/>
              </a:rPr>
              <a:t>galima</a:t>
            </a:r>
            <a:r>
              <a:rPr lang="lt-LT" sz="1200">
                <a:latin typeface="Arial" panose="020B0604020202020204" pitchFamily="34" charset="0"/>
                <a:ea typeface="Times New Roman" panose="02020603050405020304" pitchFamily="18" charset="0"/>
                <a:cs typeface="Arial" panose="020B0604020202020204" pitchFamily="34" charset="0"/>
              </a:rPr>
              <a:t> dalyvauti šioje veikloje ir ekologinėje sistemoje „Gyvūnų gerovė“ ir pagal šią veiklą deklaruotuose plotuose </a:t>
            </a:r>
            <a:r>
              <a:rPr lang="lt-LT" sz="1200">
                <a:solidFill>
                  <a:srgbClr val="0070C0"/>
                </a:solidFill>
                <a:latin typeface="Arial" panose="020B0604020202020204" pitchFamily="34" charset="0"/>
                <a:ea typeface="Times New Roman" panose="02020603050405020304" pitchFamily="18" charset="0"/>
                <a:cs typeface="Arial" panose="020B0604020202020204" pitchFamily="34" charset="0"/>
              </a:rPr>
              <a:t>galima</a:t>
            </a:r>
            <a:r>
              <a:rPr lang="lt-LT" sz="1200">
                <a:latin typeface="Arial" panose="020B0604020202020204" pitchFamily="34" charset="0"/>
                <a:ea typeface="Times New Roman" panose="02020603050405020304" pitchFamily="18" charset="0"/>
                <a:cs typeface="Arial" panose="020B0604020202020204" pitchFamily="34" charset="0"/>
              </a:rPr>
              <a:t> ganyti „Gyvūnų gerovė“ dalyvaujančius ūkinius gyvūnus</a:t>
            </a:r>
          </a:p>
          <a:p>
            <a:pPr algn="just"/>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Per įsipareigojimų laikotarpį </a:t>
            </a:r>
            <a:r>
              <a:rPr lang="lt-LT" sz="1200">
                <a:effectLst/>
                <a:latin typeface="Arial" panose="020B0604020202020204" pitchFamily="34" charset="0"/>
                <a:ea typeface="Times New Roman" panose="02020603050405020304" pitchFamily="18" charset="0"/>
                <a:cs typeface="Arial" panose="020B0604020202020204" pitchFamily="34" charset="0"/>
              </a:rPr>
              <a:t>pirmaisiais metais deklaruoto ploto </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nepadidinti daugiau kaip 10 proc., bet </a:t>
            </a:r>
            <a:r>
              <a:rPr lang="lt-LT" sz="1200">
                <a:solidFill>
                  <a:srgbClr val="000000"/>
                </a:solidFill>
                <a:latin typeface="Arial" panose="020B0604020202020204" pitchFamily="34" charset="0"/>
                <a:ea typeface="Times New Roman" panose="02020603050405020304" pitchFamily="18" charset="0"/>
                <a:cs typeface="Arial" panose="020B0604020202020204" pitchFamily="34" charset="0"/>
              </a:rPr>
              <a:t>ir ne</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 daugiau kaip 1 ha, </a:t>
            </a:r>
            <a:r>
              <a:rPr lang="lt-LT" sz="1200">
                <a:solidFill>
                  <a:srgbClr val="000000"/>
                </a:solidFill>
                <a:latin typeface="Arial" panose="020B0604020202020204" pitchFamily="34" charset="0"/>
                <a:ea typeface="Times New Roman" panose="02020603050405020304" pitchFamily="18" charset="0"/>
                <a:cs typeface="Arial" panose="020B0604020202020204" pitchFamily="34" charset="0"/>
              </a:rPr>
              <a:t>bei</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 nesumažinti jo daugiau kaip 10 proc.</a:t>
            </a:r>
            <a:endParaRPr lang="lt-LT" sz="1200">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3758015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457200" y="752301"/>
            <a:ext cx="8267700" cy="338554"/>
          </a:xfrm>
          <a:prstGeom prst="rect">
            <a:avLst/>
          </a:prstGeom>
          <a:noFill/>
        </p:spPr>
        <p:txBody>
          <a:bodyPr wrap="square" lIns="91440" tIns="45720" rIns="91440" bIns="45720" rtlCol="0" anchor="t">
            <a:spAutoFit/>
          </a:bodyPr>
          <a:lstStyle/>
          <a:p>
            <a:pPr algn="ctr"/>
            <a:r>
              <a:rPr lang="lt-LT" altLang="lt-LT" sz="1600" b="1">
                <a:solidFill>
                  <a:srgbClr val="8EC543"/>
                </a:solidFill>
                <a:latin typeface="Arial"/>
                <a:cs typeface="Arial"/>
              </a:rPr>
              <a:t>„</a:t>
            </a:r>
            <a:r>
              <a:rPr lang="lt-LT" sz="1600" b="1">
                <a:solidFill>
                  <a:srgbClr val="8EC543"/>
                </a:solidFill>
                <a:latin typeface="Arial"/>
                <a:cs typeface="Arial"/>
              </a:rPr>
              <a:t>KOMPLEKSINĖ PIEVŲ IR ŠLAPYNIŲ PRIEŽIŪROS SCHEMA</a:t>
            </a:r>
            <a:r>
              <a:rPr lang="lt-LT" altLang="lt-LT" sz="1600" b="1">
                <a:solidFill>
                  <a:srgbClr val="8EC543"/>
                </a:solidFill>
                <a:latin typeface="Arial"/>
                <a:cs typeface="Arial"/>
              </a:rPr>
              <a:t>“ III</a:t>
            </a:r>
            <a:endParaRPr lang="lt-LT" sz="1600">
              <a:solidFill>
                <a:srgbClr val="8EC543"/>
              </a:solidFill>
              <a:latin typeface="Arial"/>
              <a:cs typeface="Arial"/>
            </a:endParaRPr>
          </a:p>
        </p:txBody>
      </p:sp>
      <p:sp>
        <p:nvSpPr>
          <p:cNvPr id="6" name="TextBox 5">
            <a:extLst>
              <a:ext uri="{FF2B5EF4-FFF2-40B4-BE49-F238E27FC236}">
                <a16:creationId xmlns:a16="http://schemas.microsoft.com/office/drawing/2014/main" id="{B1B14F36-743E-C4F9-3404-8A5C4FF8CA60}"/>
              </a:ext>
            </a:extLst>
          </p:cNvPr>
          <p:cNvSpPr txBox="1"/>
          <p:nvPr/>
        </p:nvSpPr>
        <p:spPr>
          <a:xfrm>
            <a:off x="419100" y="988516"/>
            <a:ext cx="8511539" cy="4078039"/>
          </a:xfrm>
          <a:prstGeom prst="rect">
            <a:avLst/>
          </a:prstGeom>
          <a:noFill/>
        </p:spPr>
        <p:txBody>
          <a:bodyPr wrap="square">
            <a:spAutoFit/>
          </a:bodyPr>
          <a:lstStyle/>
          <a:p>
            <a:pPr algn="just"/>
            <a:r>
              <a:rPr lang="lt-LT" altLang="en-US" sz="1100" b="1">
                <a:latin typeface="Arial" panose="020B0604020202020204" pitchFamily="34" charset="0"/>
                <a:cs typeface="Arial" panose="020B0604020202020204" pitchFamily="34" charset="0"/>
              </a:rPr>
              <a:t>Įsipareigojimai (II)</a:t>
            </a:r>
            <a:r>
              <a:rPr lang="lt-LT" altLang="en-US" sz="1100">
                <a:latin typeface="Arial" panose="020B0604020202020204" pitchFamily="34" charset="0"/>
                <a:cs typeface="Arial" panose="020B0604020202020204" pitchFamily="34" charset="0"/>
              </a:rPr>
              <a:t>:</a:t>
            </a:r>
            <a:endParaRPr lang="lt-LT" sz="1100">
              <a:latin typeface="Arial" panose="020B0604020202020204" pitchFamily="34" charset="0"/>
              <a:ea typeface="Times New Roman" panose="02020603050405020304" pitchFamily="18" charset="0"/>
              <a:cs typeface="Arial" panose="020B0604020202020204" pitchFamily="34" charset="0"/>
            </a:endParaRPr>
          </a:p>
          <a:p>
            <a:pPr algn="just"/>
            <a:r>
              <a:rPr lang="lt-LT" sz="1100" b="1" i="1">
                <a:effectLst/>
                <a:latin typeface="Arial" panose="020B0604020202020204" pitchFamily="34" charset="0"/>
                <a:ea typeface="Times New Roman" panose="02020603050405020304" pitchFamily="18" charset="0"/>
                <a:cs typeface="Arial" panose="020B0604020202020204" pitchFamily="34" charset="0"/>
              </a:rPr>
              <a:t>pasirinkus šienavimą</a:t>
            </a:r>
            <a:r>
              <a:rPr lang="lt-LT" sz="1100" i="1">
                <a:effectLst/>
                <a:latin typeface="Arial" panose="020B0604020202020204" pitchFamily="34" charset="0"/>
                <a:ea typeface="Times New Roman" panose="02020603050405020304" pitchFamily="18" charset="0"/>
                <a:cs typeface="Arial" panose="020B0604020202020204" pitchFamily="34" charset="0"/>
              </a:rPr>
              <a:t> (EB svarbos buveinėse: pilkosios kopos, kopų varnauogynai, drėgnos tarpkopės, pajūrio smėlynų tyruliai, nesusivėrusios žemyninės smiltpievės, karbonatinių smėlynų pievos</a:t>
            </a:r>
            <a:r>
              <a:rPr lang="lt-LT" sz="1100" i="1">
                <a:solidFill>
                  <a:srgbClr val="000000"/>
                </a:solidFill>
                <a:effectLst/>
                <a:latin typeface="Arial" panose="020B0604020202020204" pitchFamily="34" charset="0"/>
                <a:ea typeface="Times New Roman" panose="02020603050405020304" pitchFamily="18" charset="0"/>
                <a:cs typeface="Arial" panose="020B0604020202020204" pitchFamily="34" charset="0"/>
              </a:rPr>
              <a:t> šienavimas draudžiamas)</a:t>
            </a:r>
            <a:r>
              <a:rPr lang="lt-LT" altLang="en-US" sz="1100" i="1">
                <a:latin typeface="Arial" panose="020B0604020202020204" pitchFamily="34" charset="0"/>
                <a:cs typeface="Arial" panose="020B0604020202020204" pitchFamily="34" charset="0"/>
              </a:rPr>
              <a:t>: </a:t>
            </a:r>
            <a:endParaRPr lang="lt-LT" sz="1100" i="1">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ü"/>
            </a:pPr>
            <a:r>
              <a:rPr lang="lt-LT" altLang="en-US" sz="1100">
                <a:latin typeface="Arial" panose="020B0604020202020204" pitchFamily="34" charset="0"/>
                <a:cs typeface="Arial" panose="020B0604020202020204" pitchFamily="34" charset="0"/>
              </a:rPr>
              <a:t>šienauti nuo birželio 20 d., išskyrus: </a:t>
            </a:r>
            <a:r>
              <a:rPr lang="lt-LT" sz="1100">
                <a:effectLst/>
                <a:latin typeface="Arial" panose="020B0604020202020204" pitchFamily="34" charset="0"/>
                <a:ea typeface="Times New Roman" panose="02020603050405020304" pitchFamily="18" charset="0"/>
                <a:cs typeface="Arial" panose="020B0604020202020204" pitchFamily="34" charset="0"/>
              </a:rPr>
              <a:t>stulgio apsaugos plotuose nuo liepos 15 d., meldinių nendrinukių buveinėse nuo rugpjūčio 15 d., didžiosios kuolingos - </a:t>
            </a:r>
            <a:r>
              <a:rPr lang="lt-LT" sz="1100">
                <a:solidFill>
                  <a:srgbClr val="000000"/>
                </a:solidFill>
                <a:effectLst/>
                <a:latin typeface="Arial" panose="020B0604020202020204" pitchFamily="34" charset="0"/>
                <a:ea typeface="Times New Roman" panose="02020603050405020304" pitchFamily="18" charset="0"/>
                <a:cs typeface="Arial" panose="020B0604020202020204" pitchFamily="34" charset="0"/>
              </a:rPr>
              <a:t>50 proc. deklaruojamo ploto nuo birželio 20 d., likusi dalis – nuo liepos 15 d.</a:t>
            </a:r>
            <a:endParaRPr lang="lt-LT" sz="1100">
              <a:effectLst/>
              <a:latin typeface="Arial" panose="020B0604020202020204" pitchFamily="34" charset="0"/>
              <a:ea typeface="Times New Roman" panose="02020603050405020304" pitchFamily="18" charset="0"/>
              <a:cs typeface="Arial" panose="020B0604020202020204" pitchFamily="34" charset="0"/>
            </a:endParaRPr>
          </a:p>
          <a:p>
            <a:pPr marL="285750" indent="-285750" algn="just">
              <a:buFont typeface="Wingdings" panose="05000000000000000000" pitchFamily="2" charset="2"/>
              <a:buChar char="ü"/>
            </a:pPr>
            <a:r>
              <a:rPr lang="lt-LT" altLang="en-US" sz="1100">
                <a:latin typeface="Arial" panose="020B0604020202020204" pitchFamily="34" charset="0"/>
                <a:cs typeface="Arial" panose="020B0604020202020204" pitchFamily="34" charset="0"/>
              </a:rPr>
              <a:t>šienavimą baigti iki rugsėjo 1 d., išskyrus: </a:t>
            </a:r>
            <a:r>
              <a:rPr lang="lt-LT" sz="1100">
                <a:solidFill>
                  <a:srgbClr val="000000"/>
                </a:solidFill>
                <a:effectLst/>
                <a:latin typeface="Arial" panose="020B0604020202020204" pitchFamily="34" charset="0"/>
                <a:ea typeface="Times New Roman" panose="02020603050405020304" pitchFamily="18" charset="0"/>
                <a:cs typeface="Arial" panose="020B0604020202020204" pitchFamily="34" charset="0"/>
              </a:rPr>
              <a:t>balinių vėžlių, didžiosios kuolingos, stulgio, meldinių nendrinukių, kraujalakinio melsvio, šiaurinio auksinuko</a:t>
            </a:r>
            <a:r>
              <a:rPr lang="lt-LT" sz="1100">
                <a:effectLst/>
                <a:latin typeface="Arial" panose="020B0604020202020204" pitchFamily="34" charset="0"/>
                <a:ea typeface="Times New Roman" panose="02020603050405020304" pitchFamily="18" charset="0"/>
                <a:cs typeface="Arial" panose="020B0604020202020204" pitchFamily="34" charset="0"/>
              </a:rPr>
              <a:t> buveinėse – iki spalio 1 d. (kiti (neprivalomi) šienavimai leidžiami vėliau)</a:t>
            </a:r>
          </a:p>
          <a:p>
            <a:pPr marL="285750" indent="-285750" algn="just">
              <a:buFont typeface="Wingdings" panose="05000000000000000000" pitchFamily="2" charset="2"/>
              <a:buChar char="ü"/>
            </a:pPr>
            <a:r>
              <a:rPr lang="lt-LT" sz="1100" b="0" i="0" u="none" strike="noStrike">
                <a:solidFill>
                  <a:srgbClr val="000000"/>
                </a:solidFill>
                <a:effectLst/>
                <a:latin typeface="Arial" panose="020B0604020202020204" pitchFamily="34" charset="0"/>
                <a:cs typeface="Arial" panose="020B0604020202020204" pitchFamily="34" charset="0"/>
              </a:rPr>
              <a:t>žolės nesmulkinti ir nepaskleisti; drugių buveinių apsaugos plotuose žolę </a:t>
            </a:r>
            <a:r>
              <a:rPr lang="lt-LT" sz="1100">
                <a:solidFill>
                  <a:srgbClr val="000000"/>
                </a:solidFill>
                <a:latin typeface="Arial" panose="020B0604020202020204" pitchFamily="34" charset="0"/>
                <a:cs typeface="Arial" panose="020B0604020202020204" pitchFamily="34" charset="0"/>
              </a:rPr>
              <a:t>pa</a:t>
            </a:r>
            <a:r>
              <a:rPr lang="lt-LT" sz="1100" b="0" i="0" u="none" strike="noStrike">
                <a:solidFill>
                  <a:srgbClr val="000000"/>
                </a:solidFill>
                <a:effectLst/>
                <a:latin typeface="Arial" panose="020B0604020202020204" pitchFamily="34" charset="0"/>
                <a:cs typeface="Arial" panose="020B0604020202020204" pitchFamily="34" charset="0"/>
              </a:rPr>
              <a:t>džiovinti prieš surenkant </a:t>
            </a:r>
            <a:r>
              <a:rPr lang="lt-LT" sz="1100">
                <a:solidFill>
                  <a:srgbClr val="000000"/>
                </a:solidFill>
                <a:effectLst/>
                <a:latin typeface="Arial" panose="020B0604020202020204" pitchFamily="34" charset="0"/>
                <a:ea typeface="Times New Roman" panose="02020603050405020304" pitchFamily="18" charset="0"/>
                <a:cs typeface="Arial" panose="020B0604020202020204" pitchFamily="34" charset="0"/>
              </a:rPr>
              <a:t>ir likus ne mažiau kaip 5 d. d. iki išdžiovintos žolės išvežimo, bet ne vėliau nei iki spalio 1 d. „NMA agro“ pateikti nušienautos žolės nuotraukas iš skirtingų lauko vietų</a:t>
            </a:r>
            <a:endParaRPr lang="lt-LT" sz="1100">
              <a:effectLst/>
              <a:latin typeface="Arial" panose="020B0604020202020204" pitchFamily="34" charset="0"/>
              <a:ea typeface="Times New Roman" panose="02020603050405020304" pitchFamily="18" charset="0"/>
              <a:cs typeface="Arial" panose="020B0604020202020204" pitchFamily="34" charset="0"/>
            </a:endParaRPr>
          </a:p>
          <a:p>
            <a:pPr marL="285750" indent="-285750" algn="just">
              <a:buFont typeface="Wingdings" panose="05000000000000000000" pitchFamily="2" charset="2"/>
              <a:buChar char="ü"/>
            </a:pPr>
            <a:r>
              <a:rPr lang="lt-LT" altLang="en-US" sz="1100">
                <a:latin typeface="Arial" panose="020B0604020202020204" pitchFamily="34" charset="0"/>
                <a:cs typeface="Arial" panose="020B0604020202020204" pitchFamily="34" charset="0"/>
              </a:rPr>
              <a:t>pievose žolę išvežti iki spalio 1 d., šlapynėse – </a:t>
            </a:r>
            <a:r>
              <a:rPr lang="lt-LT" sz="1100">
                <a:solidFill>
                  <a:srgbClr val="000000"/>
                </a:solidFill>
                <a:effectLst/>
                <a:latin typeface="Arial" panose="020B0604020202020204" pitchFamily="34" charset="0"/>
                <a:ea typeface="Times New Roman" panose="02020603050405020304" pitchFamily="18" charset="0"/>
                <a:cs typeface="Arial" panose="020B0604020202020204" pitchFamily="34" charset="0"/>
              </a:rPr>
              <a:t>iki kitų metų kovo 1 d.</a:t>
            </a:r>
          </a:p>
          <a:p>
            <a:pPr marL="285750" indent="-285750" algn="just">
              <a:buFont typeface="Wingdings" panose="05000000000000000000" pitchFamily="2" charset="2"/>
              <a:buChar char="ü"/>
            </a:pPr>
            <a:r>
              <a:rPr lang="lt-LT" altLang="en-US" sz="1100">
                <a:latin typeface="Arial" panose="020B0604020202020204" pitchFamily="34" charset="0"/>
                <a:cs typeface="Arial" panose="020B0604020202020204" pitchFamily="34" charset="0"/>
              </a:rPr>
              <a:t>kiekviename lauke palikti 20–30 proc. nešienauto ploto, bet vienoje vietoje ne daugiau 2 ha, m</a:t>
            </a:r>
            <a:r>
              <a:rPr lang="lt-LT" sz="1100">
                <a:effectLst/>
                <a:latin typeface="Arial" panose="020B0604020202020204" pitchFamily="34" charset="0"/>
                <a:ea typeface="Times New Roman" panose="02020603050405020304" pitchFamily="18" charset="0"/>
                <a:cs typeface="Arial" panose="020B0604020202020204" pitchFamily="34" charset="0"/>
              </a:rPr>
              <a:t>eldinių nendrinukių buveinėse palikti 50 proc. </a:t>
            </a:r>
            <a:r>
              <a:rPr lang="lt-LT" sz="1100">
                <a:latin typeface="Arial" panose="020B0604020202020204" pitchFamily="34" charset="0"/>
                <a:ea typeface="Times New Roman" panose="02020603050405020304" pitchFamily="18" charset="0"/>
                <a:cs typeface="Arial" panose="020B0604020202020204" pitchFamily="34" charset="0"/>
              </a:rPr>
              <a:t>nešienauto ploto; nešienaujamo ploto vieta kasmet keičiama</a:t>
            </a:r>
          </a:p>
          <a:p>
            <a:pPr algn="just"/>
            <a:endParaRPr lang="lt-LT" sz="600">
              <a:latin typeface="Arial" panose="020B0604020202020204" pitchFamily="34" charset="0"/>
              <a:ea typeface="Times New Roman" panose="02020603050405020304" pitchFamily="18" charset="0"/>
              <a:cs typeface="Arial" panose="020B0604020202020204" pitchFamily="34" charset="0"/>
            </a:endParaRPr>
          </a:p>
          <a:p>
            <a:pPr algn="just"/>
            <a:r>
              <a:rPr lang="lt-LT" sz="1100" b="1" i="1">
                <a:effectLst/>
                <a:latin typeface="Arial" panose="020B0604020202020204" pitchFamily="34" charset="0"/>
                <a:ea typeface="Times New Roman" panose="02020603050405020304" pitchFamily="18" charset="0"/>
                <a:cs typeface="Arial" panose="020B0604020202020204" pitchFamily="34" charset="0"/>
              </a:rPr>
              <a:t>pasirinkus ganymą</a:t>
            </a:r>
            <a:r>
              <a:rPr lang="lt-LT" sz="1100" i="1">
                <a:effectLst/>
                <a:latin typeface="Arial" panose="020B0604020202020204" pitchFamily="34" charset="0"/>
                <a:ea typeface="Times New Roman" panose="02020603050405020304" pitchFamily="18" charset="0"/>
                <a:cs typeface="Arial" panose="020B0604020202020204" pitchFamily="34" charset="0"/>
              </a:rPr>
              <a:t> </a:t>
            </a:r>
            <a:r>
              <a:rPr lang="lt-LT" sz="1100">
                <a:effectLst/>
                <a:latin typeface="Arial" panose="020B0604020202020204" pitchFamily="34" charset="0"/>
                <a:ea typeface="Times New Roman" panose="02020603050405020304" pitchFamily="18" charset="0"/>
                <a:cs typeface="Arial" panose="020B0604020202020204" pitchFamily="34" charset="0"/>
              </a:rPr>
              <a:t>(ganymas meldinių nendrinukių buveinėse draudžiamas)</a:t>
            </a:r>
            <a:r>
              <a:rPr lang="lt-LT" altLang="en-US" sz="1100" i="1">
                <a:latin typeface="Arial" panose="020B0604020202020204" pitchFamily="34" charset="0"/>
                <a:cs typeface="Arial" panose="020B0604020202020204" pitchFamily="34" charset="0"/>
              </a:rPr>
              <a:t>: </a:t>
            </a:r>
            <a:endParaRPr lang="lt-LT" altLang="en-US" sz="110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ü"/>
            </a:pPr>
            <a:r>
              <a:rPr lang="lt-LT" sz="1100" b="1" u="sng">
                <a:latin typeface="Arial" panose="020B0604020202020204" pitchFamily="34" charset="0"/>
                <a:ea typeface="Times New Roman" panose="02020603050405020304" pitchFamily="18" charset="0"/>
                <a:cs typeface="Arial" panose="020B0604020202020204" pitchFamily="34" charset="0"/>
              </a:rPr>
              <a:t>turėti</a:t>
            </a:r>
            <a:r>
              <a:rPr lang="lt-LT" sz="1100">
                <a:latin typeface="Arial" panose="020B0604020202020204" pitchFamily="34" charset="0"/>
                <a:ea typeface="Times New Roman" panose="02020603050405020304" pitchFamily="18" charset="0"/>
                <a:cs typeface="Arial" panose="020B0604020202020204" pitchFamily="34" charset="0"/>
              </a:rPr>
              <a:t> </a:t>
            </a:r>
            <a:r>
              <a:rPr lang="lt-LT" sz="1100">
                <a:effectLst/>
                <a:latin typeface="Arial" panose="020B0604020202020204" pitchFamily="34" charset="0"/>
                <a:ea typeface="Times New Roman" panose="02020603050405020304" pitchFamily="18" charset="0"/>
                <a:cs typeface="Arial" panose="020B0604020202020204" pitchFamily="34" charset="0"/>
              </a:rPr>
              <a:t>ne mažiau kaip 0,1 SG/ha ūkinių gyvūnų; </a:t>
            </a:r>
            <a:r>
              <a:rPr lang="lt-LT" sz="1100">
                <a:latin typeface="Arial" panose="020B0604020202020204" pitchFamily="34" charset="0"/>
                <a:ea typeface="Times New Roman" panose="02020603050405020304" pitchFamily="18" charset="0"/>
                <a:cs typeface="Arial" panose="020B0604020202020204" pitchFamily="34" charset="0"/>
              </a:rPr>
              <a:t>ganiavos laikotarpis neribojama</a:t>
            </a:r>
            <a:r>
              <a:rPr lang="en-US" sz="1100">
                <a:latin typeface="Arial" panose="020B0604020202020204" pitchFamily="34" charset="0"/>
                <a:ea typeface="Times New Roman" panose="02020603050405020304" pitchFamily="18" charset="0"/>
                <a:cs typeface="Arial" panose="020B0604020202020204" pitchFamily="34" charset="0"/>
              </a:rPr>
              <a:t>s</a:t>
            </a:r>
            <a:r>
              <a:rPr lang="lt-LT" sz="1100">
                <a:latin typeface="Arial" panose="020B0604020202020204" pitchFamily="34" charset="0"/>
                <a:ea typeface="Times New Roman" panose="02020603050405020304" pitchFamily="18" charset="0"/>
                <a:cs typeface="Arial" panose="020B0604020202020204" pitchFamily="34" charset="0"/>
              </a:rPr>
              <a:t> </a:t>
            </a:r>
          </a:p>
          <a:p>
            <a:pPr marL="285750" indent="-285750" algn="just">
              <a:buFont typeface="Wingdings" panose="05000000000000000000" pitchFamily="2" charset="2"/>
              <a:buChar char="ü"/>
            </a:pPr>
            <a:r>
              <a:rPr lang="lt-LT" sz="1100">
                <a:effectLst/>
                <a:latin typeface="Arial" panose="020B0604020202020204" pitchFamily="34" charset="0"/>
                <a:ea typeface="Times New Roman" panose="02020603050405020304" pitchFamily="18" charset="0"/>
                <a:cs typeface="Arial" panose="020B0604020202020204" pitchFamily="34" charset="0"/>
              </a:rPr>
              <a:t>ūkinių gyvūnų </a:t>
            </a:r>
            <a:r>
              <a:rPr lang="lt-LT" altLang="en-US" sz="1100">
                <a:latin typeface="Arial" panose="020B0604020202020204" pitchFamily="34" charset="0"/>
                <a:cs typeface="Arial" panose="020B0604020202020204" pitchFamily="34" charset="0"/>
              </a:rPr>
              <a:t>papildomai nešerti ganymo laikotarpiu</a:t>
            </a:r>
            <a:endParaRPr lang="lt-LT" sz="1100">
              <a:effectLst/>
              <a:latin typeface="Arial" panose="020B0604020202020204" pitchFamily="34" charset="0"/>
              <a:ea typeface="Times New Roman" panose="02020603050405020304" pitchFamily="18" charset="0"/>
              <a:cs typeface="Arial" panose="020B0604020202020204" pitchFamily="34" charset="0"/>
            </a:endParaRPr>
          </a:p>
          <a:p>
            <a:pPr marL="285750" indent="-285750" algn="just">
              <a:buFont typeface="Wingdings" panose="05000000000000000000" pitchFamily="2" charset="2"/>
              <a:buChar char="ü"/>
            </a:pPr>
            <a:r>
              <a:rPr lang="lt-LT" sz="1100">
                <a:latin typeface="Arial" panose="020B0604020202020204" pitchFamily="34" charset="0"/>
                <a:ea typeface="Times New Roman" panose="02020603050405020304" pitchFamily="18" charset="0"/>
                <a:cs typeface="Arial" panose="020B0604020202020204" pitchFamily="34" charset="0"/>
              </a:rPr>
              <a:t>ganyti </a:t>
            </a:r>
            <a:r>
              <a:rPr lang="lt-LT" sz="1100">
                <a:effectLst/>
                <a:latin typeface="Arial" panose="020B0604020202020204" pitchFamily="34" charset="0"/>
                <a:ea typeface="Times New Roman" panose="02020603050405020304" pitchFamily="18" charset="0"/>
                <a:cs typeface="Arial" panose="020B0604020202020204" pitchFamily="34" charset="0"/>
              </a:rPr>
              <a:t>0,1</a:t>
            </a:r>
            <a:r>
              <a:rPr lang="lt-LT" sz="1100">
                <a:latin typeface="Arial" panose="020B0604020202020204" pitchFamily="34" charset="0"/>
                <a:ea typeface="Times New Roman" panose="02020603050405020304" pitchFamily="18" charset="0"/>
                <a:cs typeface="Arial" panose="020B0604020202020204" pitchFamily="34" charset="0"/>
              </a:rPr>
              <a:t>–1 SG/ha intensyvumu, išskyrus </a:t>
            </a:r>
            <a:r>
              <a:rPr lang="lt-LT" sz="1100" b="0" i="0" u="none" strike="noStrike">
                <a:solidFill>
                  <a:srgbClr val="000000"/>
                </a:solidFill>
                <a:effectLst/>
                <a:latin typeface="Arial" panose="020B0604020202020204" pitchFamily="34" charset="0"/>
              </a:rPr>
              <a:t>EB svarbos buveinėse: pilkosios kopos, kopų varnauogynai, drėgnos tarpkopės, pajūrio smėlynų tyruliai, nesusivėrusios žemyninės smiltpievės, kadagynai, karbonatinių smėlynų pievos, stepinės pievos, rūšių turtingieji briedgaurynai ne didesniu kaip 0,3 SG/ha</a:t>
            </a:r>
            <a:endParaRPr lang="lt-LT" sz="1100">
              <a:solidFill>
                <a:srgbClr val="000000"/>
              </a:solidFill>
              <a:latin typeface="Arial" panose="020B0604020202020204" pitchFamily="34" charset="0"/>
            </a:endParaRPr>
          </a:p>
          <a:p>
            <a:pPr marL="285750" indent="-285750" algn="just">
              <a:buFont typeface="Wingdings" panose="05000000000000000000" pitchFamily="2" charset="2"/>
              <a:buChar char="ü"/>
            </a:pPr>
            <a:r>
              <a:rPr lang="lt-LT" sz="1100">
                <a:latin typeface="Arial" panose="020B0604020202020204" pitchFamily="34" charset="0"/>
                <a:ea typeface="Times New Roman" panose="02020603050405020304" pitchFamily="18" charset="0"/>
                <a:cs typeface="Arial" panose="020B0604020202020204" pitchFamily="34" charset="0"/>
              </a:rPr>
              <a:t>ganant</a:t>
            </a:r>
            <a:r>
              <a:rPr lang="lt-LT" sz="1100">
                <a:solidFill>
                  <a:schemeClr val="accent6">
                    <a:lumMod val="75000"/>
                  </a:schemeClr>
                </a:solidFill>
                <a:effectLst/>
                <a:latin typeface="Arial" panose="020B0604020202020204" pitchFamily="34" charset="0"/>
                <a:ea typeface="Times New Roman" panose="02020603050405020304" pitchFamily="18" charset="0"/>
                <a:cs typeface="Arial" panose="020B0604020202020204" pitchFamily="34" charset="0"/>
              </a:rPr>
              <a:t> </a:t>
            </a:r>
            <a:r>
              <a:rPr lang="lt-LT" sz="1100">
                <a:effectLst/>
                <a:latin typeface="Arial" panose="020B0604020202020204" pitchFamily="34" charset="0"/>
                <a:ea typeface="Times New Roman" panose="02020603050405020304" pitchFamily="18" charset="0"/>
                <a:cs typeface="Arial" panose="020B0604020202020204" pitchFamily="34" charset="0"/>
              </a:rPr>
              <a:t>0,1</a:t>
            </a:r>
            <a:r>
              <a:rPr lang="lt-LT" sz="1100">
                <a:latin typeface="Arial" panose="020B0604020202020204" pitchFamily="34" charset="0"/>
                <a:ea typeface="Times New Roman" panose="02020603050405020304" pitchFamily="18" charset="0"/>
                <a:cs typeface="Arial" panose="020B0604020202020204" pitchFamily="34" charset="0"/>
              </a:rPr>
              <a:t>– 0,3</a:t>
            </a:r>
            <a:r>
              <a:rPr lang="lt-LT" sz="1100">
                <a:effectLst/>
                <a:latin typeface="Arial" panose="020B0604020202020204" pitchFamily="34" charset="0"/>
                <a:ea typeface="Times New Roman" panose="02020603050405020304" pitchFamily="18" charset="0"/>
                <a:cs typeface="Arial" panose="020B0604020202020204" pitchFamily="34" charset="0"/>
              </a:rPr>
              <a:t> SG/ha </a:t>
            </a:r>
            <a:r>
              <a:rPr lang="lt-LT" sz="1100">
                <a:latin typeface="Arial" panose="020B0604020202020204" pitchFamily="34" charset="0"/>
                <a:ea typeface="Times New Roman" panose="02020603050405020304" pitchFamily="18" charset="0"/>
                <a:cs typeface="Arial" panose="020B0604020202020204" pitchFamily="34" charset="0"/>
              </a:rPr>
              <a:t>intensyvumu</a:t>
            </a:r>
            <a:r>
              <a:rPr lang="lt-LT" sz="1100">
                <a:effectLst/>
                <a:latin typeface="Arial" panose="020B0604020202020204" pitchFamily="34" charset="0"/>
                <a:ea typeface="Times New Roman" panose="02020603050405020304" pitchFamily="18" charset="0"/>
                <a:cs typeface="Arial" panose="020B0604020202020204" pitchFamily="34" charset="0"/>
              </a:rPr>
              <a:t>,</a:t>
            </a:r>
            <a:r>
              <a:rPr lang="lt-LT" sz="1100">
                <a:latin typeface="Arial" panose="020B0604020202020204" pitchFamily="34" charset="0"/>
                <a:ea typeface="Times New Roman" panose="02020603050405020304" pitchFamily="18" charset="0"/>
                <a:cs typeface="Arial" panose="020B0604020202020204" pitchFamily="34" charset="0"/>
              </a:rPr>
              <a:t> nenuganytą žolę nušienauti ir išvežti, nušienautos žolės negalima smulkinti ir paskleisti</a:t>
            </a:r>
          </a:p>
          <a:p>
            <a:pPr marL="285750" indent="-285750" algn="just">
              <a:buFont typeface="Wingdings" panose="05000000000000000000" pitchFamily="2" charset="2"/>
              <a:buChar char="ü"/>
            </a:pPr>
            <a:r>
              <a:rPr lang="lt-LT" sz="1100">
                <a:latin typeface="Arial" panose="020B0604020202020204" pitchFamily="34" charset="0"/>
                <a:ea typeface="Times New Roman" panose="02020603050405020304" pitchFamily="18" charset="0"/>
                <a:cs typeface="Arial" panose="020B0604020202020204" pitchFamily="34" charset="0"/>
              </a:rPr>
              <a:t>ganant </a:t>
            </a:r>
            <a:r>
              <a:rPr lang="lt-LT" sz="1100">
                <a:effectLst/>
                <a:latin typeface="Arial" panose="020B0604020202020204" pitchFamily="34" charset="0"/>
                <a:ea typeface="Times New Roman" panose="02020603050405020304" pitchFamily="18" charset="0"/>
                <a:cs typeface="Arial" panose="020B0604020202020204" pitchFamily="34" charset="0"/>
              </a:rPr>
              <a:t>0,3</a:t>
            </a:r>
            <a:r>
              <a:rPr lang="lt-LT" sz="1100">
                <a:latin typeface="Arial" panose="020B0604020202020204" pitchFamily="34" charset="0"/>
                <a:ea typeface="Times New Roman" panose="02020603050405020304" pitchFamily="18" charset="0"/>
                <a:cs typeface="Arial" panose="020B0604020202020204" pitchFamily="34" charset="0"/>
              </a:rPr>
              <a:t>– 0,5</a:t>
            </a:r>
            <a:r>
              <a:rPr lang="lt-LT" sz="1100">
                <a:effectLst/>
                <a:latin typeface="Arial" panose="020B0604020202020204" pitchFamily="34" charset="0"/>
                <a:ea typeface="Times New Roman" panose="02020603050405020304" pitchFamily="18" charset="0"/>
                <a:cs typeface="Arial" panose="020B0604020202020204" pitchFamily="34" charset="0"/>
              </a:rPr>
              <a:t> SG/ha </a:t>
            </a:r>
            <a:r>
              <a:rPr lang="lt-LT" sz="1100">
                <a:latin typeface="Arial" panose="020B0604020202020204" pitchFamily="34" charset="0"/>
                <a:ea typeface="Times New Roman" panose="02020603050405020304" pitchFamily="18" charset="0"/>
                <a:cs typeface="Arial" panose="020B0604020202020204" pitchFamily="34" charset="0"/>
              </a:rPr>
              <a:t>intensyvumu</a:t>
            </a:r>
            <a:r>
              <a:rPr lang="lt-LT" sz="1100">
                <a:effectLst/>
                <a:latin typeface="Arial" panose="020B0604020202020204" pitchFamily="34" charset="0"/>
                <a:ea typeface="Times New Roman" panose="02020603050405020304" pitchFamily="18" charset="0"/>
                <a:cs typeface="Arial" panose="020B0604020202020204" pitchFamily="34" charset="0"/>
              </a:rPr>
              <a:t>,</a:t>
            </a:r>
            <a:r>
              <a:rPr lang="lt-LT" sz="1100">
                <a:latin typeface="Arial" panose="020B0604020202020204" pitchFamily="34" charset="0"/>
                <a:ea typeface="Times New Roman" panose="02020603050405020304" pitchFamily="18" charset="0"/>
                <a:cs typeface="Arial" panose="020B0604020202020204" pitchFamily="34" charset="0"/>
              </a:rPr>
              <a:t> turi būti ganymo požymių, šienauti nebūtina, nušienautos žolės negalima smulkinti ir paskleisti</a:t>
            </a:r>
          </a:p>
          <a:p>
            <a:pPr marL="285750" indent="-285750" algn="just">
              <a:buFont typeface="Wingdings" panose="05000000000000000000" pitchFamily="2" charset="2"/>
              <a:buChar char="ü"/>
            </a:pPr>
            <a:r>
              <a:rPr lang="lt-LT" sz="1100">
                <a:latin typeface="Arial" panose="020B0604020202020204" pitchFamily="34" charset="0"/>
                <a:ea typeface="Times New Roman" panose="02020603050405020304" pitchFamily="18" charset="0"/>
                <a:cs typeface="Arial" panose="020B0604020202020204" pitchFamily="34" charset="0"/>
              </a:rPr>
              <a:t>ganant 0,5 –1 SG/ha intensyvumu, turi būti ganymo požymių, šienauti nebūtina, nušienautą žolę galima smulkinti ir paskleisti</a:t>
            </a:r>
          </a:p>
        </p:txBody>
      </p:sp>
    </p:spTree>
    <p:extLst>
      <p:ext uri="{BB962C8B-B14F-4D97-AF65-F5344CB8AC3E}">
        <p14:creationId xmlns:p14="http://schemas.microsoft.com/office/powerpoint/2010/main" val="27352501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457200" y="738799"/>
            <a:ext cx="8260080" cy="338554"/>
          </a:xfrm>
          <a:prstGeom prst="rect">
            <a:avLst/>
          </a:prstGeom>
          <a:noFill/>
        </p:spPr>
        <p:txBody>
          <a:bodyPr wrap="square" lIns="91440" tIns="45720" rIns="91440" bIns="45720" rtlCol="0" anchor="t">
            <a:spAutoFit/>
          </a:bodyPr>
          <a:lstStyle/>
          <a:p>
            <a:pPr algn="ctr"/>
            <a:r>
              <a:rPr lang="lt-LT" sz="1600" b="1">
                <a:solidFill>
                  <a:srgbClr val="8EC543"/>
                </a:solidFill>
                <a:latin typeface="Arial"/>
                <a:cs typeface="Arial"/>
              </a:rPr>
              <a:t>„EKSTENSYVUS ŠLAPYNIŲ TVARKYMAS“</a:t>
            </a:r>
            <a:endParaRPr lang="en-US" sz="1600">
              <a:solidFill>
                <a:srgbClr val="8EC543"/>
              </a:solidFill>
            </a:endParaRPr>
          </a:p>
        </p:txBody>
      </p:sp>
      <p:sp>
        <p:nvSpPr>
          <p:cNvPr id="6" name="TextBox 5">
            <a:extLst>
              <a:ext uri="{FF2B5EF4-FFF2-40B4-BE49-F238E27FC236}">
                <a16:creationId xmlns:a16="http://schemas.microsoft.com/office/drawing/2014/main" id="{B1B14F36-743E-C4F9-3404-8A5C4FF8CA60}"/>
              </a:ext>
            </a:extLst>
          </p:cNvPr>
          <p:cNvSpPr txBox="1"/>
          <p:nvPr/>
        </p:nvSpPr>
        <p:spPr>
          <a:xfrm>
            <a:off x="426720" y="1010678"/>
            <a:ext cx="8290560" cy="3877985"/>
          </a:xfrm>
          <a:prstGeom prst="rect">
            <a:avLst/>
          </a:prstGeom>
          <a:noFill/>
        </p:spPr>
        <p:txBody>
          <a:bodyPr wrap="square">
            <a:spAutoFit/>
          </a:bodyPr>
          <a:lstStyle/>
          <a:p>
            <a:pPr algn="just"/>
            <a:r>
              <a:rPr lang="lt-LT" sz="1200">
                <a:latin typeface="Arial" panose="020B0604020202020204" pitchFamily="34" charset="0"/>
                <a:cs typeface="Arial" panose="020B0604020202020204" pitchFamily="34" charset="0"/>
              </a:rPr>
              <a:t>Parama už aplinkosauginiu požiūriu svarbių šlapynių tvarkymą, siekiant išsaugoti susiformavusią florą ir fauną</a:t>
            </a:r>
            <a:endParaRPr lang="en-US" sz="1200">
              <a:latin typeface="Arial" panose="020B0604020202020204" pitchFamily="34" charset="0"/>
              <a:cs typeface="Arial" panose="020B0604020202020204" pitchFamily="34" charset="0"/>
            </a:endParaRPr>
          </a:p>
          <a:p>
            <a:pPr marL="0" indent="0" algn="just"/>
            <a:endParaRPr lang="lt-LT" altLang="en-US" sz="600">
              <a:latin typeface="Arial" panose="020B0604020202020204" pitchFamily="34" charset="0"/>
              <a:cs typeface="Arial" panose="020B0604020202020204" pitchFamily="34" charset="0"/>
            </a:endParaRPr>
          </a:p>
          <a:p>
            <a:pPr algn="just"/>
            <a:r>
              <a:rPr lang="lt-LT" altLang="en-US" sz="1200">
                <a:latin typeface="Arial" panose="020B0604020202020204" pitchFamily="34" charset="0"/>
                <a:cs typeface="Arial" panose="020B0604020202020204" pitchFamily="34" charset="0"/>
              </a:rPr>
              <a:t>Tinkamas paramai plotas </a:t>
            </a:r>
            <a:r>
              <a:rPr lang="lt-LT" altLang="en-US" sz="1200">
                <a:solidFill>
                  <a:srgbClr val="000000"/>
                </a:solidFill>
                <a:latin typeface="Arial" panose="020B0604020202020204" pitchFamily="34" charset="0"/>
                <a:cs typeface="Arial" panose="020B0604020202020204" pitchFamily="34" charset="0"/>
              </a:rPr>
              <a:t>pradėjusiems dalyvauti: 2023 m. / 2024 m. − </a:t>
            </a:r>
            <a:r>
              <a:rPr lang="lt-LT" altLang="en-US" sz="1200">
                <a:latin typeface="Arial" panose="020B0604020202020204" pitchFamily="34" charset="0"/>
                <a:cs typeface="Arial" panose="020B0604020202020204" pitchFamily="34" charset="0"/>
              </a:rPr>
              <a:t>ne mažesnis kaip 1 ha, </a:t>
            </a:r>
            <a:r>
              <a:rPr lang="lt-LT" altLang="en-US" sz="1200" b="1">
                <a:solidFill>
                  <a:srgbClr val="0070C0"/>
                </a:solidFill>
                <a:latin typeface="Arial" panose="020B0604020202020204" pitchFamily="34" charset="0"/>
                <a:cs typeface="Arial" panose="020B0604020202020204" pitchFamily="34" charset="0"/>
              </a:rPr>
              <a:t>nuo 2025 m.</a:t>
            </a:r>
            <a:r>
              <a:rPr lang="lt-LT" altLang="en-US" sz="1200">
                <a:solidFill>
                  <a:srgbClr val="0070C0"/>
                </a:solidFill>
                <a:latin typeface="Arial" panose="020B0604020202020204" pitchFamily="34" charset="0"/>
                <a:cs typeface="Arial" panose="020B0604020202020204" pitchFamily="34" charset="0"/>
              </a:rPr>
              <a:t> −</a:t>
            </a:r>
            <a:r>
              <a:rPr lang="lt-LT" altLang="en-US" sz="1200">
                <a:solidFill>
                  <a:srgbClr val="000000"/>
                </a:solidFill>
                <a:latin typeface="Arial" panose="020B0604020202020204" pitchFamily="34" charset="0"/>
                <a:cs typeface="Arial" panose="020B0604020202020204" pitchFamily="34" charset="0"/>
              </a:rPr>
              <a:t> </a:t>
            </a:r>
            <a:r>
              <a:rPr lang="lt-LT" altLang="en-US" sz="1200">
                <a:solidFill>
                  <a:srgbClr val="0070C0"/>
                </a:solidFill>
                <a:latin typeface="Arial" panose="020B0604020202020204" pitchFamily="34" charset="0"/>
                <a:cs typeface="Arial" panose="020B0604020202020204" pitchFamily="34" charset="0"/>
              </a:rPr>
              <a:t>ne mažesnis kaip 0,5 ha</a:t>
            </a:r>
            <a:r>
              <a:rPr lang="lt-LT" altLang="en-US" sz="1200">
                <a:latin typeface="Arial" panose="020B0604020202020204" pitchFamily="34" charset="0"/>
                <a:cs typeface="Arial" panose="020B0604020202020204" pitchFamily="34" charset="0"/>
              </a:rPr>
              <a:t> daugiametėse pievose, esančiose </a:t>
            </a:r>
            <a:r>
              <a:rPr lang="lt-LT" sz="1200">
                <a:effectLst/>
                <a:latin typeface="Arial" panose="020B0604020202020204" pitchFamily="34" charset="0"/>
                <a:ea typeface="Times New Roman" panose="02020603050405020304" pitchFamily="18" charset="0"/>
                <a:cs typeface="Arial" panose="020B0604020202020204" pitchFamily="34" charset="0"/>
              </a:rPr>
              <a:t>ekstensyvaus šlapynių tvarkymo </a:t>
            </a:r>
            <a:r>
              <a:rPr lang="lt-LT" sz="1200">
                <a:latin typeface="Arial" panose="020B0604020202020204" pitchFamily="34" charset="0"/>
                <a:ea typeface="Times New Roman" panose="02020603050405020304" pitchFamily="18" charset="0"/>
                <a:cs typeface="Arial" panose="020B0604020202020204" pitchFamily="34" charset="0"/>
              </a:rPr>
              <a:t>teritorijose. </a:t>
            </a:r>
            <a:r>
              <a:rPr lang="lt-LT" sz="1200">
                <a:effectLst/>
                <a:latin typeface="Arial" panose="020B0604020202020204" pitchFamily="34" charset="0"/>
                <a:ea typeface="Times New Roman" panose="02020603050405020304" pitchFamily="18" charset="0"/>
                <a:cs typeface="Arial" panose="020B0604020202020204" pitchFamily="34" charset="0"/>
              </a:rPr>
              <a:t>Įsipareigojimų laikotarpis </a:t>
            </a:r>
            <a:r>
              <a:rPr lang="lt-LT" sz="1200">
                <a:latin typeface="Arial" panose="020B0604020202020204" pitchFamily="34" charset="0"/>
                <a:ea typeface="Times New Roman" panose="02020603050405020304" pitchFamily="18" charset="0"/>
                <a:cs typeface="Arial" panose="020B0604020202020204" pitchFamily="34" charset="0"/>
              </a:rPr>
              <a:t>pradėjusiems dalyvauti</a:t>
            </a:r>
            <a:r>
              <a:rPr lang="lt-LT" sz="1200">
                <a:effectLst/>
                <a:latin typeface="Arial" panose="020B0604020202020204" pitchFamily="34" charset="0"/>
                <a:ea typeface="Times New Roman" panose="02020603050405020304" pitchFamily="18" charset="0"/>
                <a:cs typeface="Arial" panose="020B0604020202020204" pitchFamily="34" charset="0"/>
              </a:rPr>
              <a:t>: 2023 m. −</a:t>
            </a:r>
            <a:r>
              <a:rPr lang="lt-LT" sz="1200">
                <a:latin typeface="Arial" panose="020B0604020202020204" pitchFamily="34" charset="0"/>
                <a:cs typeface="Arial" panose="020B0604020202020204" pitchFamily="34" charset="0"/>
              </a:rPr>
              <a:t> </a:t>
            </a:r>
            <a:r>
              <a:rPr lang="lt-LT" sz="1200">
                <a:latin typeface="Arial" panose="020B0604020202020204" pitchFamily="34" charset="0"/>
                <a:ea typeface="Times New Roman" panose="02020603050405020304" pitchFamily="18" charset="0"/>
                <a:cs typeface="Arial" panose="020B0604020202020204" pitchFamily="34" charset="0"/>
              </a:rPr>
              <a:t>5 m.</a:t>
            </a:r>
            <a:r>
              <a:rPr lang="lt-LT" altLang="en-US" sz="1200">
                <a:latin typeface="Arial" panose="020B0604020202020204" pitchFamily="34" charset="0"/>
                <a:cs typeface="Arial" panose="020B0604020202020204" pitchFamily="34" charset="0"/>
              </a:rPr>
              <a:t>;</a:t>
            </a:r>
            <a:r>
              <a:rPr lang="lt-LT" sz="1200">
                <a:effectLst/>
                <a:latin typeface="Arial" panose="020B0604020202020204" pitchFamily="34" charset="0"/>
                <a:ea typeface="Times New Roman" panose="02020603050405020304" pitchFamily="18" charset="0"/>
                <a:cs typeface="Arial" panose="020B0604020202020204" pitchFamily="34" charset="0"/>
              </a:rPr>
              <a:t> nuo 2024 m. − 2 m. (</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deklaruoti tuos pačius plotus)</a:t>
            </a:r>
            <a:endParaRPr lang="lt-LT" sz="1200">
              <a:highlight>
                <a:srgbClr val="FFFF00"/>
              </a:highlight>
              <a:latin typeface="Arial" panose="020B0604020202020204" pitchFamily="34" charset="0"/>
              <a:cs typeface="Arial" panose="020B0604020202020204" pitchFamily="34" charset="0"/>
            </a:endParaRPr>
          </a:p>
          <a:p>
            <a:pPr algn="just"/>
            <a:endParaRPr lang="lt-LT" sz="600">
              <a:solidFill>
                <a:srgbClr val="0070C0"/>
              </a:solidFill>
              <a:latin typeface="Arial" panose="020B0604020202020204" pitchFamily="34" charset="0"/>
              <a:ea typeface="Times New Roman" panose="02020603050405020304" pitchFamily="18" charset="0"/>
              <a:cs typeface="Arial" panose="020B0604020202020204" pitchFamily="34" charset="0"/>
            </a:endParaRPr>
          </a:p>
          <a:p>
            <a:pPr algn="just"/>
            <a:r>
              <a:rPr lang="lt-LT" altLang="en-US" sz="1200" b="1">
                <a:latin typeface="Arial" panose="020B0604020202020204" pitchFamily="34" charset="0"/>
                <a:cs typeface="Arial" panose="020B0604020202020204" pitchFamily="34" charset="0"/>
              </a:rPr>
              <a:t>Įsipareigojimai:</a:t>
            </a:r>
            <a:endParaRPr lang="lt-LT" altLang="en-US" sz="1200">
              <a:latin typeface="Arial" panose="020B0604020202020204" pitchFamily="34" charset="0"/>
              <a:cs typeface="Arial" panose="020B0604020202020204" pitchFamily="34" charset="0"/>
            </a:endParaRPr>
          </a:p>
          <a:p>
            <a:pPr marL="228600" indent="-228600" algn="just">
              <a:buFont typeface="Wingdings" panose="05000000000000000000" pitchFamily="2" charset="2"/>
              <a:buChar char="ü"/>
            </a:pPr>
            <a:r>
              <a:rPr lang="lt-LT" altLang="en-US" sz="1200">
                <a:latin typeface="Arial" panose="020B0604020202020204" pitchFamily="34" charset="0"/>
                <a:cs typeface="Arial" panose="020B0604020202020204" pitchFamily="34" charset="0"/>
              </a:rPr>
              <a:t>nearti, </a:t>
            </a:r>
            <a:r>
              <a:rPr lang="lt-LT" sz="1200">
                <a:latin typeface="Arial" panose="020B0604020202020204" pitchFamily="34" charset="0"/>
                <a:cs typeface="Arial" panose="020B0604020202020204" pitchFamily="34" charset="0"/>
              </a:rPr>
              <a:t>neįdirbti </a:t>
            </a:r>
            <a:r>
              <a:rPr lang="lt-LT" sz="1200" err="1">
                <a:latin typeface="Arial" panose="020B0604020202020204" pitchFamily="34" charset="0"/>
                <a:cs typeface="Arial" panose="020B0604020202020204" pitchFamily="34" charset="0"/>
              </a:rPr>
              <a:t>bearimėmis</a:t>
            </a:r>
            <a:r>
              <a:rPr lang="lt-LT" sz="1200">
                <a:latin typeface="Arial" panose="020B0604020202020204" pitchFamily="34" charset="0"/>
                <a:cs typeface="Arial" panose="020B0604020202020204" pitchFamily="34" charset="0"/>
              </a:rPr>
              <a:t> technologijomis</a:t>
            </a:r>
            <a:r>
              <a:rPr lang="lt-LT" sz="1200">
                <a:effectLst/>
                <a:latin typeface="Arial" panose="020B0604020202020204" pitchFamily="34" charset="0"/>
                <a:ea typeface="Times New Roman" panose="02020603050405020304" pitchFamily="18" charset="0"/>
                <a:cs typeface="Arial" panose="020B0604020202020204" pitchFamily="34" charset="0"/>
              </a:rPr>
              <a:t>,</a:t>
            </a:r>
            <a:r>
              <a:rPr lang="lt-LT" altLang="en-US" sz="1200">
                <a:latin typeface="Arial" panose="020B0604020202020204" pitchFamily="34" charset="0"/>
                <a:cs typeface="Arial" panose="020B0604020202020204" pitchFamily="34" charset="0"/>
              </a:rPr>
              <a:t> nepersėti, neįrengti naujų sausinimo sistemų</a:t>
            </a:r>
          </a:p>
          <a:p>
            <a:pPr marL="228600" indent="-228600" algn="just">
              <a:buFont typeface="Wingdings" panose="05000000000000000000" pitchFamily="2" charset="2"/>
              <a:buChar char="ü"/>
            </a:pPr>
            <a:r>
              <a:rPr lang="lt-LT" altLang="en-US" sz="1200">
                <a:latin typeface="Arial" panose="020B0604020202020204" pitchFamily="34" charset="0"/>
                <a:cs typeface="Arial" panose="020B0604020202020204" pitchFamily="34" charset="0"/>
              </a:rPr>
              <a:t>nenaudoti augalų apsaugos produktų, netręšti mineralinėmis ir organinėmis trąšomis</a:t>
            </a:r>
          </a:p>
          <a:p>
            <a:pPr marL="228600" indent="-228600" algn="just">
              <a:buFont typeface="Wingdings" panose="05000000000000000000" pitchFamily="2" charset="2"/>
              <a:buChar char="ü"/>
            </a:pPr>
            <a:r>
              <a:rPr lang="lt-LT" sz="1200">
                <a:latin typeface="Arial" panose="020B0604020202020204" pitchFamily="34" charset="0"/>
                <a:ea typeface="Times New Roman" panose="02020603050405020304" pitchFamily="18" charset="0"/>
                <a:cs typeface="Arial" panose="020B0604020202020204" pitchFamily="34" charset="0"/>
              </a:rPr>
              <a:t>pasirinkti priežiūros būdą </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lt-LT" sz="1200">
                <a:latin typeface="Arial" panose="020B0604020202020204" pitchFamily="34" charset="0"/>
                <a:ea typeface="Times New Roman" panose="02020603050405020304" pitchFamily="18" charset="0"/>
                <a:cs typeface="Arial" panose="020B0604020202020204" pitchFamily="34" charset="0"/>
              </a:rPr>
              <a:t>šienavimą arba ganymą (pažymima PPIS teikiant paraišką)</a:t>
            </a:r>
          </a:p>
          <a:p>
            <a:pPr marL="228600" indent="-228600" algn="just">
              <a:buFont typeface="Wingdings" panose="05000000000000000000" pitchFamily="2" charset="2"/>
              <a:buChar char="ü"/>
            </a:pPr>
            <a:r>
              <a:rPr lang="lt-LT" sz="1200" b="1" i="1">
                <a:effectLst/>
                <a:latin typeface="Arial" panose="020B0604020202020204" pitchFamily="34" charset="0"/>
                <a:ea typeface="Times New Roman" panose="02020603050405020304" pitchFamily="18" charset="0"/>
                <a:cs typeface="Arial" panose="020B0604020202020204" pitchFamily="34" charset="0"/>
              </a:rPr>
              <a:t>pasirinkus šienavimą</a:t>
            </a:r>
            <a:r>
              <a:rPr lang="lt-LT" sz="1200" b="1" i="1">
                <a:latin typeface="Arial" panose="020B0604020202020204" pitchFamily="34" charset="0"/>
                <a:ea typeface="Times New Roman" panose="02020603050405020304" pitchFamily="18" charset="0"/>
                <a:cs typeface="Arial" panose="020B0604020202020204" pitchFamily="34" charset="0"/>
              </a:rPr>
              <a:t> </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lang="lt-LT" sz="1200">
                <a:effectLst/>
                <a:latin typeface="Arial" panose="020B0604020202020204" pitchFamily="34" charset="0"/>
                <a:ea typeface="Times New Roman" panose="02020603050405020304" pitchFamily="18" charset="0"/>
                <a:cs typeface="Arial" panose="020B0604020202020204" pitchFamily="34" charset="0"/>
              </a:rPr>
              <a:t> jį pradėti ne anksčiau kaip birželio 20 d., nušienautą žolę išvežti iki kitų metų kovo 1 d</a:t>
            </a:r>
            <a:r>
              <a:rPr lang="lt-LT" sz="1200">
                <a:latin typeface="Arial" panose="020B0604020202020204" pitchFamily="34" charset="0"/>
                <a:ea typeface="Times New Roman" panose="02020603050405020304" pitchFamily="18" charset="0"/>
                <a:cs typeface="Arial" panose="020B0604020202020204" pitchFamily="34" charset="0"/>
              </a:rPr>
              <a:t>.</a:t>
            </a:r>
          </a:p>
          <a:p>
            <a:pPr marL="228600" indent="-228600" algn="just">
              <a:buFont typeface="Wingdings" panose="05000000000000000000" pitchFamily="2" charset="2"/>
              <a:buChar char="ü"/>
            </a:pPr>
            <a:r>
              <a:rPr lang="lt-LT" sz="1200" b="1" i="1">
                <a:effectLst/>
                <a:latin typeface="Arial" panose="020B0604020202020204" pitchFamily="34" charset="0"/>
                <a:ea typeface="Times New Roman" panose="02020603050405020304" pitchFamily="18" charset="0"/>
                <a:cs typeface="Arial" panose="020B0604020202020204" pitchFamily="34" charset="0"/>
              </a:rPr>
              <a:t>pasirinkus ganymą:</a:t>
            </a:r>
          </a:p>
          <a:p>
            <a:pPr algn="just"/>
            <a:r>
              <a:rPr lang="lt-LT" sz="1200">
                <a:latin typeface="Arial" panose="020B0604020202020204" pitchFamily="34" charset="0"/>
                <a:cs typeface="Arial" panose="020B0604020202020204" pitchFamily="34" charset="0"/>
              </a:rPr>
              <a:t>     ● </a:t>
            </a:r>
            <a:r>
              <a:rPr lang="lt-LT" sz="1200">
                <a:effectLst/>
                <a:latin typeface="Arial" panose="020B0604020202020204" pitchFamily="34" charset="0"/>
                <a:ea typeface="Times New Roman" panose="02020603050405020304" pitchFamily="18" charset="0"/>
                <a:cs typeface="Arial" panose="020B0604020202020204" pitchFamily="34" charset="0"/>
              </a:rPr>
              <a:t>turėti ūkinių gyvūnų, jų nešerti ganymo laikotarpiu; </a:t>
            </a:r>
            <a:r>
              <a:rPr lang="lt-LT" sz="1200">
                <a:latin typeface="Arial" panose="020B0604020202020204" pitchFamily="34" charset="0"/>
                <a:ea typeface="Times New Roman" panose="02020603050405020304" pitchFamily="18" charset="0"/>
                <a:cs typeface="Arial" panose="020B0604020202020204" pitchFamily="34" charset="0"/>
              </a:rPr>
              <a:t>ganyti </a:t>
            </a:r>
            <a:r>
              <a:rPr lang="lt-LT" sz="1200">
                <a:effectLst/>
                <a:latin typeface="Arial" panose="020B0604020202020204" pitchFamily="34" charset="0"/>
                <a:ea typeface="Times New Roman" panose="02020603050405020304" pitchFamily="18" charset="0"/>
                <a:cs typeface="Arial" panose="020B0604020202020204" pitchFamily="34" charset="0"/>
              </a:rPr>
              <a:t>0,1</a:t>
            </a:r>
            <a:r>
              <a:rPr lang="lt-LT" sz="1200">
                <a:latin typeface="Arial" panose="020B0604020202020204" pitchFamily="34" charset="0"/>
                <a:ea typeface="Times New Roman" panose="02020603050405020304" pitchFamily="18" charset="0"/>
                <a:cs typeface="Arial" panose="020B0604020202020204" pitchFamily="34" charset="0"/>
              </a:rPr>
              <a:t>–1 SG/ha intensyvumu; ganiavos laikotarpis neribojama</a:t>
            </a:r>
            <a:r>
              <a:rPr lang="en-US" sz="1200">
                <a:latin typeface="Arial" panose="020B0604020202020204" pitchFamily="34" charset="0"/>
                <a:ea typeface="Times New Roman" panose="02020603050405020304" pitchFamily="18" charset="0"/>
                <a:cs typeface="Arial" panose="020B0604020202020204" pitchFamily="34" charset="0"/>
              </a:rPr>
              <a:t>s</a:t>
            </a:r>
            <a:endParaRPr lang="lt-LT" sz="1200">
              <a:latin typeface="Arial" panose="020B0604020202020204" pitchFamily="34" charset="0"/>
              <a:ea typeface="Times New Roman" panose="02020603050405020304" pitchFamily="18" charset="0"/>
              <a:cs typeface="Arial" panose="020B0604020202020204" pitchFamily="34" charset="0"/>
            </a:endParaRPr>
          </a:p>
          <a:p>
            <a:pPr algn="just"/>
            <a:r>
              <a:rPr lang="lt-LT" sz="1200">
                <a:latin typeface="Arial" panose="020B0604020202020204" pitchFamily="34" charset="0"/>
                <a:cs typeface="Arial" panose="020B0604020202020204" pitchFamily="34" charset="0"/>
              </a:rPr>
              <a:t>     ● </a:t>
            </a:r>
            <a:r>
              <a:rPr lang="lt-LT" sz="1200">
                <a:latin typeface="Arial" panose="020B0604020202020204" pitchFamily="34" charset="0"/>
                <a:ea typeface="Times New Roman" panose="02020603050405020304" pitchFamily="18" charset="0"/>
                <a:cs typeface="Arial" panose="020B0604020202020204" pitchFamily="34" charset="0"/>
              </a:rPr>
              <a:t>ganant</a:t>
            </a:r>
            <a:r>
              <a:rPr lang="lt-LT" sz="1200">
                <a:effectLst/>
                <a:latin typeface="Arial" panose="020B0604020202020204" pitchFamily="34" charset="0"/>
                <a:ea typeface="Times New Roman" panose="02020603050405020304" pitchFamily="18" charset="0"/>
                <a:cs typeface="Arial" panose="020B0604020202020204" pitchFamily="34" charset="0"/>
              </a:rPr>
              <a:t> 0,1</a:t>
            </a:r>
            <a:r>
              <a:rPr lang="lt-LT" sz="1200">
                <a:latin typeface="Arial" panose="020B0604020202020204" pitchFamily="34" charset="0"/>
                <a:ea typeface="Times New Roman" panose="02020603050405020304" pitchFamily="18" charset="0"/>
                <a:cs typeface="Arial" panose="020B0604020202020204" pitchFamily="34" charset="0"/>
              </a:rPr>
              <a:t>– 0,3</a:t>
            </a:r>
            <a:r>
              <a:rPr lang="lt-LT" sz="1200">
                <a:effectLst/>
                <a:latin typeface="Arial" panose="020B0604020202020204" pitchFamily="34" charset="0"/>
                <a:ea typeface="Times New Roman" panose="02020603050405020304" pitchFamily="18" charset="0"/>
                <a:cs typeface="Arial" panose="020B0604020202020204" pitchFamily="34" charset="0"/>
              </a:rPr>
              <a:t> SG/ha </a:t>
            </a:r>
            <a:r>
              <a:rPr lang="lt-LT" sz="1200">
                <a:latin typeface="Arial" panose="020B0604020202020204" pitchFamily="34" charset="0"/>
                <a:ea typeface="Times New Roman" panose="02020603050405020304" pitchFamily="18" charset="0"/>
                <a:cs typeface="Arial" panose="020B0604020202020204" pitchFamily="34" charset="0"/>
              </a:rPr>
              <a:t>intensyvumu</a:t>
            </a:r>
            <a:r>
              <a:rPr lang="lt-LT" sz="1200">
                <a:effectLst/>
                <a:latin typeface="Arial" panose="020B0604020202020204" pitchFamily="34" charset="0"/>
                <a:ea typeface="Times New Roman" panose="02020603050405020304" pitchFamily="18" charset="0"/>
                <a:cs typeface="Arial" panose="020B0604020202020204" pitchFamily="34" charset="0"/>
              </a:rPr>
              <a:t>,</a:t>
            </a:r>
            <a:r>
              <a:rPr lang="lt-LT" sz="1200">
                <a:latin typeface="Arial" panose="020B0604020202020204" pitchFamily="34" charset="0"/>
                <a:ea typeface="Times New Roman" panose="02020603050405020304" pitchFamily="18" charset="0"/>
                <a:cs typeface="Arial" panose="020B0604020202020204" pitchFamily="34" charset="0"/>
              </a:rPr>
              <a:t> nenuganytą žolę nušienauti ir išvežti, žolės negalima smulkinti ir paskleisti</a:t>
            </a:r>
          </a:p>
          <a:p>
            <a:pPr algn="just"/>
            <a:r>
              <a:rPr lang="lt-LT" sz="1200">
                <a:latin typeface="Arial" panose="020B0604020202020204" pitchFamily="34" charset="0"/>
                <a:cs typeface="Arial" panose="020B0604020202020204" pitchFamily="34" charset="0"/>
              </a:rPr>
              <a:t>     ● </a:t>
            </a:r>
            <a:r>
              <a:rPr lang="lt-LT" sz="1200">
                <a:latin typeface="Arial" panose="020B0604020202020204" pitchFamily="34" charset="0"/>
                <a:ea typeface="Times New Roman" panose="02020603050405020304" pitchFamily="18" charset="0"/>
                <a:cs typeface="Arial" panose="020B0604020202020204" pitchFamily="34" charset="0"/>
              </a:rPr>
              <a:t>ganant 0,3–1 SG/ha intensyvumu, turi būti ganymo požymių, šienauti nebūtina, nušienautą žolę galima </a:t>
            </a:r>
            <a:r>
              <a:rPr lang="lt-LT" sz="1200">
                <a:effectLst/>
                <a:latin typeface="Arial" panose="020B0604020202020204" pitchFamily="34" charset="0"/>
                <a:ea typeface="MS Mincho" panose="02020609040205080304" pitchFamily="49" charset="-128"/>
                <a:cs typeface="Arial" panose="020B0604020202020204" pitchFamily="34" charset="0"/>
              </a:rPr>
              <a:t>palikti suguldytą vietoje,</a:t>
            </a:r>
            <a:r>
              <a:rPr lang="lt-LT" sz="1200">
                <a:latin typeface="Arial" panose="020B0604020202020204" pitchFamily="34" charset="0"/>
                <a:ea typeface="Times New Roman" panose="02020603050405020304" pitchFamily="18" charset="0"/>
                <a:cs typeface="Arial" panose="020B0604020202020204" pitchFamily="34" charset="0"/>
              </a:rPr>
              <a:t> smulkinti ir paskleisti</a:t>
            </a:r>
            <a:endParaRPr lang="lt-LT" sz="1200">
              <a:effectLst/>
              <a:latin typeface="Arial" panose="020B0604020202020204" pitchFamily="34" charset="0"/>
              <a:ea typeface="Times New Roman" panose="02020603050405020304" pitchFamily="18" charset="0"/>
              <a:cs typeface="Arial" panose="020B0604020202020204" pitchFamily="34" charset="0"/>
            </a:endParaRPr>
          </a:p>
          <a:p>
            <a:pPr marL="0" indent="0" algn="just"/>
            <a:endParaRPr lang="lt-LT" sz="60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indent="0" algn="just"/>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Per įsipareigojimų laikotarpį</a:t>
            </a:r>
            <a:r>
              <a:rPr lang="lt-LT" sz="120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lt-LT" sz="1200">
                <a:effectLst/>
                <a:latin typeface="Arial" panose="020B0604020202020204" pitchFamily="34" charset="0"/>
                <a:ea typeface="Times New Roman" panose="02020603050405020304" pitchFamily="18" charset="0"/>
                <a:cs typeface="Arial" panose="020B0604020202020204" pitchFamily="34" charset="0"/>
              </a:rPr>
              <a:t>pirmaisiais metais deklaruoto ploto</a:t>
            </a:r>
            <a:r>
              <a:rPr lang="lt-LT" sz="1200">
                <a:latin typeface="Arial" panose="020B0604020202020204" pitchFamily="34" charset="0"/>
                <a:ea typeface="Times New Roman" panose="02020603050405020304" pitchFamily="18" charset="0"/>
                <a:cs typeface="Arial" panose="020B0604020202020204" pitchFamily="34" charset="0"/>
              </a:rPr>
              <a:t> </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nepadidinti daugiau kaip 10</a:t>
            </a:r>
            <a:r>
              <a:rPr lang="lt-LT" sz="120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proc., bet </a:t>
            </a:r>
            <a:r>
              <a:rPr lang="lt-LT" sz="1200">
                <a:solidFill>
                  <a:srgbClr val="000000"/>
                </a:solidFill>
                <a:latin typeface="Arial" panose="020B0604020202020204" pitchFamily="34" charset="0"/>
                <a:ea typeface="Times New Roman" panose="02020603050405020304" pitchFamily="18" charset="0"/>
                <a:cs typeface="Arial" panose="020B0604020202020204" pitchFamily="34" charset="0"/>
              </a:rPr>
              <a:t>ir </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ne daugiau kaip 1 ha,</a:t>
            </a:r>
            <a:r>
              <a:rPr lang="lt-LT" sz="1200">
                <a:solidFill>
                  <a:srgbClr val="000000"/>
                </a:solidFill>
                <a:latin typeface="Arial" panose="020B0604020202020204" pitchFamily="34" charset="0"/>
                <a:ea typeface="Times New Roman" panose="02020603050405020304" pitchFamily="18" charset="0"/>
                <a:cs typeface="Arial" panose="020B0604020202020204" pitchFamily="34" charset="0"/>
              </a:rPr>
              <a:t> bei </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nesumažinti jo daugiau kaip 10 proc.</a:t>
            </a:r>
          </a:p>
          <a:p>
            <a:pPr algn="just"/>
            <a:r>
              <a:rPr lang="lt-LT" sz="1200">
                <a:latin typeface="Arial" panose="020B0604020202020204" pitchFamily="34" charset="0"/>
                <a:ea typeface="Times New Roman" panose="02020603050405020304" pitchFamily="18" charset="0"/>
                <a:cs typeface="Arial" panose="020B0604020202020204" pitchFamily="34" charset="0"/>
              </a:rPr>
              <a:t>Su tais pačiais ūkiniais gyvūnais </a:t>
            </a:r>
            <a:r>
              <a:rPr lang="lt-LT" sz="1200">
                <a:solidFill>
                  <a:srgbClr val="0070C0"/>
                </a:solidFill>
                <a:latin typeface="Arial" panose="020B0604020202020204" pitchFamily="34" charset="0"/>
                <a:ea typeface="Times New Roman" panose="02020603050405020304" pitchFamily="18" charset="0"/>
                <a:cs typeface="Arial" panose="020B0604020202020204" pitchFamily="34" charset="0"/>
              </a:rPr>
              <a:t>galima</a:t>
            </a:r>
            <a:r>
              <a:rPr lang="lt-LT" sz="1200">
                <a:latin typeface="Arial" panose="020B0604020202020204" pitchFamily="34" charset="0"/>
                <a:ea typeface="Times New Roman" panose="02020603050405020304" pitchFamily="18" charset="0"/>
                <a:cs typeface="Arial" panose="020B0604020202020204" pitchFamily="34" charset="0"/>
              </a:rPr>
              <a:t> dalyvauti šioje veikloje ir ekologinėje sistemoje „Gyvūnų gerovė“ ir pagal šią veiklą deklaruotuose plotuose </a:t>
            </a:r>
            <a:r>
              <a:rPr lang="lt-LT" sz="1200">
                <a:solidFill>
                  <a:srgbClr val="0070C0"/>
                </a:solidFill>
                <a:latin typeface="Arial" panose="020B0604020202020204" pitchFamily="34" charset="0"/>
                <a:ea typeface="Times New Roman" panose="02020603050405020304" pitchFamily="18" charset="0"/>
                <a:cs typeface="Arial" panose="020B0604020202020204" pitchFamily="34" charset="0"/>
              </a:rPr>
              <a:t>galima</a:t>
            </a:r>
            <a:r>
              <a:rPr lang="lt-LT" sz="1200">
                <a:latin typeface="Arial" panose="020B0604020202020204" pitchFamily="34" charset="0"/>
                <a:ea typeface="Times New Roman" panose="02020603050405020304" pitchFamily="18" charset="0"/>
                <a:cs typeface="Arial" panose="020B0604020202020204" pitchFamily="34" charset="0"/>
              </a:rPr>
              <a:t> ganyti „Gyvūnų gerovė“ dalyvaujančius ūkinius gyvūnus</a:t>
            </a:r>
          </a:p>
        </p:txBody>
      </p:sp>
    </p:spTree>
    <p:extLst>
      <p:ext uri="{BB962C8B-B14F-4D97-AF65-F5344CB8AC3E}">
        <p14:creationId xmlns:p14="http://schemas.microsoft.com/office/powerpoint/2010/main" val="1382924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449579" y="965324"/>
            <a:ext cx="8282941" cy="338554"/>
          </a:xfrm>
          <a:prstGeom prst="rect">
            <a:avLst/>
          </a:prstGeom>
          <a:noFill/>
        </p:spPr>
        <p:txBody>
          <a:bodyPr wrap="square" lIns="91440" tIns="45720" rIns="91440" bIns="45720" rtlCol="0" anchor="t">
            <a:spAutoFit/>
          </a:bodyPr>
          <a:lstStyle/>
          <a:p>
            <a:pPr algn="ctr" eaLnBrk="1" hangingPunct="1">
              <a:spcBef>
                <a:spcPct val="0"/>
              </a:spcBef>
              <a:buFontTx/>
              <a:buNone/>
            </a:pPr>
            <a:r>
              <a:rPr lang="en-GB" altLang="lt-LT" sz="1600" b="1">
                <a:solidFill>
                  <a:srgbClr val="8EC543"/>
                </a:solidFill>
                <a:latin typeface="Arial"/>
                <a:cs typeface="Arial"/>
              </a:rPr>
              <a:t>Ž</a:t>
            </a:r>
            <a:r>
              <a:rPr lang="lt-LT" altLang="lt-LT" sz="1600" b="1">
                <a:solidFill>
                  <a:srgbClr val="8EC543"/>
                </a:solidFill>
                <a:latin typeface="Arial"/>
                <a:cs typeface="Arial"/>
              </a:rPr>
              <a:t>EMĖS ŪKIO NAUDMENŲ IR KITŲ PLOTŲ DEKLARAVIMO REGLAMENTAVIMAS</a:t>
            </a:r>
          </a:p>
        </p:txBody>
      </p:sp>
      <p:sp>
        <p:nvSpPr>
          <p:cNvPr id="2" name="Rectangle 1026">
            <a:extLst>
              <a:ext uri="{FF2B5EF4-FFF2-40B4-BE49-F238E27FC236}">
                <a16:creationId xmlns:a16="http://schemas.microsoft.com/office/drawing/2014/main" id="{9A7F613F-AB89-0853-1F4A-35E2EFB5C936}"/>
              </a:ext>
            </a:extLst>
          </p:cNvPr>
          <p:cNvSpPr>
            <a:spLocks noChangeArrowheads="1"/>
          </p:cNvSpPr>
          <p:nvPr/>
        </p:nvSpPr>
        <p:spPr bwMode="auto">
          <a:xfrm>
            <a:off x="449579" y="1424931"/>
            <a:ext cx="8282941" cy="2076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ts val="400"/>
              </a:spcBef>
              <a:buNone/>
            </a:pPr>
            <a:r>
              <a:rPr kumimoji="0" lang="lt-LT" sz="1200" b="1" i="0" u="none" strike="noStrike" kern="1200" cap="none" spc="0" normalizeH="0" baseline="0" noProof="0">
                <a:ln>
                  <a:noFill/>
                </a:ln>
                <a:effectLst/>
                <a:uLnTx/>
                <a:uFillTx/>
                <a:ea typeface="Calibri" panose="020F0502020204030204" pitchFamily="34" charset="0"/>
                <a:cs typeface="Arial" panose="020B0604020202020204" pitchFamily="34" charset="0"/>
              </a:rPr>
              <a:t>Paramos už žemės ūkio naudmenas ir kitus plotus bei ūkinius gyvūnus paraiškos ir tiesioginių išmokų administravimo bei kontrolės taisyklės apima išmokas:</a:t>
            </a:r>
          </a:p>
          <a:p>
            <a:pPr marL="171450" indent="-171450" algn="just">
              <a:spcBef>
                <a:spcPts val="400"/>
              </a:spcBef>
            </a:pPr>
            <a:endParaRPr lang="lt-LT" sz="1200">
              <a:cs typeface="Arial" panose="020B0604020202020204" pitchFamily="34" charset="0"/>
            </a:endParaRPr>
          </a:p>
          <a:p>
            <a:pPr marL="171450" indent="-171450" algn="just">
              <a:spcBef>
                <a:spcPts val="400"/>
              </a:spcBef>
            </a:pPr>
            <a:r>
              <a:rPr lang="lt-LT" sz="1200">
                <a:cs typeface="Arial" panose="020B0604020202020204" pitchFamily="34" charset="0"/>
              </a:rPr>
              <a:t>Bazinę tvarumui didinti</a:t>
            </a:r>
          </a:p>
          <a:p>
            <a:pPr marL="171450" indent="-171450" algn="just">
              <a:spcBef>
                <a:spcPts val="400"/>
              </a:spcBef>
            </a:pPr>
            <a:r>
              <a:rPr lang="lt-LT" sz="1200">
                <a:cs typeface="Arial" panose="020B0604020202020204" pitchFamily="34" charset="0"/>
              </a:rPr>
              <a:t>Papildomą </a:t>
            </a:r>
            <a:r>
              <a:rPr lang="lt-LT" sz="1200" b="1">
                <a:cs typeface="Arial" panose="020B0604020202020204" pitchFamily="34" charset="0"/>
              </a:rPr>
              <a:t>perskirstomąją </a:t>
            </a:r>
            <a:r>
              <a:rPr lang="lt-LT" sz="1200">
                <a:cs typeface="Arial" panose="020B0604020202020204" pitchFamily="34" charset="0"/>
              </a:rPr>
              <a:t>(buvo pirmųjų ha) tvarumui didinti</a:t>
            </a:r>
          </a:p>
          <a:p>
            <a:pPr marL="171450" indent="-171450" algn="just">
              <a:spcBef>
                <a:spcPts val="400"/>
              </a:spcBef>
            </a:pPr>
            <a:r>
              <a:rPr lang="lt-LT" sz="1200">
                <a:cs typeface="Arial" panose="020B0604020202020204" pitchFamily="34" charset="0"/>
              </a:rPr>
              <a:t>Papildomą jaunųjų ūkininkų</a:t>
            </a:r>
          </a:p>
          <a:p>
            <a:pPr marL="171450" indent="-171450" algn="just">
              <a:spcBef>
                <a:spcPts val="400"/>
              </a:spcBef>
            </a:pPr>
            <a:r>
              <a:rPr lang="lt-LT" sz="1200">
                <a:cs typeface="Arial" panose="020B0604020202020204" pitchFamily="34" charset="0"/>
              </a:rPr>
              <a:t>Susietąją už plotą</a:t>
            </a:r>
          </a:p>
          <a:p>
            <a:pPr marL="171450" indent="-171450" algn="just">
              <a:spcBef>
                <a:spcPts val="400"/>
              </a:spcBef>
            </a:pPr>
            <a:r>
              <a:rPr lang="lt-LT" sz="1200">
                <a:cs typeface="Arial" panose="020B0604020202020204" pitchFamily="34" charset="0"/>
              </a:rPr>
              <a:t>Klimatui, aplinkai ir gyvūnų gerovei naudingos sistemos (ekologinės sistemos) išmoką</a:t>
            </a:r>
          </a:p>
        </p:txBody>
      </p:sp>
    </p:spTree>
    <p:extLst>
      <p:ext uri="{BB962C8B-B14F-4D97-AF65-F5344CB8AC3E}">
        <p14:creationId xmlns:p14="http://schemas.microsoft.com/office/powerpoint/2010/main" val="20924297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4EF3D5AB-A862-98FE-53E8-7C4631473381}"/>
            </a:ext>
          </a:extLst>
        </p:cNvPr>
        <p:cNvGrpSpPr/>
        <p:nvPr/>
      </p:nvGrpSpPr>
      <p:grpSpPr>
        <a:xfrm>
          <a:off x="0" y="0"/>
          <a:ext cx="0" cy="0"/>
          <a:chOff x="0" y="0"/>
          <a:chExt cx="0" cy="0"/>
        </a:xfrm>
      </p:grpSpPr>
      <p:graphicFrame>
        <p:nvGraphicFramePr>
          <p:cNvPr id="2" name="Lentelė 1">
            <a:extLst>
              <a:ext uri="{FF2B5EF4-FFF2-40B4-BE49-F238E27FC236}">
                <a16:creationId xmlns:a16="http://schemas.microsoft.com/office/drawing/2014/main" id="{57693582-DEBD-F219-5207-7B9946CB400E}"/>
              </a:ext>
            </a:extLst>
          </p:cNvPr>
          <p:cNvGraphicFramePr>
            <a:graphicFrameLocks noGrp="1"/>
          </p:cNvGraphicFramePr>
          <p:nvPr>
            <p:extLst>
              <p:ext uri="{D42A27DB-BD31-4B8C-83A1-F6EECF244321}">
                <p14:modId xmlns:p14="http://schemas.microsoft.com/office/powerpoint/2010/main" val="3208448494"/>
              </p:ext>
            </p:extLst>
          </p:nvPr>
        </p:nvGraphicFramePr>
        <p:xfrm>
          <a:off x="457200" y="1310952"/>
          <a:ext cx="8282939" cy="3200400"/>
        </p:xfrm>
        <a:graphic>
          <a:graphicData uri="http://schemas.openxmlformats.org/drawingml/2006/table">
            <a:tbl>
              <a:tblPr/>
              <a:tblGrid>
                <a:gridCol w="4519358">
                  <a:extLst>
                    <a:ext uri="{9D8B030D-6E8A-4147-A177-3AD203B41FA5}">
                      <a16:colId xmlns:a16="http://schemas.microsoft.com/office/drawing/2014/main" val="4140886194"/>
                    </a:ext>
                  </a:extLst>
                </a:gridCol>
                <a:gridCol w="1936543">
                  <a:extLst>
                    <a:ext uri="{9D8B030D-6E8A-4147-A177-3AD203B41FA5}">
                      <a16:colId xmlns:a16="http://schemas.microsoft.com/office/drawing/2014/main" val="4293938300"/>
                    </a:ext>
                  </a:extLst>
                </a:gridCol>
                <a:gridCol w="1827038">
                  <a:extLst>
                    <a:ext uri="{9D8B030D-6E8A-4147-A177-3AD203B41FA5}">
                      <a16:colId xmlns:a16="http://schemas.microsoft.com/office/drawing/2014/main" val="3356447498"/>
                    </a:ext>
                  </a:extLst>
                </a:gridCol>
              </a:tblGrid>
              <a:tr h="239901">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endParaRPr lang="lt-LT" sz="1200" b="0" i="0">
                        <a:solidFill>
                          <a:srgbClr val="FFFFFF"/>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Planuojamas išmokos dydis (Eur/ha)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Mažiausias išmokos dydis (Eur/ha)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4934637"/>
                  </a:ext>
                </a:extLst>
              </a:tr>
              <a:tr h="239901">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lt-LT" sz="1200" b="0" i="0" u="none" strike="noStrike">
                          <a:solidFill>
                            <a:srgbClr val="000000"/>
                          </a:solidFill>
                          <a:effectLst/>
                          <a:latin typeface="Arial" panose="020B0604020202020204" pitchFamily="34" charset="0"/>
                          <a:cs typeface="Arial" panose="020B0604020202020204" pitchFamily="34" charset="0"/>
                        </a:rPr>
                        <a:t>Ariamųjų durpžemių keitimas pievomis</a:t>
                      </a:r>
                      <a:endParaRPr lang="lt-LT" sz="1200" b="0" i="0">
                        <a:solidFill>
                          <a:srgbClr val="FFFFFF"/>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225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158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2200325"/>
                  </a:ext>
                </a:extLst>
              </a:tr>
              <a:tr h="239901">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lt-LT" sz="1200" b="0" i="0" u="none" strike="noStrike">
                          <a:solidFill>
                            <a:srgbClr val="000000"/>
                          </a:solidFill>
                          <a:effectLst/>
                          <a:latin typeface="Arial" panose="020B0604020202020204" pitchFamily="34" charset="0"/>
                          <a:cs typeface="Arial" panose="020B0604020202020204" pitchFamily="34" charset="0"/>
                        </a:rPr>
                        <a:t>Eroduotos žemės keitimas pievomis</a:t>
                      </a:r>
                      <a:endParaRPr lang="lt-LT" sz="1200" b="0" i="0">
                        <a:solidFill>
                          <a:srgbClr val="FFFFFF"/>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187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131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62285417"/>
                  </a:ext>
                </a:extLst>
              </a:tr>
              <a:tr h="207923">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lt-LT" sz="1200" b="0" i="0">
                          <a:solidFill>
                            <a:schemeClr val="tx1"/>
                          </a:solidFill>
                          <a:effectLst/>
                          <a:latin typeface="Arial" panose="020B0604020202020204" pitchFamily="34" charset="0"/>
                          <a:cs typeface="Arial" panose="020B0604020202020204" pitchFamily="34" charset="0"/>
                        </a:rPr>
                        <a:t>Ariamosios žemės keitimas pievomis, jų išlaikymas ir priežiūra: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base"/>
                      <a:endParaRPr lang="en-US" sz="1200" b="1" i="0">
                        <a:solidFill>
                          <a:schemeClr val="tx1"/>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lt-LT"/>
                    </a:p>
                  </a:txBody>
                  <a:tcPr/>
                </a:tc>
                <a:extLst>
                  <a:ext uri="{0D108BD9-81ED-4DB2-BD59-A6C34878D82A}">
                    <a16:rowId xmlns:a16="http://schemas.microsoft.com/office/drawing/2014/main" val="2535711478"/>
                  </a:ext>
                </a:extLst>
              </a:tr>
              <a:tr h="143941">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lt-LT" sz="1200" b="0" i="0">
                          <a:solidFill>
                            <a:schemeClr val="tx1"/>
                          </a:solidFill>
                          <a:effectLst/>
                          <a:latin typeface="Arial" panose="020B0604020202020204" pitchFamily="34" charset="0"/>
                          <a:cs typeface="Arial" panose="020B0604020202020204" pitchFamily="34" charset="0"/>
                        </a:rPr>
                        <a:t>    ariamosios žemės keitimas daugiametėmis pievomis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202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141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50607026"/>
                  </a:ext>
                </a:extLst>
              </a:tr>
              <a:tr h="143941">
                <a:tc>
                  <a:txBody>
                    <a:bodyPr/>
                    <a:lstStyle/>
                    <a:p>
                      <a:pPr algn="l" fontAlgn="base"/>
                      <a:r>
                        <a:rPr lang="lt-LT" sz="1200" b="0" i="0">
                          <a:solidFill>
                            <a:schemeClr val="tx1"/>
                          </a:solidFill>
                          <a:effectLst/>
                          <a:latin typeface="Arial" panose="020B0604020202020204" pitchFamily="34" charset="0"/>
                          <a:cs typeface="Arial" panose="020B0604020202020204" pitchFamily="34" charset="0"/>
                        </a:rPr>
                        <a:t>    daugiamečių pievų išlaikymas ir priežiūra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72,70</a:t>
                      </a:r>
                      <a:endParaRPr lang="en-US" sz="1200" b="1" i="0">
                        <a:solidFill>
                          <a:schemeClr val="tx1"/>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66</a:t>
                      </a:r>
                      <a:endParaRPr lang="en-US" sz="1200" b="1" i="0">
                        <a:solidFill>
                          <a:schemeClr val="tx1"/>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03107953"/>
                  </a:ext>
                </a:extLst>
              </a:tr>
              <a:tr h="143941">
                <a:tc>
                  <a:txBody>
                    <a:bodyPr/>
                    <a:lstStyle/>
                    <a:p>
                      <a:pPr algn="l" fontAlgn="base"/>
                      <a:r>
                        <a:rPr lang="lt-LT" sz="1200" b="0" i="0">
                          <a:solidFill>
                            <a:schemeClr val="tx1"/>
                          </a:solidFill>
                          <a:effectLst/>
                          <a:latin typeface="Arial" panose="020B0604020202020204" pitchFamily="34" charset="0"/>
                          <a:cs typeface="Arial" panose="020B0604020202020204" pitchFamily="34" charset="0"/>
                        </a:rPr>
                        <a:t>Kompleksinė pievų ir šlapynių priežiūros schema: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base"/>
                      <a:endParaRPr lang="en-US" sz="1200" b="1" i="0">
                        <a:solidFill>
                          <a:srgbClr val="0070C0"/>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lt-LT"/>
                    </a:p>
                  </a:txBody>
                  <a:tcPr/>
                </a:tc>
                <a:extLst>
                  <a:ext uri="{0D108BD9-81ED-4DB2-BD59-A6C34878D82A}">
                    <a16:rowId xmlns:a16="http://schemas.microsoft.com/office/drawing/2014/main" val="2059543828"/>
                  </a:ext>
                </a:extLst>
              </a:tr>
              <a:tr h="143941">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lt-LT" sz="1200" b="0" i="0" u="none" strike="noStrike">
                          <a:solidFill>
                            <a:srgbClr val="000000"/>
                          </a:solidFill>
                          <a:effectLst/>
                          <a:latin typeface="Arial" panose="020B0604020202020204" pitchFamily="34" charset="0"/>
                          <a:cs typeface="Arial" panose="020B0604020202020204" pitchFamily="34" charset="0"/>
                        </a:rPr>
                        <a:t>    ekstensyvus daugiamečių pievų tvarkymas ganant gyvulius</a:t>
                      </a:r>
                      <a:endParaRPr lang="lt-LT" sz="1200" b="0" i="0">
                        <a:solidFill>
                          <a:srgbClr val="FFFFFF"/>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192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134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37895725"/>
                  </a:ext>
                </a:extLst>
              </a:tr>
              <a:tr h="143941">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lt-LT" sz="1200" b="0" i="0" u="none" strike="noStrike">
                          <a:solidFill>
                            <a:srgbClr val="000000"/>
                          </a:solidFill>
                          <a:effectLst/>
                          <a:latin typeface="Arial" panose="020B0604020202020204" pitchFamily="34" charset="0"/>
                          <a:cs typeface="Arial" panose="020B0604020202020204" pitchFamily="34" charset="0"/>
                        </a:rPr>
                        <a:t>    EB svarbos natūralių pievų tvarkymas</a:t>
                      </a:r>
                      <a:endParaRPr lang="lt-LT" sz="1200" b="0" i="0">
                        <a:solidFill>
                          <a:srgbClr val="FFFFFF"/>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297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208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0946485"/>
                  </a:ext>
                </a:extLst>
              </a:tr>
              <a:tr h="143941">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lt-LT" sz="1200" b="0" i="0" u="none" strike="noStrike">
                          <a:solidFill>
                            <a:schemeClr val="tx1"/>
                          </a:solidFill>
                          <a:effectLst/>
                          <a:latin typeface="Arial" panose="020B0604020202020204" pitchFamily="34" charset="0"/>
                          <a:cs typeface="Arial" panose="020B0604020202020204" pitchFamily="34" charset="0"/>
                        </a:rPr>
                        <a:t>    EB svarbos šlapynių tvarkymas</a:t>
                      </a:r>
                      <a:endParaRPr lang="lt-LT" sz="1200" b="0" i="0">
                        <a:solidFill>
                          <a:schemeClr val="tx1"/>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330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231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43145432"/>
                  </a:ext>
                </a:extLst>
              </a:tr>
              <a:tr h="143941">
                <a:tc>
                  <a:txBody>
                    <a:bodyPr/>
                    <a:lstStyle/>
                    <a:p>
                      <a:pPr algn="l" fontAlgn="base"/>
                      <a:r>
                        <a:rPr lang="lt-LT" sz="1200" b="0" i="0" u="none" strike="noStrike">
                          <a:solidFill>
                            <a:srgbClr val="262626"/>
                          </a:solidFill>
                          <a:effectLst/>
                          <a:latin typeface="Arial" panose="020B0604020202020204" pitchFamily="34" charset="0"/>
                          <a:cs typeface="Arial" panose="020B0604020202020204" pitchFamily="34" charset="0"/>
                        </a:rPr>
                        <a:t>E</a:t>
                      </a:r>
                      <a:r>
                        <a:rPr lang="lt-LT" sz="1200" b="0" i="0" u="none" strike="noStrike">
                          <a:solidFill>
                            <a:srgbClr val="000000"/>
                          </a:solidFill>
                          <a:effectLst/>
                          <a:latin typeface="Arial" panose="020B0604020202020204" pitchFamily="34" charset="0"/>
                          <a:cs typeface="Arial" panose="020B0604020202020204" pitchFamily="34" charset="0"/>
                        </a:rPr>
                        <a:t>kstensyvus šlapynių tvarkymas</a:t>
                      </a:r>
                      <a:endParaRPr lang="lt-LT" sz="1200" b="0" i="0">
                        <a:solidFill>
                          <a:srgbClr val="FFFFFF"/>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u="none" strike="noStrike">
                          <a:solidFill>
                            <a:srgbClr val="262626"/>
                          </a:solidFill>
                          <a:effectLst/>
                          <a:latin typeface="Arial" panose="020B0604020202020204" pitchFamily="34" charset="0"/>
                          <a:cs typeface="Arial" panose="020B0604020202020204" pitchFamily="34" charset="0"/>
                        </a:rPr>
                        <a:t>242</a:t>
                      </a:r>
                      <a:endParaRPr lang="lt-LT" sz="1200" b="1" i="0">
                        <a:solidFill>
                          <a:srgbClr val="FFFFFF"/>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169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85156503"/>
                  </a:ext>
                </a:extLst>
              </a:tr>
            </a:tbl>
          </a:graphicData>
        </a:graphic>
      </p:graphicFrame>
      <p:sp>
        <p:nvSpPr>
          <p:cNvPr id="3" name="TextBox 2">
            <a:extLst>
              <a:ext uri="{FF2B5EF4-FFF2-40B4-BE49-F238E27FC236}">
                <a16:creationId xmlns:a16="http://schemas.microsoft.com/office/drawing/2014/main" id="{8DB37050-D19C-7EB8-AF58-FF3E76F84420}"/>
              </a:ext>
            </a:extLst>
          </p:cNvPr>
          <p:cNvSpPr txBox="1"/>
          <p:nvPr/>
        </p:nvSpPr>
        <p:spPr>
          <a:xfrm>
            <a:off x="457201" y="901252"/>
            <a:ext cx="8282940" cy="338554"/>
          </a:xfrm>
          <a:prstGeom prst="rect">
            <a:avLst/>
          </a:prstGeom>
          <a:noFill/>
        </p:spPr>
        <p:txBody>
          <a:bodyPr wrap="square" lIns="91440" tIns="45720" rIns="91440" bIns="45720" rtlCol="0" anchor="t">
            <a:spAutoFit/>
          </a:bodyPr>
          <a:lstStyle/>
          <a:p>
            <a:pPr algn="ctr"/>
            <a:r>
              <a:rPr lang="lt-LT" sz="1600" b="1">
                <a:solidFill>
                  <a:srgbClr val="8EC543"/>
                </a:solidFill>
                <a:latin typeface="Arial"/>
                <a:cs typeface="Arial"/>
              </a:rPr>
              <a:t>Išmokų dydžiai už pievų ir šlapynių ekologines sistemas</a:t>
            </a:r>
            <a:endParaRPr lang="en-US" sz="1600">
              <a:solidFill>
                <a:srgbClr val="8EC543"/>
              </a:solidFill>
            </a:endParaRPr>
          </a:p>
        </p:txBody>
      </p:sp>
    </p:spTree>
    <p:extLst>
      <p:ext uri="{BB962C8B-B14F-4D97-AF65-F5344CB8AC3E}">
        <p14:creationId xmlns:p14="http://schemas.microsoft.com/office/powerpoint/2010/main" val="6124195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540741" y="841445"/>
            <a:ext cx="8169707" cy="338554"/>
          </a:xfrm>
          <a:prstGeom prst="rect">
            <a:avLst/>
          </a:prstGeom>
          <a:noFill/>
        </p:spPr>
        <p:txBody>
          <a:bodyPr wrap="square" lIns="91440" tIns="45720" rIns="91440" bIns="45720" rtlCol="0" anchor="t">
            <a:spAutoFit/>
          </a:bodyPr>
          <a:lstStyle/>
          <a:p>
            <a:pPr algn="ctr"/>
            <a:r>
              <a:rPr lang="lt-LT" sz="1600" b="1">
                <a:solidFill>
                  <a:srgbClr val="8EC543"/>
                </a:solidFill>
                <a:latin typeface="Arial"/>
                <a:cs typeface="Arial"/>
              </a:rPr>
              <a:t>„SODŲ IR UOGYNŲ TVARKYMAS GAMTAI PALANKIU BŪDU“</a:t>
            </a:r>
            <a:endParaRPr lang="en-US" sz="1600">
              <a:solidFill>
                <a:srgbClr val="8EC543"/>
              </a:solidFill>
            </a:endParaRPr>
          </a:p>
        </p:txBody>
      </p:sp>
      <p:sp>
        <p:nvSpPr>
          <p:cNvPr id="6" name="TextBox 5">
            <a:extLst>
              <a:ext uri="{FF2B5EF4-FFF2-40B4-BE49-F238E27FC236}">
                <a16:creationId xmlns:a16="http://schemas.microsoft.com/office/drawing/2014/main" id="{B1B14F36-743E-C4F9-3404-8A5C4FF8CA60}"/>
              </a:ext>
            </a:extLst>
          </p:cNvPr>
          <p:cNvSpPr txBox="1"/>
          <p:nvPr/>
        </p:nvSpPr>
        <p:spPr>
          <a:xfrm>
            <a:off x="441434" y="1173182"/>
            <a:ext cx="8269014" cy="3785652"/>
          </a:xfrm>
          <a:prstGeom prst="rect">
            <a:avLst/>
          </a:prstGeom>
          <a:noFill/>
        </p:spPr>
        <p:txBody>
          <a:bodyPr wrap="square">
            <a:spAutoFit/>
          </a:bodyPr>
          <a:lstStyle/>
          <a:p>
            <a:pPr marL="0" indent="0" algn="just"/>
            <a:r>
              <a:rPr lang="lt-LT" sz="1200">
                <a:latin typeface="Arial" panose="020B0604020202020204" pitchFamily="34" charset="0"/>
                <a:cs typeface="Arial" panose="020B0604020202020204" pitchFamily="34" charset="0"/>
              </a:rPr>
              <a:t>Tvarkyti sodus ir uogynus gamtai palankiu būdu. Parama už vabzdžių–kenkėjų feromonų gaudyklių ir biologinę įvairovę palaikančių elementų įrengimą</a:t>
            </a:r>
            <a:endParaRPr lang="en-US" sz="1200">
              <a:latin typeface="Arial" panose="020B0604020202020204" pitchFamily="34" charset="0"/>
              <a:cs typeface="Arial" panose="020B0604020202020204" pitchFamily="34" charset="0"/>
            </a:endParaRPr>
          </a:p>
          <a:p>
            <a:pPr marL="0" indent="0" algn="just"/>
            <a:endParaRPr lang="lt-LT" altLang="en-US" sz="800">
              <a:latin typeface="Arial" panose="020B0604020202020204" pitchFamily="34" charset="0"/>
              <a:cs typeface="Arial" panose="020B0604020202020204" pitchFamily="34" charset="0"/>
            </a:endParaRPr>
          </a:p>
          <a:p>
            <a:pPr marL="0" indent="0" algn="just"/>
            <a:r>
              <a:rPr lang="lt-LT" altLang="en-US" sz="1200">
                <a:latin typeface="Arial" panose="020B0604020202020204" pitchFamily="34" charset="0"/>
                <a:cs typeface="Arial" panose="020B0604020202020204" pitchFamily="34" charset="0"/>
              </a:rPr>
              <a:t>Tinkamas paramai plotas ne mažesnis kaip 1 ha,</a:t>
            </a:r>
            <a:r>
              <a:rPr lang="lt-LT" altLang="en-US" sz="1200">
                <a:effectLst/>
                <a:latin typeface="Arial" panose="020B0604020202020204" pitchFamily="34" charset="0"/>
                <a:ea typeface="Times New Roman" panose="02020603050405020304" pitchFamily="18" charset="0"/>
                <a:cs typeface="Arial" panose="020B0604020202020204" pitchFamily="34" charset="0"/>
              </a:rPr>
              <a:t> </a:t>
            </a:r>
            <a:r>
              <a:rPr lang="lt-LT" altLang="en-US" sz="1200">
                <a:latin typeface="Arial" panose="020B0604020202020204" pitchFamily="34" charset="0"/>
                <a:cs typeface="Arial" panose="020B0604020202020204" pitchFamily="34" charset="0"/>
              </a:rPr>
              <a:t>daugiamečiuose sodiniuose. </a:t>
            </a:r>
            <a:r>
              <a:rPr lang="lt-LT" sz="1200">
                <a:effectLst/>
                <a:latin typeface="Arial" panose="020B0604020202020204" pitchFamily="34" charset="0"/>
                <a:ea typeface="Times New Roman" panose="02020603050405020304" pitchFamily="18" charset="0"/>
                <a:cs typeface="Arial" panose="020B0604020202020204" pitchFamily="34" charset="0"/>
              </a:rPr>
              <a:t>Įsipareigojimų laikotarpis −</a:t>
            </a:r>
            <a:r>
              <a:rPr lang="lt-LT" sz="1200">
                <a:latin typeface="Arial" panose="020B0604020202020204" pitchFamily="34" charset="0"/>
                <a:cs typeface="Arial" panose="020B0604020202020204" pitchFamily="34" charset="0"/>
              </a:rPr>
              <a:t> </a:t>
            </a:r>
            <a:r>
              <a:rPr lang="lt-LT" altLang="en-US" sz="1200">
                <a:latin typeface="Arial" panose="020B0604020202020204" pitchFamily="34" charset="0"/>
                <a:cs typeface="Arial" panose="020B0604020202020204" pitchFamily="34" charset="0"/>
              </a:rPr>
              <a:t>1 m.</a:t>
            </a:r>
          </a:p>
          <a:p>
            <a:pPr algn="just"/>
            <a:endParaRPr lang="lt-LT" altLang="en-US" sz="800" b="1">
              <a:latin typeface="Arial" panose="020B0604020202020204" pitchFamily="34" charset="0"/>
              <a:cs typeface="Arial" panose="020B0604020202020204" pitchFamily="34" charset="0"/>
            </a:endParaRPr>
          </a:p>
          <a:p>
            <a:pPr algn="just"/>
            <a:r>
              <a:rPr lang="lt-LT" altLang="en-US" sz="1200" b="1">
                <a:latin typeface="Arial" panose="020B0604020202020204" pitchFamily="34" charset="0"/>
                <a:cs typeface="Arial" panose="020B0604020202020204" pitchFamily="34" charset="0"/>
              </a:rPr>
              <a:t>Įsipareigojimai:​ </a:t>
            </a:r>
          </a:p>
          <a:p>
            <a:pPr marL="228600" indent="-228600" algn="just">
              <a:buFont typeface="Wingdings" panose="05000000000000000000" pitchFamily="2" charset="2"/>
              <a:buChar char="ü"/>
            </a:pPr>
            <a:r>
              <a:rPr lang="lt-LT" sz="1200">
                <a:effectLst/>
                <a:latin typeface="Arial" panose="020B0604020202020204" pitchFamily="34" charset="0"/>
                <a:ea typeface="Times New Roman" panose="02020603050405020304" pitchFamily="18" charset="0"/>
                <a:cs typeface="Arial" panose="020B0604020202020204" pitchFamily="34" charset="0"/>
              </a:rPr>
              <a:t>nenaudoti augalų apsaugos produktų, kurių sudėtyje yra glifosato</a:t>
            </a:r>
            <a:endParaRPr lang="lt-LT" altLang="en-US" sz="1200">
              <a:latin typeface="Arial" panose="020B0604020202020204" pitchFamily="34" charset="0"/>
              <a:cs typeface="Arial" panose="020B0604020202020204" pitchFamily="34" charset="0"/>
            </a:endParaRPr>
          </a:p>
          <a:p>
            <a:pPr marL="228600" indent="-228600" algn="just">
              <a:buFont typeface="Wingdings" panose="05000000000000000000" pitchFamily="2" charset="2"/>
              <a:buChar char="ü"/>
            </a:pPr>
            <a:r>
              <a:rPr lang="lt-LT" altLang="en-US" sz="1200">
                <a:latin typeface="Arial" panose="020B0604020202020204" pitchFamily="34" charset="0"/>
                <a:cs typeface="Arial" panose="020B0604020202020204" pitchFamily="34" charset="0"/>
              </a:rPr>
              <a:t>nuo gegužės 1 d. iki rugsėjo 1 d. vieno ha bendrame sodų ir (ar) uogynų plote įrengti: ● bent 1 feromonų gaudyklę vabzdžių kenkėjams</a:t>
            </a:r>
            <a:r>
              <a:rPr lang="en-US" altLang="en-US" sz="1200">
                <a:latin typeface="Arial" panose="020B0604020202020204" pitchFamily="34" charset="0"/>
                <a:cs typeface="Arial" panose="020B0604020202020204" pitchFamily="34" charset="0"/>
              </a:rPr>
              <a:t>​</a:t>
            </a:r>
            <a:r>
              <a:rPr lang="lt-LT" altLang="en-US" sz="1200">
                <a:latin typeface="Arial" panose="020B0604020202020204" pitchFamily="34" charset="0"/>
                <a:cs typeface="Arial" panose="020B0604020202020204" pitchFamily="34" charset="0"/>
              </a:rPr>
              <a:t> ir ● bent 2 biologinę įvairovę palaikančius elementus (paukščių inkilus, vabzdžių namelius)</a:t>
            </a:r>
          </a:p>
          <a:p>
            <a:pPr marL="228600" indent="-228600" algn="just">
              <a:buFont typeface="Wingdings" panose="05000000000000000000" pitchFamily="2" charset="2"/>
              <a:buChar char="ü"/>
            </a:pPr>
            <a:r>
              <a:rPr lang="lt-LT" altLang="en-US" sz="1200">
                <a:latin typeface="Arial" panose="020B0604020202020204" pitchFamily="34" charset="0"/>
                <a:cs typeface="Arial" panose="020B0604020202020204" pitchFamily="34" charset="0"/>
              </a:rPr>
              <a:t>nuo elemento įrengimo per 5 d. d., bet ne vėliau kaip iki rugsėjo 5 d., per „NMA agro“ pateikti </a:t>
            </a:r>
            <a:r>
              <a:rPr lang="lt-LT" altLang="en-US" sz="1200" u="sng">
                <a:latin typeface="Arial" panose="020B0604020202020204" pitchFamily="34" charset="0"/>
                <a:cs typeface="Arial" panose="020B0604020202020204" pitchFamily="34" charset="0"/>
              </a:rPr>
              <a:t>kiekvieno</a:t>
            </a:r>
            <a:r>
              <a:rPr lang="lt-LT" altLang="en-US" sz="1200">
                <a:latin typeface="Arial" panose="020B0604020202020204" pitchFamily="34" charset="0"/>
                <a:cs typeface="Arial" panose="020B0604020202020204" pitchFamily="34" charset="0"/>
              </a:rPr>
              <a:t> įrengto elemento  nuotrauką. </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Pavėluotai nuotraukos priimamos iki rugsėjo 20 d. (paramos sumą mažinant 1 proc.), po šios datos – nepriimamos</a:t>
            </a:r>
          </a:p>
          <a:p>
            <a:pPr marL="228600" indent="-228600" algn="just">
              <a:buFont typeface="Wingdings" panose="05000000000000000000" pitchFamily="2" charset="2"/>
              <a:buChar char="ü"/>
            </a:pP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deklaruojant didesnį nei 1 ha bendrą sodų ir (ar) uogynų plotą, sudarytą iš atskirų laukų, biologinę įvairovę palaikantys elementai turi būti įrengiami skirtinguose laukuose</a:t>
            </a:r>
            <a:endParaRPr lang="en-US" altLang="en-US" sz="1200">
              <a:latin typeface="Arial" panose="020B0604020202020204" pitchFamily="34" charset="0"/>
              <a:cs typeface="Arial" panose="020B0604020202020204" pitchFamily="34" charset="0"/>
            </a:endParaRPr>
          </a:p>
          <a:p>
            <a:pPr marL="228600" indent="-228600" algn="just">
              <a:buFont typeface="Wingdings" panose="05000000000000000000" pitchFamily="2" charset="2"/>
              <a:buChar char="ü"/>
            </a:pPr>
            <a:r>
              <a:rPr lang="lt-LT" altLang="en-US" sz="1200">
                <a:latin typeface="Arial" panose="020B0604020202020204" pitchFamily="34" charset="0"/>
                <a:cs typeface="Arial" panose="020B0604020202020204" pitchFamily="34" charset="0"/>
              </a:rPr>
              <a:t>sodų ir uogakrūmių tarpueilius apsėti iki birželio 1 d. ir (ar) laikyti apsėtus žoliniais augalais (Klasifikatoriaus III-IV grupės)</a:t>
            </a:r>
          </a:p>
          <a:p>
            <a:pPr algn="just"/>
            <a:endParaRPr lang="lt-LT" altLang="en-US" sz="800">
              <a:latin typeface="Arial" panose="020B0604020202020204" pitchFamily="34" charset="0"/>
              <a:cs typeface="Arial" panose="020B0604020202020204" pitchFamily="34" charset="0"/>
            </a:endParaRPr>
          </a:p>
          <a:p>
            <a:pPr algn="just"/>
            <a:r>
              <a:rPr lang="lt-LT" sz="1200">
                <a:effectLst/>
                <a:latin typeface="Arial" panose="020B0604020202020204" pitchFamily="34" charset="0"/>
                <a:ea typeface="Times New Roman" panose="02020603050405020304" pitchFamily="18" charset="0"/>
                <a:cs typeface="Arial" panose="020B0604020202020204" pitchFamily="34" charset="0"/>
              </a:rPr>
              <a:t>Kai šioje ekologinėje sistemoje dalyvaujama daugiau nei 1 metus, deklaruojant tuos pačius plotus, kiekvienais dalyvavimo metais turi būti įrengiami nauji biologinę įvairovę palaikantys elementai ir užtikrinama, kad ankstesniais metais įrengti biologinę įvairovę palaikantys elementai liktų deklaruotuose plotuose</a:t>
            </a:r>
          </a:p>
          <a:p>
            <a:pPr algn="just"/>
            <a:r>
              <a:rPr lang="lt-LT" sz="1200">
                <a:solidFill>
                  <a:srgbClr val="0070C0"/>
                </a:solidFill>
                <a:effectLst/>
                <a:latin typeface="Arial" panose="020B0604020202020204" pitchFamily="34" charset="0"/>
                <a:ea typeface="Times New Roman" panose="02020603050405020304" pitchFamily="18" charset="0"/>
                <a:cs typeface="Arial" panose="020B0604020202020204" pitchFamily="34" charset="0"/>
              </a:rPr>
              <a:t>Su tais pačiais plotais galima dalyvauti</a:t>
            </a:r>
            <a:r>
              <a:rPr lang="lt-LT" sz="1200">
                <a:solidFill>
                  <a:srgbClr val="0070C0"/>
                </a:solidFill>
                <a:latin typeface="Arial" panose="020B0604020202020204" pitchFamily="34" charset="0"/>
                <a:ea typeface="Times New Roman" panose="02020603050405020304" pitchFamily="18" charset="0"/>
                <a:cs typeface="Arial" panose="020B0604020202020204" pitchFamily="34" charset="0"/>
              </a:rPr>
              <a:t> ir ekologinėje sistemoje „Tausojanti vaisių ir daržovių programa (NKP)“</a:t>
            </a:r>
            <a:endParaRPr lang="lt-LT" altLang="en-US" sz="1200">
              <a:solidFill>
                <a:srgbClr val="0070C0"/>
              </a:solidFill>
              <a:latin typeface="Arial" panose="020B0604020202020204" pitchFamily="34" charset="0"/>
              <a:cs typeface="Arial" panose="020B0604020202020204" pitchFamily="34" charset="0"/>
            </a:endParaRPr>
          </a:p>
        </p:txBody>
      </p:sp>
      <p:sp>
        <p:nvSpPr>
          <p:cNvPr id="3" name="Rectangle 3">
            <a:extLst>
              <a:ext uri="{FF2B5EF4-FFF2-40B4-BE49-F238E27FC236}">
                <a16:creationId xmlns:a16="http://schemas.microsoft.com/office/drawing/2014/main" id="{365897A8-5849-4984-15FC-2A47E0DCC9ED}"/>
              </a:ext>
            </a:extLst>
          </p:cNvPr>
          <p:cNvSpPr>
            <a:spLocks noChangeArrowheads="1"/>
          </p:cNvSpPr>
          <p:nvPr/>
        </p:nvSpPr>
        <p:spPr bwMode="auto">
          <a:xfrm>
            <a:off x="65779" y="3317170"/>
            <a:ext cx="12679099"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t-LT" altLang="lt-LT"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 </a:t>
            </a:r>
            <a:endParaRPr kumimoji="0" lang="lt-LT" altLang="lt-LT"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lt-LT" altLang="lt-LT"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625200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457200" y="812420"/>
            <a:ext cx="8276897" cy="338554"/>
          </a:xfrm>
          <a:prstGeom prst="rect">
            <a:avLst/>
          </a:prstGeom>
          <a:noFill/>
        </p:spPr>
        <p:txBody>
          <a:bodyPr wrap="square" lIns="91440" tIns="45720" rIns="91440" bIns="45720" rtlCol="0" anchor="t">
            <a:spAutoFit/>
          </a:bodyPr>
          <a:lstStyle/>
          <a:p>
            <a:pPr algn="ctr"/>
            <a:r>
              <a:rPr lang="lt-LT" sz="1600" b="1">
                <a:solidFill>
                  <a:srgbClr val="8EC543"/>
                </a:solidFill>
                <a:latin typeface="Arial"/>
                <a:cs typeface="Arial"/>
              </a:rPr>
              <a:t>„TAUSOJANTI VAISIŲ IR DARŽOVIŲ PROGRAMA (NKP)“</a:t>
            </a:r>
            <a:endParaRPr lang="en-US" sz="1600">
              <a:solidFill>
                <a:srgbClr val="8EC543"/>
              </a:solidFill>
            </a:endParaRPr>
          </a:p>
        </p:txBody>
      </p:sp>
      <p:sp>
        <p:nvSpPr>
          <p:cNvPr id="6" name="TextBox 5">
            <a:extLst>
              <a:ext uri="{FF2B5EF4-FFF2-40B4-BE49-F238E27FC236}">
                <a16:creationId xmlns:a16="http://schemas.microsoft.com/office/drawing/2014/main" id="{B1B14F36-743E-C4F9-3404-8A5C4FF8CA60}"/>
              </a:ext>
            </a:extLst>
          </p:cNvPr>
          <p:cNvSpPr txBox="1"/>
          <p:nvPr/>
        </p:nvSpPr>
        <p:spPr>
          <a:xfrm>
            <a:off x="457200" y="1124413"/>
            <a:ext cx="8276897" cy="3908762"/>
          </a:xfrm>
          <a:prstGeom prst="rect">
            <a:avLst/>
          </a:prstGeom>
          <a:noFill/>
        </p:spPr>
        <p:txBody>
          <a:bodyPr wrap="square">
            <a:spAutoFit/>
          </a:bodyPr>
          <a:lstStyle/>
          <a:p>
            <a:pPr marL="0" indent="0" algn="just"/>
            <a:r>
              <a:rPr lang="lt-LT" sz="1200">
                <a:latin typeface="Arial" panose="020B0604020202020204" pitchFamily="34" charset="0"/>
                <a:cs typeface="Arial" panose="020B0604020202020204" pitchFamily="34" charset="0"/>
              </a:rPr>
              <a:t>Skatinti vaisių, uogų ir daržovių augintojus diegti aplinkai palankesnes gamybos technologijas. Parama už vaisių, uogų ir daržovių auginimą atvirame grunte, laikantis Nacionalinės maisto kokybės sistemos reikalavimų</a:t>
            </a:r>
            <a:endParaRPr lang="en-US" sz="1200">
              <a:latin typeface="Arial" panose="020B0604020202020204" pitchFamily="34" charset="0"/>
              <a:cs typeface="Arial" panose="020B0604020202020204" pitchFamily="34" charset="0"/>
            </a:endParaRPr>
          </a:p>
          <a:p>
            <a:pPr marL="0" indent="0" algn="just"/>
            <a:endParaRPr lang="lt-LT" altLang="en-US" sz="1000">
              <a:latin typeface="Arial" panose="020B0604020202020204" pitchFamily="34" charset="0"/>
              <a:cs typeface="Arial" panose="020B0604020202020204" pitchFamily="34" charset="0"/>
            </a:endParaRPr>
          </a:p>
          <a:p>
            <a:pPr marL="0" indent="0" algn="just"/>
            <a:r>
              <a:rPr lang="lt-LT" altLang="en-US" sz="1200">
                <a:latin typeface="Arial" panose="020B0604020202020204" pitchFamily="34" charset="0"/>
                <a:cs typeface="Arial" panose="020B0604020202020204" pitchFamily="34" charset="0"/>
              </a:rPr>
              <a:t>Tinkamas paramai plotas ne mažesnis kaip 1 ha ariamojoje žemėje ir daugiamečiuose sodiniuose. </a:t>
            </a:r>
            <a:r>
              <a:rPr lang="lt-LT" sz="1200">
                <a:effectLst/>
                <a:latin typeface="Arial" panose="020B0604020202020204" pitchFamily="34" charset="0"/>
                <a:ea typeface="Times New Roman" panose="02020603050405020304" pitchFamily="18" charset="0"/>
                <a:cs typeface="Arial" panose="020B0604020202020204" pitchFamily="34" charset="0"/>
              </a:rPr>
              <a:t>Įsipareigojimų laikotarpis −</a:t>
            </a:r>
            <a:r>
              <a:rPr lang="lt-LT" altLang="en-US" sz="1200">
                <a:latin typeface="Arial" panose="020B0604020202020204" pitchFamily="34" charset="0"/>
                <a:cs typeface="Arial" panose="020B0604020202020204" pitchFamily="34" charset="0"/>
              </a:rPr>
              <a:t> 3 m., </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deklaruoti tuos pačius plotus</a:t>
            </a:r>
            <a:endParaRPr lang="en-US" sz="1200">
              <a:latin typeface="Arial" panose="020B0604020202020204" pitchFamily="34" charset="0"/>
              <a:cs typeface="Arial" panose="020B0604020202020204" pitchFamily="34" charset="0"/>
            </a:endParaRPr>
          </a:p>
          <a:p>
            <a:pPr algn="just"/>
            <a:endParaRPr lang="lt-LT" altLang="en-US" sz="1000" b="1">
              <a:latin typeface="Arial" panose="020B0604020202020204" pitchFamily="34" charset="0"/>
              <a:cs typeface="Arial" panose="020B0604020202020204" pitchFamily="34" charset="0"/>
            </a:endParaRPr>
          </a:p>
          <a:p>
            <a:pPr algn="just"/>
            <a:r>
              <a:rPr lang="lt-LT" altLang="en-US" sz="1200" b="1">
                <a:latin typeface="Arial" panose="020B0604020202020204" pitchFamily="34" charset="0"/>
                <a:cs typeface="Arial" panose="020B0604020202020204" pitchFamily="34" charset="0"/>
              </a:rPr>
              <a:t>Įsipareigojimai:​ </a:t>
            </a:r>
          </a:p>
          <a:p>
            <a:pPr marL="228600" indent="-228600" algn="just">
              <a:buFont typeface="Wingdings" panose="05000000000000000000" pitchFamily="2" charset="2"/>
              <a:buChar char="ü"/>
            </a:pPr>
            <a:r>
              <a:rPr lang="lt-LT" sz="1200" b="0" i="0">
                <a:effectLst/>
                <a:latin typeface="Arial" panose="020B0604020202020204" pitchFamily="34" charset="0"/>
                <a:cs typeface="Arial" panose="020B0604020202020204" pitchFamily="34" charset="0"/>
              </a:rPr>
              <a:t>kasmet naudotis individualiomis, specializuotų konsultantų teikiamomis agrarinės aplinkosaugos konsultacinėmis paslaugomis</a:t>
            </a:r>
            <a:endParaRPr lang="lt-LT" sz="1200">
              <a:latin typeface="Arial" panose="020B0604020202020204" pitchFamily="34" charset="0"/>
              <a:cs typeface="Arial" panose="020B0604020202020204" pitchFamily="34" charset="0"/>
            </a:endParaRPr>
          </a:p>
          <a:p>
            <a:pPr marL="228600" indent="-228600" algn="just">
              <a:buFont typeface="Wingdings" panose="05000000000000000000" pitchFamily="2" charset="2"/>
              <a:buChar char="ü"/>
            </a:pPr>
            <a:r>
              <a:rPr lang="lt-LT" sz="1200" b="0" i="0">
                <a:solidFill>
                  <a:srgbClr val="000000"/>
                </a:solidFill>
                <a:effectLst/>
                <a:latin typeface="Arial" panose="020B0604020202020204" pitchFamily="34" charset="0"/>
                <a:cs typeface="Arial" panose="020B0604020202020204" pitchFamily="34" charset="0"/>
              </a:rPr>
              <a:t>būti įregistruotu </a:t>
            </a:r>
            <a:r>
              <a:rPr lang="lt-LT" sz="1200" b="0" i="0">
                <a:solidFill>
                  <a:srgbClr val="212529"/>
                </a:solidFill>
                <a:effectLst/>
                <a:latin typeface="Arial" panose="020B0604020202020204" pitchFamily="34" charset="0"/>
                <a:cs typeface="Arial" panose="020B0604020202020204" pitchFamily="34" charset="0"/>
              </a:rPr>
              <a:t>Integruotoje augalų apsaugos informavimo, konsultavimo ir mokymų informacinėje sistemoje </a:t>
            </a:r>
            <a:r>
              <a:rPr lang="lt-LT" sz="1200" b="0" i="0">
                <a:solidFill>
                  <a:srgbClr val="000000"/>
                </a:solidFill>
                <a:effectLst/>
                <a:latin typeface="Arial" panose="020B0604020202020204" pitchFamily="34" charset="0"/>
                <a:cs typeface="Arial" panose="020B0604020202020204" pitchFamily="34" charset="0"/>
              </a:rPr>
              <a:t>IKMIS</a:t>
            </a:r>
            <a:r>
              <a:rPr lang="lt-LT" sz="1200" b="0" i="0">
                <a:effectLst/>
                <a:latin typeface="Arial" panose="020B0604020202020204" pitchFamily="34" charset="0"/>
                <a:cs typeface="Arial" panose="020B0604020202020204" pitchFamily="34" charset="0"/>
              </a:rPr>
              <a:t> (iki paraiškų teikimo laikotarpio pabaigos)</a:t>
            </a:r>
          </a:p>
          <a:p>
            <a:pPr marL="228600" indent="-228600" algn="just">
              <a:buFont typeface="Wingdings" panose="05000000000000000000" pitchFamily="2" charset="2"/>
              <a:buChar char="ü"/>
            </a:pPr>
            <a:r>
              <a:rPr lang="lt-LT" altLang="en-US" sz="1200">
                <a:latin typeface="Arial" panose="020B0604020202020204" pitchFamily="34" charset="0"/>
                <a:cs typeface="Arial" panose="020B0604020202020204" pitchFamily="34" charset="0"/>
              </a:rPr>
              <a:t>auginti sertifikuotus išskirtinės kokybės vaisius, uogas ir (arba) daržoves atvirame grunte, laikantis Nacionalinės maisto kokybės sistemos taisyklių (6 priedas) </a:t>
            </a:r>
            <a:r>
              <a:rPr lang="lt-LT" altLang="en-US" sz="1200">
                <a:solidFill>
                  <a:srgbClr val="000000"/>
                </a:solidFill>
                <a:latin typeface="Arial" panose="020B0604020202020204" pitchFamily="34" charset="0"/>
                <a:cs typeface="Arial" panose="020B0604020202020204" pitchFamily="34" charset="0"/>
              </a:rPr>
              <a:t>pirminės gamybos specialiųjų reikalavimų ir papildomų reikalavimų produkcijai ženklinti ženklu „Kokybė“</a:t>
            </a:r>
          </a:p>
          <a:p>
            <a:pPr marL="228600" indent="-228600" algn="just">
              <a:buFont typeface="Wingdings" panose="05000000000000000000" pitchFamily="2" charset="2"/>
              <a:buChar char="ü"/>
            </a:pPr>
            <a:r>
              <a:rPr lang="lt-LT" altLang="en-US" sz="1200">
                <a:solidFill>
                  <a:srgbClr val="000000"/>
                </a:solidFill>
                <a:latin typeface="Arial" panose="020B0604020202020204" pitchFamily="34" charset="0"/>
                <a:cs typeface="Arial" panose="020B0604020202020204" pitchFamily="34" charset="0"/>
              </a:rPr>
              <a:t>pateikti pagal Nacionalinę maisto kokybės sistemą pagamintų produktų sertifikatą, patvirtinantį dalyvavimą nacionalinėje maisto kokybės sistemoje</a:t>
            </a:r>
          </a:p>
          <a:p>
            <a:pPr marL="228600" indent="-228600" algn="just">
              <a:buFont typeface="Wingdings" panose="05000000000000000000" pitchFamily="2" charset="2"/>
              <a:buChar char="ü"/>
            </a:pPr>
            <a:r>
              <a:rPr lang="lt-LT" sz="1200">
                <a:effectLst/>
                <a:latin typeface="Arial" panose="020B0604020202020204" pitchFamily="34" charset="0"/>
                <a:ea typeface="Times New Roman" panose="02020603050405020304" pitchFamily="18" charset="0"/>
                <a:cs typeface="Arial" panose="020B0604020202020204" pitchFamily="34" charset="0"/>
              </a:rPr>
              <a:t>taikyti integruotos augalų apsaugos principus</a:t>
            </a:r>
            <a:endParaRPr lang="lt-LT" sz="120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marL="0" indent="0" algn="just"/>
            <a:endParaRPr lang="lt-LT" altLang="en-US" sz="1200">
              <a:solidFill>
                <a:srgbClr val="000000"/>
              </a:solidFill>
              <a:latin typeface="Arial" panose="020B0604020202020204" pitchFamily="34" charset="0"/>
              <a:cs typeface="Arial" panose="020B0604020202020204" pitchFamily="34" charset="0"/>
            </a:endParaRPr>
          </a:p>
          <a:p>
            <a:pPr marL="0" indent="0" algn="just"/>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Per įsipareigojimų laikotarpį</a:t>
            </a:r>
            <a:r>
              <a:rPr lang="lt-LT" sz="120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lt-LT" sz="1200">
                <a:effectLst/>
                <a:latin typeface="Arial" panose="020B0604020202020204" pitchFamily="34" charset="0"/>
                <a:ea typeface="Times New Roman" panose="02020603050405020304" pitchFamily="18" charset="0"/>
                <a:cs typeface="Arial" panose="020B0604020202020204" pitchFamily="34" charset="0"/>
              </a:rPr>
              <a:t>pirmaisiais metais deklaruoto ploto</a:t>
            </a:r>
            <a:r>
              <a:rPr lang="lt-LT" sz="1200">
                <a:latin typeface="Arial" panose="020B0604020202020204" pitchFamily="34" charset="0"/>
                <a:ea typeface="Times New Roman" panose="02020603050405020304" pitchFamily="18" charset="0"/>
                <a:cs typeface="Arial" panose="020B0604020202020204" pitchFamily="34" charset="0"/>
              </a:rPr>
              <a:t> </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nepadidinti daugiau kaip</a:t>
            </a:r>
            <a:r>
              <a:rPr lang="lt-LT" sz="120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a:t>
            </a:r>
            <a:r>
              <a:rPr lang="lt-LT" sz="120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proc., bet </a:t>
            </a:r>
            <a:r>
              <a:rPr lang="lt-LT" sz="1200">
                <a:solidFill>
                  <a:srgbClr val="000000"/>
                </a:solidFill>
                <a:latin typeface="Arial" panose="020B0604020202020204" pitchFamily="34" charset="0"/>
                <a:ea typeface="Times New Roman" panose="02020603050405020304" pitchFamily="18" charset="0"/>
                <a:cs typeface="Arial" panose="020B0604020202020204" pitchFamily="34" charset="0"/>
              </a:rPr>
              <a:t>ir </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ne daugiau kaip 1 ha,</a:t>
            </a:r>
            <a:r>
              <a:rPr lang="lt-LT" sz="1200">
                <a:solidFill>
                  <a:srgbClr val="000000"/>
                </a:solidFill>
                <a:latin typeface="Arial" panose="020B0604020202020204" pitchFamily="34" charset="0"/>
                <a:ea typeface="Times New Roman" panose="02020603050405020304" pitchFamily="18" charset="0"/>
                <a:cs typeface="Arial" panose="020B0604020202020204" pitchFamily="34" charset="0"/>
              </a:rPr>
              <a:t> bei </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nesumažinti jo daugiau kaip 10 proc.</a:t>
            </a:r>
          </a:p>
          <a:p>
            <a:pPr algn="just"/>
            <a:r>
              <a:rPr lang="lt-LT" sz="1200">
                <a:solidFill>
                  <a:srgbClr val="0070C0"/>
                </a:solidFill>
                <a:effectLst/>
                <a:latin typeface="Arial" panose="020B0604020202020204" pitchFamily="34" charset="0"/>
                <a:ea typeface="Times New Roman" panose="02020603050405020304" pitchFamily="18" charset="0"/>
                <a:cs typeface="Arial" panose="020B0604020202020204" pitchFamily="34" charset="0"/>
              </a:rPr>
              <a:t>Su tais pačiais plotais galima dalyvauti</a:t>
            </a:r>
            <a:r>
              <a:rPr lang="lt-LT" sz="1200">
                <a:solidFill>
                  <a:srgbClr val="0070C0"/>
                </a:solidFill>
                <a:latin typeface="Arial" panose="020B0604020202020204" pitchFamily="34" charset="0"/>
                <a:ea typeface="Times New Roman" panose="02020603050405020304" pitchFamily="18" charset="0"/>
                <a:cs typeface="Arial" panose="020B0604020202020204" pitchFamily="34" charset="0"/>
              </a:rPr>
              <a:t> ir ekologinėje sistemoje „Sodų ir uogynų tvarkymas gamtai palankiu būdu“</a:t>
            </a:r>
            <a:endPar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p:txBody>
      </p:sp>
      <p:sp>
        <p:nvSpPr>
          <p:cNvPr id="3" name="Rectangle 1">
            <a:extLst>
              <a:ext uri="{FF2B5EF4-FFF2-40B4-BE49-F238E27FC236}">
                <a16:creationId xmlns:a16="http://schemas.microsoft.com/office/drawing/2014/main" id="{B391DDB2-E56C-3746-4644-4215797418AF}"/>
              </a:ext>
            </a:extLst>
          </p:cNvPr>
          <p:cNvSpPr>
            <a:spLocks noChangeArrowheads="1"/>
          </p:cNvSpPr>
          <p:nvPr/>
        </p:nvSpPr>
        <p:spPr bwMode="auto">
          <a:xfrm>
            <a:off x="1959290" y="3617519"/>
            <a:ext cx="1175747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t-LT" altLang="lt-LT" sz="900" b="0" i="0" u="none" strike="noStrike" cap="none" normalizeH="0" baseline="0">
                <a:ln>
                  <a:noFill/>
                </a:ln>
                <a:solidFill>
                  <a:srgbClr val="000000"/>
                </a:solidFill>
                <a:effectLst/>
                <a:cs typeface="Arial" panose="020B0604020202020204" pitchFamily="34" charset="0"/>
              </a:rPr>
              <a:t> </a:t>
            </a:r>
            <a:endParaRPr kumimoji="0" lang="lt-LT" altLang="lt-LT" sz="900" b="0" i="0" u="none" strike="noStrike" cap="none" normalizeH="0" baseline="0">
              <a:ln>
                <a:noFill/>
              </a:ln>
              <a:solidFill>
                <a:schemeClr val="tx1"/>
              </a:solidFill>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lt-LT" altLang="lt-LT" sz="900" b="0" i="0" u="none" strike="noStrike" cap="none" normalizeH="0" baseline="0">
              <a:ln>
                <a:noFill/>
              </a:ln>
              <a:solidFill>
                <a:schemeClr val="tx1"/>
              </a:solidFill>
              <a:effectLst/>
              <a:cs typeface="Arial" panose="020B0604020202020204" pitchFamily="34" charset="0"/>
            </a:endParaRPr>
          </a:p>
        </p:txBody>
      </p:sp>
    </p:spTree>
    <p:extLst>
      <p:ext uri="{BB962C8B-B14F-4D97-AF65-F5344CB8AC3E}">
        <p14:creationId xmlns:p14="http://schemas.microsoft.com/office/powerpoint/2010/main" val="14215040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1B71665B-E47A-515D-73DB-430538612724}"/>
            </a:ext>
          </a:extLst>
        </p:cNvPr>
        <p:cNvGrpSpPr/>
        <p:nvPr/>
      </p:nvGrpSpPr>
      <p:grpSpPr>
        <a:xfrm>
          <a:off x="0" y="0"/>
          <a:ext cx="0" cy="0"/>
          <a:chOff x="0" y="0"/>
          <a:chExt cx="0" cy="0"/>
        </a:xfrm>
      </p:grpSpPr>
      <p:graphicFrame>
        <p:nvGraphicFramePr>
          <p:cNvPr id="2" name="Lentelė 1">
            <a:extLst>
              <a:ext uri="{FF2B5EF4-FFF2-40B4-BE49-F238E27FC236}">
                <a16:creationId xmlns:a16="http://schemas.microsoft.com/office/drawing/2014/main" id="{DC216D40-926B-E1A6-E001-586988F8DAB5}"/>
              </a:ext>
            </a:extLst>
          </p:cNvPr>
          <p:cNvGraphicFramePr>
            <a:graphicFrameLocks noGrp="1"/>
          </p:cNvGraphicFramePr>
          <p:nvPr>
            <p:extLst>
              <p:ext uri="{D42A27DB-BD31-4B8C-83A1-F6EECF244321}">
                <p14:modId xmlns:p14="http://schemas.microsoft.com/office/powerpoint/2010/main" val="931585462"/>
              </p:ext>
            </p:extLst>
          </p:nvPr>
        </p:nvGraphicFramePr>
        <p:xfrm>
          <a:off x="464820" y="1589558"/>
          <a:ext cx="8244840" cy="1005840"/>
        </p:xfrm>
        <a:graphic>
          <a:graphicData uri="http://schemas.openxmlformats.org/drawingml/2006/table">
            <a:tbl>
              <a:tblPr/>
              <a:tblGrid>
                <a:gridCol w="4337178">
                  <a:extLst>
                    <a:ext uri="{9D8B030D-6E8A-4147-A177-3AD203B41FA5}">
                      <a16:colId xmlns:a16="http://schemas.microsoft.com/office/drawing/2014/main" val="4140886194"/>
                    </a:ext>
                  </a:extLst>
                </a:gridCol>
                <a:gridCol w="1953831">
                  <a:extLst>
                    <a:ext uri="{9D8B030D-6E8A-4147-A177-3AD203B41FA5}">
                      <a16:colId xmlns:a16="http://schemas.microsoft.com/office/drawing/2014/main" val="4293938300"/>
                    </a:ext>
                  </a:extLst>
                </a:gridCol>
                <a:gridCol w="1953831">
                  <a:extLst>
                    <a:ext uri="{9D8B030D-6E8A-4147-A177-3AD203B41FA5}">
                      <a16:colId xmlns:a16="http://schemas.microsoft.com/office/drawing/2014/main" val="2268736360"/>
                    </a:ext>
                  </a:extLst>
                </a:gridCol>
              </a:tblGrid>
              <a:tr h="239901">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endParaRPr lang="lt-LT" sz="1200" b="0" i="0">
                        <a:solidFill>
                          <a:srgbClr val="FFFFFF"/>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Planuojamas išmokos dydis (Eur/ha)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Mažiausias išmokos dydis (Eur/ha)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67920392"/>
                  </a:ext>
                </a:extLst>
              </a:tr>
              <a:tr h="239901">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lt-LT" sz="1200" b="0" i="0" u="none" strike="noStrike">
                          <a:solidFill>
                            <a:srgbClr val="000000"/>
                          </a:solidFill>
                          <a:effectLst/>
                          <a:latin typeface="Arial" panose="020B0604020202020204" pitchFamily="34" charset="0"/>
                          <a:cs typeface="Arial" panose="020B0604020202020204" pitchFamily="34" charset="0"/>
                        </a:rPr>
                        <a:t>Sodų ir uogynų tvarkymas gamtai palankiu būdu</a:t>
                      </a:r>
                      <a:endParaRPr lang="lt-LT" sz="1200" b="0" i="0">
                        <a:solidFill>
                          <a:srgbClr val="FFFFFF"/>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102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71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2200325"/>
                  </a:ext>
                </a:extLst>
              </a:tr>
              <a:tr h="239901">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pt-BR" sz="1200">
                          <a:latin typeface="Arial" panose="020B0604020202020204" pitchFamily="34" charset="0"/>
                          <a:cs typeface="Arial" panose="020B0604020202020204" pitchFamily="34" charset="0"/>
                        </a:rPr>
                        <a:t>Tausojanti vaisių, uogų ir daržovių programa (NKP) </a:t>
                      </a:r>
                      <a:endParaRPr lang="lt-LT" sz="1200" b="0" i="0">
                        <a:solidFill>
                          <a:srgbClr val="FFFFFF"/>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337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a:solidFill>
                            <a:schemeClr val="tx1"/>
                          </a:solidFill>
                          <a:effectLst/>
                          <a:latin typeface="Arial" panose="020B0604020202020204" pitchFamily="34" charset="0"/>
                          <a:cs typeface="Arial" panose="020B0604020202020204" pitchFamily="34" charset="0"/>
                        </a:rPr>
                        <a:t>236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62285417"/>
                  </a:ext>
                </a:extLst>
              </a:tr>
            </a:tbl>
          </a:graphicData>
        </a:graphic>
      </p:graphicFrame>
      <p:sp>
        <p:nvSpPr>
          <p:cNvPr id="3" name="TextBox 2">
            <a:extLst>
              <a:ext uri="{FF2B5EF4-FFF2-40B4-BE49-F238E27FC236}">
                <a16:creationId xmlns:a16="http://schemas.microsoft.com/office/drawing/2014/main" id="{825460E7-6CC2-3646-9024-E039546A71A3}"/>
              </a:ext>
            </a:extLst>
          </p:cNvPr>
          <p:cNvSpPr txBox="1"/>
          <p:nvPr/>
        </p:nvSpPr>
        <p:spPr>
          <a:xfrm>
            <a:off x="464821" y="1006027"/>
            <a:ext cx="8244840" cy="338554"/>
          </a:xfrm>
          <a:prstGeom prst="rect">
            <a:avLst/>
          </a:prstGeom>
          <a:noFill/>
        </p:spPr>
        <p:txBody>
          <a:bodyPr wrap="square" lIns="91440" tIns="45720" rIns="91440" bIns="45720" rtlCol="0" anchor="t">
            <a:spAutoFit/>
          </a:bodyPr>
          <a:lstStyle/>
          <a:p>
            <a:pPr algn="ctr"/>
            <a:r>
              <a:rPr lang="lt-LT" sz="1600" b="1">
                <a:solidFill>
                  <a:srgbClr val="8EC543"/>
                </a:solidFill>
                <a:latin typeface="Arial"/>
                <a:cs typeface="Arial"/>
              </a:rPr>
              <a:t>Išmokų dydžiai už ekologines sistemas sodams, vaisiams ir daržovėms</a:t>
            </a:r>
            <a:endParaRPr lang="en-US" sz="1600">
              <a:solidFill>
                <a:srgbClr val="8EC543"/>
              </a:solidFill>
            </a:endParaRPr>
          </a:p>
        </p:txBody>
      </p:sp>
    </p:spTree>
    <p:extLst>
      <p:ext uri="{BB962C8B-B14F-4D97-AF65-F5344CB8AC3E}">
        <p14:creationId xmlns:p14="http://schemas.microsoft.com/office/powerpoint/2010/main" val="19384405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7EF99330-8D23-EF17-1E81-044AB82C119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6EB3DB6-0126-8979-484D-A35C2B34DAB9}"/>
              </a:ext>
            </a:extLst>
          </p:cNvPr>
          <p:cNvSpPr txBox="1"/>
          <p:nvPr/>
        </p:nvSpPr>
        <p:spPr>
          <a:xfrm>
            <a:off x="449580" y="834628"/>
            <a:ext cx="8305800" cy="338554"/>
          </a:xfrm>
          <a:prstGeom prst="rect">
            <a:avLst/>
          </a:prstGeom>
          <a:noFill/>
        </p:spPr>
        <p:txBody>
          <a:bodyPr wrap="square" lIns="91440" tIns="45720" rIns="91440" bIns="45720" rtlCol="0" anchor="t">
            <a:spAutoFit/>
          </a:bodyPr>
          <a:lstStyle/>
          <a:p>
            <a:pPr algn="ctr"/>
            <a:r>
              <a:rPr lang="lt-LT" sz="1600" b="1">
                <a:solidFill>
                  <a:srgbClr val="8EC543"/>
                </a:solidFill>
                <a:latin typeface="Arial"/>
                <a:cs typeface="Arial"/>
              </a:rPr>
              <a:t>PAKEITIMAI DĖL ŽURNALŲ PILDYMO</a:t>
            </a:r>
            <a:endParaRPr lang="en-US" sz="1600">
              <a:solidFill>
                <a:srgbClr val="8EC543"/>
              </a:solidFill>
            </a:endParaRPr>
          </a:p>
        </p:txBody>
      </p:sp>
      <p:sp>
        <p:nvSpPr>
          <p:cNvPr id="4" name="TextBox 3">
            <a:extLst>
              <a:ext uri="{FF2B5EF4-FFF2-40B4-BE49-F238E27FC236}">
                <a16:creationId xmlns:a16="http://schemas.microsoft.com/office/drawing/2014/main" id="{BD8AF2FC-46CB-8A46-C309-D2331858EB11}"/>
              </a:ext>
            </a:extLst>
          </p:cNvPr>
          <p:cNvSpPr txBox="1"/>
          <p:nvPr/>
        </p:nvSpPr>
        <p:spPr>
          <a:xfrm>
            <a:off x="449580" y="1173182"/>
            <a:ext cx="8305800" cy="3801041"/>
          </a:xfrm>
          <a:prstGeom prst="rect">
            <a:avLst/>
          </a:prstGeom>
          <a:noFill/>
        </p:spPr>
        <p:txBody>
          <a:bodyPr wrap="square">
            <a:spAutoFit/>
          </a:bodyPr>
          <a:lstStyle/>
          <a:p>
            <a:pPr marL="171450" indent="-171450" algn="just">
              <a:spcAft>
                <a:spcPts val="600"/>
              </a:spcAft>
              <a:buFont typeface="Wingdings" panose="05000000000000000000" pitchFamily="2" charset="2"/>
              <a:buChar char="Ø"/>
            </a:pPr>
            <a:r>
              <a:rPr lang="lt-LT" sz="1200" b="1" kern="0" spc="10">
                <a:solidFill>
                  <a:srgbClr val="333333"/>
                </a:solidFill>
                <a:effectLst/>
                <a:latin typeface="Arial" panose="020B0604020202020204" pitchFamily="34" charset="0"/>
                <a:ea typeface="Times New Roman" panose="02020603050405020304" pitchFamily="18" charset="0"/>
                <a:cs typeface="Arial" panose="020B0604020202020204" pitchFamily="34" charset="0"/>
              </a:rPr>
              <a:t>Taikomos bendrosios nuostatos dėl duomenų pildymo apie panaudotus augalų apsaugos produktus / tr</a:t>
            </a:r>
            <a:r>
              <a:rPr lang="lt-LT" sz="1200" b="1" kern="0" spc="10">
                <a:solidFill>
                  <a:srgbClr val="333333"/>
                </a:solidFill>
                <a:latin typeface="Arial" panose="020B0604020202020204" pitchFamily="34" charset="0"/>
                <a:ea typeface="Times New Roman" panose="02020603050405020304" pitchFamily="18" charset="0"/>
                <a:cs typeface="Arial" panose="020B0604020202020204" pitchFamily="34" charset="0"/>
              </a:rPr>
              <a:t>ęšiamuosius produktus</a:t>
            </a:r>
            <a:r>
              <a:rPr lang="lt-LT" sz="1200" kern="0" spc="10">
                <a:solidFill>
                  <a:srgbClr val="333333"/>
                </a:solidFill>
                <a:latin typeface="Arial" panose="020B0604020202020204" pitchFamily="34" charset="0"/>
                <a:ea typeface="Times New Roman" panose="02020603050405020304" pitchFamily="18" charset="0"/>
                <a:cs typeface="Arial" panose="020B0604020202020204" pitchFamily="34" charset="0"/>
              </a:rPr>
              <a:t> (įskaitant mėšlą ir srutas) dalyvaujantiems </a:t>
            </a:r>
            <a:r>
              <a:rPr lang="lt-LT" sz="1200" kern="0" spc="10">
                <a:solidFill>
                  <a:schemeClr val="tx1"/>
                </a:solidFill>
                <a:latin typeface="Arial" panose="020B0604020202020204" pitchFamily="34" charset="0"/>
                <a:ea typeface="Times New Roman" panose="02020603050405020304" pitchFamily="18" charset="0"/>
                <a:cs typeface="Arial" panose="020B0604020202020204" pitchFamily="34" charset="0"/>
              </a:rPr>
              <a:t>„Tarpiniai pasėliai“, „Trumpaamžių medingųjų augalų juostos“, „Daugiamečių žolių juostos“, „Kompleksinė pievų ir šlapynių priežiūros schema“, „Ekstensyvus šlapynių tvarkymas“, „Ariamosios žemės keitimas pievomis, jų išlaikymas ir priežiūra“, „Kraštovaizdžio elementų priežiūra“:</a:t>
            </a:r>
          </a:p>
          <a:p>
            <a:pPr marL="540000" indent="-285750" algn="just">
              <a:spcAft>
                <a:spcPts val="600"/>
              </a:spcAft>
              <a:buFont typeface="Wingdings" panose="05000000000000000000" pitchFamily="2" charset="2"/>
              <a:buChar char="ü"/>
            </a:pPr>
            <a:r>
              <a:rPr lang="lt-LT" sz="1200" b="1" kern="0" spc="10">
                <a:solidFill>
                  <a:srgbClr val="333333"/>
                </a:solidFill>
                <a:effectLst/>
                <a:latin typeface="Arial" panose="020B0604020202020204" pitchFamily="34" charset="0"/>
                <a:ea typeface="Times New Roman" panose="02020603050405020304" pitchFamily="18" charset="0"/>
                <a:cs typeface="Arial" panose="020B0604020202020204" pitchFamily="34" charset="0"/>
              </a:rPr>
              <a:t>apie panaudotus augalų apsaugos produktus </a:t>
            </a:r>
            <a:r>
              <a:rPr lang="lt-LT" sz="1200" kern="0" spc="10">
                <a:solidFill>
                  <a:srgbClr val="333333"/>
                </a:solidFill>
                <a:latin typeface="Arial" panose="020B0604020202020204" pitchFamily="34" charset="0"/>
                <a:ea typeface="Times New Roman" panose="02020603050405020304" pitchFamily="18" charset="0"/>
                <a:cs typeface="Arial" panose="020B0604020202020204" pitchFamily="34" charset="0"/>
              </a:rPr>
              <a:t>−</a:t>
            </a:r>
            <a:r>
              <a:rPr lang="lt-LT" sz="1200" kern="0" spc="10">
                <a:solidFill>
                  <a:srgbClr val="333333"/>
                </a:solidFill>
                <a:effectLst/>
                <a:latin typeface="Arial" panose="020B0604020202020204" pitchFamily="34" charset="0"/>
                <a:ea typeface="Times New Roman" panose="02020603050405020304" pitchFamily="18" charset="0"/>
                <a:cs typeface="Arial" panose="020B0604020202020204" pitchFamily="34" charset="0"/>
              </a:rPr>
              <a:t> </a:t>
            </a:r>
            <a:r>
              <a:rPr lang="lt-LT" sz="1200">
                <a:effectLst/>
                <a:latin typeface="Arial" panose="020B0604020202020204" pitchFamily="34" charset="0"/>
                <a:ea typeface="Times New Roman" panose="02020603050405020304" pitchFamily="18" charset="0"/>
                <a:cs typeface="Arial" panose="020B0604020202020204" pitchFamily="34" charset="0"/>
              </a:rPr>
              <a:t>Augalų apsaugos produktų naudojimo apskaitos žurnalas,</a:t>
            </a:r>
            <a:r>
              <a:rPr lang="lt-LT" sz="1200" b="1" kern="0" spc="10">
                <a:solidFill>
                  <a:srgbClr val="333333"/>
                </a:solidFill>
                <a:effectLst/>
                <a:latin typeface="Arial" panose="020B0604020202020204" pitchFamily="34" charset="0"/>
                <a:ea typeface="Times New Roman" panose="02020603050405020304" pitchFamily="18" charset="0"/>
                <a:cs typeface="Arial" panose="020B0604020202020204" pitchFamily="34" charset="0"/>
              </a:rPr>
              <a:t> </a:t>
            </a:r>
            <a:r>
              <a:rPr lang="lt-LT" sz="1200">
                <a:effectLst/>
                <a:latin typeface="Arial" panose="020B0604020202020204" pitchFamily="34" charset="0"/>
                <a:ea typeface="Times New Roman" panose="02020603050405020304" pitchFamily="18" charset="0"/>
                <a:cs typeface="Arial" panose="020B0604020202020204" pitchFamily="34" charset="0"/>
              </a:rPr>
              <a:t>ŽŪM ministro 2003-12-30 įsakyme Nr. 3D-564 nustatyta tvarka ir terminais (</a:t>
            </a:r>
            <a:r>
              <a:rPr lang="lt-LT" sz="1200" b="0" i="0">
                <a:solidFill>
                  <a:srgbClr val="000000"/>
                </a:solidFill>
                <a:effectLst/>
                <a:latin typeface="Arial" panose="020B0604020202020204" pitchFamily="34" charset="0"/>
                <a:cs typeface="Arial" panose="020B0604020202020204" pitchFamily="34" charset="0"/>
              </a:rPr>
              <a:t>pildoma 1 kartą per metus iki gruodžio 1 d. PPIS / popierinėje / elektroninėje formoje</a:t>
            </a:r>
            <a:r>
              <a:rPr lang="lt-LT" sz="1200">
                <a:effectLst/>
                <a:latin typeface="Arial" panose="020B0604020202020204" pitchFamily="34" charset="0"/>
                <a:ea typeface="Times New Roman" panose="02020603050405020304" pitchFamily="18" charset="0"/>
                <a:cs typeface="Arial" panose="020B0604020202020204" pitchFamily="34" charset="0"/>
              </a:rPr>
              <a:t>)</a:t>
            </a:r>
            <a:endParaRPr lang="lt-LT" sz="1200" b="1" kern="0" spc="10">
              <a:solidFill>
                <a:srgbClr val="333333"/>
              </a:solidFill>
              <a:effectLst/>
              <a:latin typeface="Arial" panose="020B0604020202020204" pitchFamily="34" charset="0"/>
              <a:ea typeface="Times New Roman" panose="02020603050405020304" pitchFamily="18" charset="0"/>
              <a:cs typeface="Arial" panose="020B0604020202020204" pitchFamily="34" charset="0"/>
            </a:endParaRPr>
          </a:p>
          <a:p>
            <a:pPr marL="540000" indent="-285750" algn="just">
              <a:spcAft>
                <a:spcPts val="600"/>
              </a:spcAft>
              <a:buFont typeface="Wingdings" panose="05000000000000000000" pitchFamily="2" charset="2"/>
              <a:buChar char="ü"/>
            </a:pPr>
            <a:r>
              <a:rPr lang="lt-LT" sz="1200" b="1" kern="0" spc="10">
                <a:solidFill>
                  <a:srgbClr val="333333"/>
                </a:solidFill>
                <a:latin typeface="Arial" panose="020B0604020202020204" pitchFamily="34" charset="0"/>
                <a:ea typeface="Times New Roman" panose="02020603050405020304" pitchFamily="18" charset="0"/>
                <a:cs typeface="Arial" panose="020B0604020202020204" pitchFamily="34" charset="0"/>
              </a:rPr>
              <a:t>apie </a:t>
            </a:r>
            <a:r>
              <a:rPr lang="lt-LT" sz="1200" b="1" kern="0" spc="10">
                <a:solidFill>
                  <a:srgbClr val="333333"/>
                </a:solidFill>
                <a:effectLst/>
                <a:latin typeface="Arial" panose="020B0604020202020204" pitchFamily="34" charset="0"/>
                <a:ea typeface="Times New Roman" panose="02020603050405020304" pitchFamily="18" charset="0"/>
                <a:cs typeface="Arial" panose="020B0604020202020204" pitchFamily="34" charset="0"/>
              </a:rPr>
              <a:t>tr</a:t>
            </a:r>
            <a:r>
              <a:rPr lang="lt-LT" sz="1200" b="1" kern="0" spc="10">
                <a:solidFill>
                  <a:srgbClr val="333333"/>
                </a:solidFill>
                <a:latin typeface="Arial" panose="020B0604020202020204" pitchFamily="34" charset="0"/>
                <a:ea typeface="Times New Roman" panose="02020603050405020304" pitchFamily="18" charset="0"/>
                <a:cs typeface="Arial" panose="020B0604020202020204" pitchFamily="34" charset="0"/>
              </a:rPr>
              <a:t>ęšiamuosius produktus</a:t>
            </a:r>
            <a:r>
              <a:rPr lang="lt-LT" sz="1200" kern="0" spc="10">
                <a:solidFill>
                  <a:srgbClr val="333333"/>
                </a:solidFill>
                <a:latin typeface="Arial" panose="020B0604020202020204" pitchFamily="34" charset="0"/>
                <a:ea typeface="Times New Roman" panose="02020603050405020304" pitchFamily="18" charset="0"/>
                <a:cs typeface="Arial" panose="020B0604020202020204" pitchFamily="34" charset="0"/>
              </a:rPr>
              <a:t> − </a:t>
            </a:r>
            <a:r>
              <a:rPr lang="lt-LT" sz="1200">
                <a:effectLst/>
                <a:latin typeface="Arial" panose="020B0604020202020204" pitchFamily="34" charset="0"/>
                <a:ea typeface="Times New Roman" panose="02020603050405020304" pitchFamily="18" charset="0"/>
                <a:cs typeface="Arial" panose="020B0604020202020204" pitchFamily="34" charset="0"/>
              </a:rPr>
              <a:t>ŽŪM ministro 2019-05-29 įsakyme Nr. 3D-332 nustatyta tvarka ir terminais (</a:t>
            </a:r>
            <a:r>
              <a:rPr lang="lt-LT" sz="1200" b="0" i="0">
                <a:solidFill>
                  <a:srgbClr val="000000"/>
                </a:solidFill>
                <a:effectLst/>
                <a:latin typeface="Arial" panose="020B0604020202020204" pitchFamily="34" charset="0"/>
                <a:cs typeface="Arial" panose="020B0604020202020204" pitchFamily="34" charset="0"/>
              </a:rPr>
              <a:t>pildoma 1 kartą per metus iki gruodžio 1 d. PPIS / popierinėje / elektroninėje formoje)</a:t>
            </a:r>
            <a:endParaRPr lang="lt-LT" sz="1200">
              <a:effectLst/>
              <a:latin typeface="Arial" panose="020B0604020202020204" pitchFamily="34" charset="0"/>
              <a:ea typeface="Times New Roman" panose="02020603050405020304" pitchFamily="18" charset="0"/>
              <a:cs typeface="Arial" panose="020B0604020202020204" pitchFamily="34" charset="0"/>
            </a:endParaRPr>
          </a:p>
          <a:p>
            <a:pPr marL="540000" indent="-285750" algn="just">
              <a:spcAft>
                <a:spcPts val="600"/>
              </a:spcAft>
              <a:buFont typeface="Wingdings" panose="05000000000000000000" pitchFamily="2" charset="2"/>
              <a:buChar char="ü"/>
            </a:pPr>
            <a:r>
              <a:rPr lang="lt-LT" sz="1200" b="1" kern="0" spc="10">
                <a:solidFill>
                  <a:schemeClr val="tx1"/>
                </a:solidFill>
                <a:latin typeface="Arial" panose="020B0604020202020204" pitchFamily="34" charset="0"/>
                <a:ea typeface="Times New Roman" panose="02020603050405020304" pitchFamily="18" charset="0"/>
                <a:cs typeface="Arial" panose="020B0604020202020204" pitchFamily="34" charset="0"/>
              </a:rPr>
              <a:t>apie panaudotą </a:t>
            </a:r>
            <a:r>
              <a:rPr lang="lt-LT" sz="1200" b="1" kern="0" spc="10">
                <a:solidFill>
                  <a:srgbClr val="333333"/>
                </a:solidFill>
                <a:latin typeface="Arial" panose="020B0604020202020204" pitchFamily="34" charset="0"/>
                <a:ea typeface="Times New Roman" panose="02020603050405020304" pitchFamily="18" charset="0"/>
                <a:cs typeface="Arial" panose="020B0604020202020204" pitchFamily="34" charset="0"/>
              </a:rPr>
              <a:t>mėšlą ir srutas</a:t>
            </a:r>
            <a:r>
              <a:rPr lang="lt-LT" sz="1200" kern="0" spc="10">
                <a:solidFill>
                  <a:srgbClr val="333333"/>
                </a:solidFill>
                <a:latin typeface="Arial" panose="020B0604020202020204" pitchFamily="34" charset="0"/>
                <a:ea typeface="Times New Roman" panose="02020603050405020304" pitchFamily="18" charset="0"/>
                <a:cs typeface="Arial" panose="020B0604020202020204" pitchFamily="34" charset="0"/>
              </a:rPr>
              <a:t> − </a:t>
            </a:r>
            <a:r>
              <a:rPr lang="lt-LT" sz="1200">
                <a:effectLst/>
                <a:latin typeface="Arial" panose="020B0604020202020204" pitchFamily="34" charset="0"/>
                <a:ea typeface="Times New Roman" panose="02020603050405020304" pitchFamily="18" charset="0"/>
                <a:cs typeface="Arial" panose="020B0604020202020204" pitchFamily="34" charset="0"/>
              </a:rPr>
              <a:t>ŽŪM ir AM ministrų 2005-07-14 įsakyme Nr. D1-367/3D-342 nustatyta tvarka ir terminais</a:t>
            </a:r>
            <a:r>
              <a:rPr lang="lt-LT" sz="1200" b="1" kern="0" spc="10">
                <a:solidFill>
                  <a:srgbClr val="333333"/>
                </a:solidFill>
                <a:latin typeface="Arial" panose="020B0604020202020204" pitchFamily="34" charset="0"/>
                <a:ea typeface="Times New Roman" panose="02020603050405020304" pitchFamily="18" charset="0"/>
                <a:cs typeface="Arial" panose="020B0604020202020204" pitchFamily="34" charset="0"/>
              </a:rPr>
              <a:t> </a:t>
            </a:r>
            <a:r>
              <a:rPr lang="lt-LT" sz="1200" kern="0" spc="10">
                <a:solidFill>
                  <a:srgbClr val="333333"/>
                </a:solidFill>
                <a:latin typeface="Arial" panose="020B0604020202020204" pitchFamily="34" charset="0"/>
                <a:ea typeface="Times New Roman" panose="02020603050405020304" pitchFamily="18" charset="0"/>
                <a:cs typeface="Arial" panose="020B0604020202020204" pitchFamily="34" charset="0"/>
              </a:rPr>
              <a:t>(</a:t>
            </a:r>
            <a:r>
              <a:rPr lang="lt-LT" sz="1200" b="0" i="0">
                <a:solidFill>
                  <a:srgbClr val="000000"/>
                </a:solidFill>
                <a:effectLst/>
                <a:latin typeface="Arial" panose="020B0604020202020204" pitchFamily="34" charset="0"/>
                <a:cs typeface="Arial" panose="020B0604020202020204" pitchFamily="34" charset="0"/>
              </a:rPr>
              <a:t>pildoma 2 kartus per metus </a:t>
            </a:r>
            <a:r>
              <a:rPr lang="lt-LT" sz="1200" kern="0" spc="10">
                <a:solidFill>
                  <a:srgbClr val="333333"/>
                </a:solidFill>
                <a:latin typeface="Arial" panose="020B0604020202020204" pitchFamily="34" charset="0"/>
                <a:ea typeface="Times New Roman" panose="02020603050405020304" pitchFamily="18" charset="0"/>
                <a:cs typeface="Arial" panose="020B0604020202020204" pitchFamily="34" charset="0"/>
              </a:rPr>
              <a:t>iki liepos 1 d. ir iki gruodžio 10 d.: tręšiant &lt; 10 ha −</a:t>
            </a:r>
            <a:r>
              <a:rPr lang="lt-LT" sz="1200" b="0" i="0">
                <a:solidFill>
                  <a:srgbClr val="000000"/>
                </a:solidFill>
                <a:effectLst/>
                <a:latin typeface="Arial" panose="020B0604020202020204" pitchFamily="34" charset="0"/>
                <a:cs typeface="Arial" panose="020B0604020202020204" pitchFamily="34" charset="0"/>
              </a:rPr>
              <a:t> </a:t>
            </a:r>
            <a:r>
              <a:rPr lang="lt-LT" sz="1200" b="0">
                <a:solidFill>
                  <a:srgbClr val="000000"/>
                </a:solidFill>
                <a:effectLst/>
                <a:latin typeface="Arial" panose="020B0604020202020204" pitchFamily="34" charset="0"/>
                <a:cs typeface="Arial" panose="020B0604020202020204" pitchFamily="34" charset="0"/>
              </a:rPr>
              <a:t>PPIS / popierinėje / </a:t>
            </a:r>
            <a:r>
              <a:rPr lang="lt-LT" sz="1200" b="0" i="0">
                <a:solidFill>
                  <a:srgbClr val="000000"/>
                </a:solidFill>
                <a:effectLst/>
                <a:latin typeface="Arial" panose="020B0604020202020204" pitchFamily="34" charset="0"/>
                <a:cs typeface="Arial" panose="020B0604020202020204" pitchFamily="34" charset="0"/>
              </a:rPr>
              <a:t>elektroninėje formoje</a:t>
            </a:r>
            <a:r>
              <a:rPr lang="lt-LT" sz="1200">
                <a:solidFill>
                  <a:srgbClr val="000000"/>
                </a:solidFill>
                <a:latin typeface="Arial" panose="020B0604020202020204" pitchFamily="34" charset="0"/>
                <a:cs typeface="Arial" panose="020B0604020202020204" pitchFamily="34" charset="0"/>
              </a:rPr>
              <a:t>, tręšiant</a:t>
            </a:r>
            <a:r>
              <a:rPr lang="lt-LT" sz="1200" kern="0" spc="10">
                <a:solidFill>
                  <a:srgbClr val="333333"/>
                </a:solidFill>
                <a:latin typeface="Arial" panose="020B0604020202020204" pitchFamily="34" charset="0"/>
                <a:ea typeface="Times New Roman" panose="02020603050405020304" pitchFamily="18" charset="0"/>
                <a:cs typeface="Arial" panose="020B0604020202020204" pitchFamily="34" charset="0"/>
              </a:rPr>
              <a:t> &gt; 10 ha − PPIS)</a:t>
            </a:r>
          </a:p>
          <a:p>
            <a:pPr marL="171450" indent="-171450" algn="just">
              <a:spcAft>
                <a:spcPts val="600"/>
              </a:spcAft>
              <a:buFont typeface="Wingdings" panose="05000000000000000000" pitchFamily="2" charset="2"/>
              <a:buChar char="Ø"/>
            </a:pPr>
            <a:r>
              <a:rPr lang="lt-LT" sz="1200" b="1" kern="0" spc="10">
                <a:solidFill>
                  <a:srgbClr val="333333"/>
                </a:solidFill>
                <a:latin typeface="Arial" panose="020B0604020202020204" pitchFamily="34" charset="0"/>
                <a:ea typeface="Times New Roman" panose="02020603050405020304" pitchFamily="18" charset="0"/>
                <a:cs typeface="Arial" panose="020B0604020202020204" pitchFamily="34" charset="0"/>
              </a:rPr>
              <a:t>Supaprastinamas Atliktų ūkio darbų žurnalas. </a:t>
            </a:r>
            <a:r>
              <a:rPr lang="lt-LT" sz="1200" kern="0" spc="10">
                <a:solidFill>
                  <a:srgbClr val="333333"/>
                </a:solidFill>
                <a:latin typeface="Arial" panose="020B0604020202020204" pitchFamily="34" charset="0"/>
                <a:ea typeface="Times New Roman" panose="02020603050405020304" pitchFamily="18" charset="0"/>
                <a:cs typeface="Arial" panose="020B0604020202020204" pitchFamily="34" charset="0"/>
              </a:rPr>
              <a:t>Bus pildoma</a:t>
            </a:r>
            <a:r>
              <a:rPr lang="lt-LT" sz="1200" b="1" kern="0" spc="10">
                <a:solidFill>
                  <a:srgbClr val="333333"/>
                </a:solidFill>
                <a:latin typeface="Arial" panose="020B0604020202020204" pitchFamily="34" charset="0"/>
                <a:ea typeface="Times New Roman" panose="02020603050405020304" pitchFamily="18" charset="0"/>
                <a:cs typeface="Arial" panose="020B0604020202020204" pitchFamily="34" charset="0"/>
              </a:rPr>
              <a:t> </a:t>
            </a:r>
            <a:r>
              <a:rPr lang="lt-LT" sz="1200" b="0" i="0">
                <a:solidFill>
                  <a:srgbClr val="000000"/>
                </a:solidFill>
                <a:effectLst/>
                <a:latin typeface="Arial" panose="020B0604020202020204" pitchFamily="34" charset="0"/>
                <a:cs typeface="Arial" panose="020B0604020202020204" pitchFamily="34" charset="0"/>
              </a:rPr>
              <a:t>PPIS / popierinėje / elektroninėje formoje:</a:t>
            </a:r>
            <a:endParaRPr lang="lt-LT" sz="1200" b="1" kern="0" spc="10">
              <a:solidFill>
                <a:srgbClr val="333333"/>
              </a:solidFill>
              <a:latin typeface="Arial" panose="020B0604020202020204" pitchFamily="34" charset="0"/>
              <a:ea typeface="Times New Roman" panose="02020603050405020304" pitchFamily="18" charset="0"/>
              <a:cs typeface="Arial" panose="020B0604020202020204" pitchFamily="34" charset="0"/>
            </a:endParaRPr>
          </a:p>
          <a:p>
            <a:pPr marL="146250" algn="just">
              <a:spcAft>
                <a:spcPts val="600"/>
              </a:spcAft>
            </a:pPr>
            <a:r>
              <a:rPr lang="lt-LT" sz="1200" b="1" i="1" kern="0" spc="10">
                <a:solidFill>
                  <a:srgbClr val="333333"/>
                </a:solidFill>
                <a:latin typeface="Arial" panose="020B0604020202020204" pitchFamily="34" charset="0"/>
                <a:ea typeface="Times New Roman" panose="02020603050405020304" pitchFamily="18" charset="0"/>
                <a:cs typeface="Arial" panose="020B0604020202020204" pitchFamily="34" charset="0"/>
              </a:rPr>
              <a:t>pildomi tik ganymo duomenys (bendras ganomų SG skaičius), nenurodant konkrečių ūkinių gyvūnų numerių, nereikės nurodyti ganymo pradžios ir pabaigos datų</a:t>
            </a:r>
            <a:r>
              <a:rPr lang="lt-LT" sz="1200" kern="0" spc="10">
                <a:solidFill>
                  <a:srgbClr val="333333"/>
                </a:solidFill>
                <a:latin typeface="Arial" panose="020B0604020202020204" pitchFamily="34" charset="0"/>
                <a:ea typeface="Times New Roman" panose="02020603050405020304" pitchFamily="18" charset="0"/>
                <a:cs typeface="Arial" panose="020B0604020202020204" pitchFamily="34" charset="0"/>
              </a:rPr>
              <a:t>: </a:t>
            </a:r>
            <a:r>
              <a:rPr lang="lt-LT" sz="1200">
                <a:latin typeface="Arial" panose="020B0604020202020204" pitchFamily="34" charset="0"/>
                <a:cs typeface="Arial" panose="020B0604020202020204" pitchFamily="34" charset="0"/>
              </a:rPr>
              <a:t>„Kompleksinė pievų ir šlapynių priežiūros schema“ (</a:t>
            </a:r>
            <a:r>
              <a:rPr lang="lt-LT" sz="1200">
                <a:effectLst/>
                <a:latin typeface="Arial" panose="020B0604020202020204" pitchFamily="34" charset="0"/>
                <a:ea typeface="Times New Roman" panose="02020603050405020304" pitchFamily="18" charset="0"/>
                <a:cs typeface="Arial" panose="020B0604020202020204" pitchFamily="34" charset="0"/>
              </a:rPr>
              <a:t>veiklos „Ekstensyvus daugiamečių pievų tvarkymas ganant gyvulius tvarkymas“, </a:t>
            </a:r>
            <a:r>
              <a:rPr lang="lt-LT" sz="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„EB svarbos natūralių pievų, šlapynių bei rūšių buveinių tvarkymas“</a:t>
            </a:r>
            <a:r>
              <a:rPr lang="lt-LT" sz="1200">
                <a:latin typeface="Arial" panose="020B0604020202020204" pitchFamily="34" charset="0"/>
                <a:cs typeface="Arial" panose="020B0604020202020204" pitchFamily="34" charset="0"/>
              </a:rPr>
              <a:t>), „Ekstensyvus šlapynių tvarkymas“</a:t>
            </a:r>
          </a:p>
        </p:txBody>
      </p:sp>
    </p:spTree>
    <p:extLst>
      <p:ext uri="{BB962C8B-B14F-4D97-AF65-F5344CB8AC3E}">
        <p14:creationId xmlns:p14="http://schemas.microsoft.com/office/powerpoint/2010/main" val="6375586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285720" y="2214560"/>
            <a:ext cx="2857520" cy="523220"/>
          </a:xfrm>
          <a:prstGeom prst="rect">
            <a:avLst/>
          </a:prstGeom>
          <a:noFill/>
        </p:spPr>
        <p:txBody>
          <a:bodyPr wrap="square" rtlCol="0">
            <a:spAutoFit/>
          </a:bodyPr>
          <a:lstStyle/>
          <a:p>
            <a:r>
              <a:rPr lang="lt-LT" sz="2800" b="1">
                <a:solidFill>
                  <a:srgbClr val="8EC543"/>
                </a:solidFill>
                <a:latin typeface="Arial" pitchFamily="34" charset="0"/>
                <a:cs typeface="Arial" pitchFamily="34" charset="0"/>
              </a:rPr>
              <a:t>Ačiū už dėmesį</a:t>
            </a:r>
            <a:endParaRPr lang="en-GB" sz="2800" b="1">
              <a:solidFill>
                <a:srgbClr val="8EC543"/>
              </a:solidFill>
              <a:latin typeface="Arial" pitchFamily="34" charset="0"/>
              <a:cs typeface="Arial" pitchFamily="34" charset="0"/>
            </a:endParaRPr>
          </a:p>
        </p:txBody>
      </p:sp>
      <p:sp>
        <p:nvSpPr>
          <p:cNvPr id="7" name="TextBox 6"/>
          <p:cNvSpPr txBox="1"/>
          <p:nvPr/>
        </p:nvSpPr>
        <p:spPr>
          <a:xfrm>
            <a:off x="285720" y="4421373"/>
            <a:ext cx="1646605" cy="507831"/>
          </a:xfrm>
          <a:prstGeom prst="rect">
            <a:avLst/>
          </a:prstGeom>
          <a:noFill/>
        </p:spPr>
        <p:txBody>
          <a:bodyPr wrap="none" rtlCol="0">
            <a:spAutoFit/>
          </a:bodyPr>
          <a:lstStyle/>
          <a:p>
            <a:r>
              <a:rPr lang="lt-LT" sz="900">
                <a:latin typeface="Arial" pitchFamily="34" charset="0"/>
                <a:cs typeface="Arial" pitchFamily="34" charset="0"/>
              </a:rPr>
              <a:t>LIETUVOS RESPUBLIKOS </a:t>
            </a:r>
          </a:p>
          <a:p>
            <a:r>
              <a:rPr lang="lt-LT" sz="900">
                <a:latin typeface="Arial" pitchFamily="34" charset="0"/>
                <a:cs typeface="Arial" pitchFamily="34" charset="0"/>
              </a:rPr>
              <a:t>ŽEMĖS ŪKIO MINISTERIJA</a:t>
            </a:r>
          </a:p>
          <a:p>
            <a:r>
              <a:rPr lang="lt-LT" sz="900">
                <a:latin typeface="Arial" pitchFamily="34" charset="0"/>
                <a:cs typeface="Arial" pitchFamily="34" charset="0"/>
              </a:rPr>
              <a:t>PVM kodas LT886751917</a:t>
            </a:r>
            <a:endParaRPr lang="en-GB" sz="900">
              <a:latin typeface="Arial" pitchFamily="34" charset="0"/>
              <a:cs typeface="Arial" pitchFamily="34" charset="0"/>
            </a:endParaRPr>
          </a:p>
        </p:txBody>
      </p:sp>
      <p:sp>
        <p:nvSpPr>
          <p:cNvPr id="8" name="TextBox 7"/>
          <p:cNvSpPr txBox="1"/>
          <p:nvPr/>
        </p:nvSpPr>
        <p:spPr>
          <a:xfrm>
            <a:off x="2214546" y="4421373"/>
            <a:ext cx="1088760" cy="507831"/>
          </a:xfrm>
          <a:prstGeom prst="rect">
            <a:avLst/>
          </a:prstGeom>
          <a:noFill/>
        </p:spPr>
        <p:txBody>
          <a:bodyPr wrap="none" rtlCol="0">
            <a:spAutoFit/>
          </a:bodyPr>
          <a:lstStyle/>
          <a:p>
            <a:r>
              <a:rPr lang="lt-LT" sz="900">
                <a:latin typeface="Arial" pitchFamily="34" charset="0"/>
                <a:cs typeface="Arial" pitchFamily="34" charset="0"/>
              </a:rPr>
              <a:t>Biudžetinė įstaiga</a:t>
            </a:r>
          </a:p>
          <a:p>
            <a:r>
              <a:rPr lang="lt-LT" sz="900">
                <a:latin typeface="Arial" pitchFamily="34" charset="0"/>
                <a:cs typeface="Arial" pitchFamily="34" charset="0"/>
              </a:rPr>
              <a:t>Gedimino pr. 19, </a:t>
            </a:r>
          </a:p>
          <a:p>
            <a:r>
              <a:rPr lang="lt-LT" sz="900">
                <a:latin typeface="Arial" pitchFamily="34" charset="0"/>
                <a:cs typeface="Arial" pitchFamily="34" charset="0"/>
              </a:rPr>
              <a:t>LT-01103 Vilnius</a:t>
            </a:r>
            <a:endParaRPr lang="en-GB" sz="900">
              <a:latin typeface="Arial" pitchFamily="34" charset="0"/>
              <a:cs typeface="Arial" pitchFamily="34" charset="0"/>
            </a:endParaRPr>
          </a:p>
        </p:txBody>
      </p:sp>
      <p:sp>
        <p:nvSpPr>
          <p:cNvPr id="10" name="TextBox 9"/>
          <p:cNvSpPr txBox="1"/>
          <p:nvPr/>
        </p:nvSpPr>
        <p:spPr>
          <a:xfrm>
            <a:off x="3591220" y="4421373"/>
            <a:ext cx="1117614" cy="507831"/>
          </a:xfrm>
          <a:prstGeom prst="rect">
            <a:avLst/>
          </a:prstGeom>
          <a:noFill/>
        </p:spPr>
        <p:txBody>
          <a:bodyPr wrap="none" rtlCol="0">
            <a:spAutoFit/>
          </a:bodyPr>
          <a:lstStyle/>
          <a:p>
            <a:r>
              <a:rPr lang="lt-LT" sz="900">
                <a:latin typeface="Arial" pitchFamily="34" charset="0"/>
                <a:cs typeface="Arial" pitchFamily="34" charset="0"/>
              </a:rPr>
              <a:t>+370 5 239 11 11 </a:t>
            </a:r>
          </a:p>
          <a:p>
            <a:r>
              <a:rPr lang="lt-LT" sz="900" err="1">
                <a:latin typeface="Arial" pitchFamily="34" charset="0"/>
                <a:cs typeface="Arial" pitchFamily="34" charset="0"/>
              </a:rPr>
              <a:t>zum@zum.lt</a:t>
            </a:r>
            <a:endParaRPr lang="lt-LT" sz="900">
              <a:latin typeface="Arial" pitchFamily="34" charset="0"/>
              <a:cs typeface="Arial" pitchFamily="34" charset="0"/>
            </a:endParaRPr>
          </a:p>
          <a:p>
            <a:r>
              <a:rPr lang="lt-LT" sz="900" err="1">
                <a:latin typeface="Arial" pitchFamily="34" charset="0"/>
                <a:cs typeface="Arial" pitchFamily="34" charset="0"/>
              </a:rPr>
              <a:t>zum.lrv.lt</a:t>
            </a:r>
            <a:endParaRPr lang="en-GB" sz="900" err="1">
              <a:latin typeface="Arial" pitchFamily="34" charset="0"/>
              <a:cs typeface="Arial" pitchFamily="34" charset="0"/>
            </a:endParaRPr>
          </a:p>
        </p:txBody>
      </p:sp>
      <p:sp>
        <p:nvSpPr>
          <p:cNvPr id="2" name="Skaidrės numerio vietos rezervavimo ženklas 1">
            <a:extLst>
              <a:ext uri="{FF2B5EF4-FFF2-40B4-BE49-F238E27FC236}">
                <a16:creationId xmlns:a16="http://schemas.microsoft.com/office/drawing/2014/main" id="{6BF855DA-DCE9-CFA1-8DC7-B8ADC84CFD55}"/>
              </a:ext>
            </a:extLst>
          </p:cNvPr>
          <p:cNvSpPr>
            <a:spLocks noGrp="1"/>
          </p:cNvSpPr>
          <p:nvPr>
            <p:ph type="sldNum" sz="quarter" idx="12"/>
          </p:nvPr>
        </p:nvSpPr>
        <p:spPr/>
        <p:txBody>
          <a:bodyPr/>
          <a:lstStyle/>
          <a:p>
            <a:r>
              <a:rPr lang="en-GB"/>
              <a:t>35</a:t>
            </a:r>
          </a:p>
        </p:txBody>
      </p:sp>
    </p:spTree>
    <p:extLst>
      <p:ext uri="{BB962C8B-B14F-4D97-AF65-F5344CB8AC3E}">
        <p14:creationId xmlns:p14="http://schemas.microsoft.com/office/powerpoint/2010/main" val="3899435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441959" y="925890"/>
            <a:ext cx="8338855" cy="338554"/>
          </a:xfrm>
          <a:prstGeom prst="rect">
            <a:avLst/>
          </a:prstGeom>
          <a:noFill/>
        </p:spPr>
        <p:txBody>
          <a:bodyPr wrap="square" lIns="91440" tIns="45720" rIns="91440" bIns="45720" rtlCol="0" anchor="t">
            <a:spAutoFit/>
          </a:bodyPr>
          <a:lstStyle/>
          <a:p>
            <a:pPr algn="ctr" eaLnBrk="1" hangingPunct="1">
              <a:spcBef>
                <a:spcPct val="0"/>
              </a:spcBef>
              <a:buNone/>
            </a:pPr>
            <a:r>
              <a:rPr lang="lt-LT" altLang="lt-LT" sz="1600" b="1">
                <a:solidFill>
                  <a:srgbClr val="8EC543"/>
                </a:solidFill>
                <a:latin typeface="Arial"/>
                <a:cs typeface="Arial"/>
              </a:rPr>
              <a:t>PAREIŠKĖJAS </a:t>
            </a:r>
            <a:r>
              <a:rPr lang="lt-LT" sz="1600" b="1">
                <a:solidFill>
                  <a:srgbClr val="8EC543"/>
                </a:solidFill>
                <a:latin typeface="Arial"/>
                <a:cs typeface="Arial"/>
              </a:rPr>
              <a:t>– AKTYVUS ŪKININKAS</a:t>
            </a:r>
            <a:endParaRPr lang="lt-LT" altLang="lt-LT" sz="1600" b="1">
              <a:solidFill>
                <a:srgbClr val="8EC543"/>
              </a:solidFill>
              <a:latin typeface="Arial"/>
              <a:cs typeface="Arial"/>
            </a:endParaRPr>
          </a:p>
        </p:txBody>
      </p:sp>
      <p:sp>
        <p:nvSpPr>
          <p:cNvPr id="2" name="Rectangle 1026">
            <a:extLst>
              <a:ext uri="{FF2B5EF4-FFF2-40B4-BE49-F238E27FC236}">
                <a16:creationId xmlns:a16="http://schemas.microsoft.com/office/drawing/2014/main" id="{9A7F613F-AB89-0853-1F4A-35E2EFB5C936}"/>
              </a:ext>
            </a:extLst>
          </p:cNvPr>
          <p:cNvSpPr>
            <a:spLocks noChangeArrowheads="1"/>
          </p:cNvSpPr>
          <p:nvPr/>
        </p:nvSpPr>
        <p:spPr bwMode="auto">
          <a:xfrm>
            <a:off x="441959" y="1264444"/>
            <a:ext cx="8260082" cy="31789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lgn="just">
              <a:spcBef>
                <a:spcPts val="400"/>
              </a:spcBef>
              <a:buNone/>
              <a:defRPr/>
            </a:pPr>
            <a:r>
              <a:rPr lang="lt-LT" sz="1200" b="1">
                <a:latin typeface="Arial"/>
                <a:cs typeface="Arial"/>
              </a:rPr>
              <a:t>Visi</a:t>
            </a:r>
            <a:r>
              <a:rPr lang="lt-LT" sz="1200">
                <a:latin typeface="Arial"/>
                <a:cs typeface="Arial"/>
              </a:rPr>
              <a:t> pareiškėjai už praėjusius metus gavę iki sankcijų pritaikymo ar tikėtinai gausiantys bendrą tiesioginių išmokų sumą, </a:t>
            </a:r>
            <a:r>
              <a:rPr lang="lt-LT" sz="1200" b="1">
                <a:latin typeface="Arial"/>
                <a:cs typeface="Arial"/>
              </a:rPr>
              <a:t>neviršijančią </a:t>
            </a:r>
            <a:r>
              <a:rPr lang="lt-LT" sz="1200">
                <a:latin typeface="Arial"/>
                <a:cs typeface="Arial"/>
              </a:rPr>
              <a:t>2000 Eur, yra aktyvūs ūkininkai</a:t>
            </a:r>
            <a:endParaRPr lang="en-US" sz="1200">
              <a:latin typeface="Arial"/>
              <a:cs typeface="Arial"/>
            </a:endParaRPr>
          </a:p>
          <a:p>
            <a:pPr marL="228600" indent="-228600" algn="just">
              <a:spcBef>
                <a:spcPts val="400"/>
              </a:spcBef>
              <a:spcAft>
                <a:spcPts val="0"/>
              </a:spcAft>
              <a:buFont typeface="Wingdings"/>
              <a:buChar char="ü"/>
              <a:defRPr/>
            </a:pPr>
            <a:endParaRPr lang="lt-LT" sz="1200">
              <a:cs typeface="Arial" panose="020B0604020202020204" pitchFamily="34" charset="0"/>
            </a:endParaRPr>
          </a:p>
          <a:p>
            <a:pPr marL="0" indent="0" algn="just">
              <a:spcBef>
                <a:spcPts val="400"/>
              </a:spcBef>
              <a:spcAft>
                <a:spcPts val="0"/>
              </a:spcAft>
              <a:buNone/>
              <a:defRPr/>
            </a:pPr>
            <a:r>
              <a:rPr lang="lt-LT" sz="1200">
                <a:cs typeface="Arial" panose="020B0604020202020204" pitchFamily="34" charset="0"/>
              </a:rPr>
              <a:t>Pareiškėjai už praėjusius metus gavę iki sankcijų pritaikymo ar tikėtinai gausiantys bendrą tiesioginių išmokų sumą, </a:t>
            </a:r>
            <a:r>
              <a:rPr lang="lt-LT" sz="1200" b="1">
                <a:cs typeface="Arial" panose="020B0604020202020204" pitchFamily="34" charset="0"/>
              </a:rPr>
              <a:t>viršijančią 2000 Eur</a:t>
            </a:r>
            <a:r>
              <a:rPr lang="lt-LT" sz="1200">
                <a:cs typeface="Arial" panose="020B0604020202020204" pitchFamily="34" charset="0"/>
              </a:rPr>
              <a:t>, bus aktyvūs ūkininkai, jei atitiks </a:t>
            </a:r>
            <a:r>
              <a:rPr lang="lt-LT" sz="1200" b="1">
                <a:cs typeface="Arial" panose="020B0604020202020204" pitchFamily="34" charset="0"/>
              </a:rPr>
              <a:t>bent vieną</a:t>
            </a:r>
            <a:r>
              <a:rPr lang="lt-LT" sz="1200">
                <a:cs typeface="Arial" panose="020B0604020202020204" pitchFamily="34" charset="0"/>
              </a:rPr>
              <a:t> kriterijų:</a:t>
            </a:r>
            <a:endParaRPr lang="en-US" sz="1200">
              <a:ea typeface="+mn-lt"/>
              <a:cs typeface="Arial" panose="020B0604020202020204" pitchFamily="34" charset="0"/>
            </a:endParaRPr>
          </a:p>
          <a:p>
            <a:pPr marL="228600" indent="-228600" algn="just">
              <a:spcBef>
                <a:spcPts val="400"/>
              </a:spcBef>
              <a:spcAft>
                <a:spcPts val="0"/>
              </a:spcAft>
              <a:buFont typeface="Wingdings" panose="05000000000000000000" pitchFamily="2" charset="2"/>
              <a:buChar char="Ø"/>
              <a:defRPr/>
            </a:pPr>
            <a:r>
              <a:rPr lang="lt-LT" sz="1200">
                <a:cs typeface="Arial" panose="020B0604020202020204" pitchFamily="34" charset="0"/>
              </a:rPr>
              <a:t>Ūkis registruotas Ūkininkų ūkių registre</a:t>
            </a:r>
            <a:endParaRPr lang="en-US" sz="1200">
              <a:cs typeface="Arial" panose="020B0604020202020204" pitchFamily="34" charset="0"/>
            </a:endParaRPr>
          </a:p>
          <a:p>
            <a:pPr marL="228600" indent="-228600" algn="just">
              <a:spcBef>
                <a:spcPts val="400"/>
              </a:spcBef>
              <a:spcAft>
                <a:spcPts val="0"/>
              </a:spcAft>
              <a:buFont typeface="Wingdings" panose="05000000000000000000" pitchFamily="2" charset="2"/>
              <a:buChar char="Ø"/>
              <a:defRPr/>
            </a:pPr>
            <a:r>
              <a:rPr lang="lt-LT" sz="1200">
                <a:cs typeface="Arial" panose="020B0604020202020204" pitchFamily="34" charset="0"/>
              </a:rPr>
              <a:t>Pagrindinė žemės ūkio valdos ekonominė veikla yra žemės ūkis, miškininkystė, žuvininkystė (EVRK A grupė)</a:t>
            </a:r>
            <a:endParaRPr lang="en-US" sz="1200">
              <a:cs typeface="Arial" panose="020B0604020202020204" pitchFamily="34" charset="0"/>
            </a:endParaRPr>
          </a:p>
          <a:p>
            <a:pPr marL="228600" indent="-228600" algn="just">
              <a:spcBef>
                <a:spcPts val="400"/>
              </a:spcBef>
              <a:spcAft>
                <a:spcPts val="0"/>
              </a:spcAft>
              <a:buFont typeface="Wingdings" panose="05000000000000000000" pitchFamily="2" charset="2"/>
              <a:buChar char="Ø"/>
              <a:defRPr/>
            </a:pPr>
            <a:r>
              <a:rPr lang="lt-LT" sz="1200">
                <a:cs typeface="Arial" panose="020B0604020202020204" pitchFamily="34" charset="0"/>
              </a:rPr>
              <a:t>Turi bent 1 sutartinį gyvulį (SG) valdoje (sausio 1 d. − gegužės 31 d.)</a:t>
            </a:r>
            <a:endParaRPr lang="en-US" sz="1200">
              <a:cs typeface="Arial" panose="020B0604020202020204" pitchFamily="34" charset="0"/>
            </a:endParaRPr>
          </a:p>
          <a:p>
            <a:pPr marL="228600" indent="-228600" algn="just">
              <a:spcBef>
                <a:spcPts val="400"/>
              </a:spcBef>
              <a:spcAft>
                <a:spcPts val="0"/>
              </a:spcAft>
              <a:buFont typeface="Wingdings" panose="05000000000000000000" pitchFamily="2" charset="2"/>
              <a:buChar char="Ø"/>
              <a:defRPr/>
            </a:pPr>
            <a:r>
              <a:rPr lang="lt-LT" sz="1200">
                <a:cs typeface="Arial" panose="020B0604020202020204" pitchFamily="34" charset="0"/>
              </a:rPr>
              <a:t>Turi registruotos žemės ūkio technikos (traktorių, žemės ūkio mašinų)</a:t>
            </a:r>
            <a:endParaRPr lang="en-US" sz="1200">
              <a:cs typeface="Arial" panose="020B0604020202020204" pitchFamily="34" charset="0"/>
            </a:endParaRPr>
          </a:p>
          <a:p>
            <a:pPr marL="228600" indent="-228600" algn="just">
              <a:spcBef>
                <a:spcPts val="400"/>
              </a:spcBef>
              <a:spcAft>
                <a:spcPts val="0"/>
              </a:spcAft>
              <a:buFont typeface="Wingdings" panose="05000000000000000000" pitchFamily="2" charset="2"/>
              <a:buChar char="Ø"/>
              <a:defRPr/>
            </a:pPr>
            <a:r>
              <a:rPr lang="lt-LT" sz="1200">
                <a:cs typeface="Arial" panose="020B0604020202020204" pitchFamily="34" charset="0"/>
              </a:rPr>
              <a:t>Yra mokslo ir studijų institucija arba profesinio mokymo įstaiga, vykdanti švietimą, mokslinius tyrimus ir eksperimentinę plėtrą žemės ūkio srityje</a:t>
            </a:r>
            <a:endParaRPr lang="en-US" sz="1200">
              <a:cs typeface="Arial" panose="020B0604020202020204" pitchFamily="34" charset="0"/>
            </a:endParaRPr>
          </a:p>
          <a:p>
            <a:pPr marL="228600" indent="-228600" algn="just">
              <a:spcBef>
                <a:spcPts val="400"/>
              </a:spcBef>
              <a:spcAft>
                <a:spcPts val="0"/>
              </a:spcAft>
              <a:buFont typeface="Wingdings" panose="05000000000000000000" pitchFamily="2" charset="2"/>
              <a:buChar char="Ø"/>
              <a:defRPr/>
            </a:pPr>
            <a:r>
              <a:rPr lang="lt-LT" sz="1200">
                <a:cs typeface="Arial" panose="020B0604020202020204" pitchFamily="34" charset="0"/>
              </a:rPr>
              <a:t>Yra žemės ūkio bendrovė, žemės ūkio kooperatinė bendrovė</a:t>
            </a:r>
          </a:p>
          <a:p>
            <a:pPr marL="228600" indent="-228600" algn="just">
              <a:spcBef>
                <a:spcPts val="400"/>
              </a:spcBef>
              <a:spcAft>
                <a:spcPts val="0"/>
              </a:spcAft>
              <a:buFont typeface="Wingdings" panose="05000000000000000000" pitchFamily="2" charset="2"/>
              <a:buChar char="Ø"/>
              <a:defRPr/>
            </a:pPr>
            <a:r>
              <a:rPr lang="lt-LT" sz="1200">
                <a:cs typeface="Arial" panose="020B0604020202020204" pitchFamily="34" charset="0"/>
              </a:rPr>
              <a:t>Dalyvauja intervencinėse priemonėse, kuriomis siekiama aplinkosaugos ir klimato tikslų</a:t>
            </a:r>
          </a:p>
        </p:txBody>
      </p:sp>
    </p:spTree>
    <p:extLst>
      <p:ext uri="{BB962C8B-B14F-4D97-AF65-F5344CB8AC3E}">
        <p14:creationId xmlns:p14="http://schemas.microsoft.com/office/powerpoint/2010/main" val="34744121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439292" y="984691"/>
            <a:ext cx="8275683" cy="338554"/>
          </a:xfrm>
          <a:prstGeom prst="rect">
            <a:avLst/>
          </a:prstGeom>
          <a:noFill/>
        </p:spPr>
        <p:txBody>
          <a:bodyPr wrap="square" lIns="91440" tIns="45720" rIns="91440" bIns="45720" rtlCol="0" anchor="t">
            <a:spAutoFit/>
          </a:bodyPr>
          <a:lstStyle/>
          <a:p>
            <a:pPr algn="ctr" eaLnBrk="1" hangingPunct="1">
              <a:spcBef>
                <a:spcPct val="0"/>
              </a:spcBef>
              <a:buFontTx/>
              <a:buNone/>
            </a:pPr>
            <a:r>
              <a:rPr lang="lt-LT" altLang="lt-LT" sz="1600" b="1">
                <a:solidFill>
                  <a:srgbClr val="8EC543"/>
                </a:solidFill>
                <a:latin typeface="Arial"/>
                <a:cs typeface="Arial"/>
              </a:rPr>
              <a:t>BAZINĖ IŠMOKA</a:t>
            </a:r>
          </a:p>
        </p:txBody>
      </p:sp>
      <p:sp>
        <p:nvSpPr>
          <p:cNvPr id="2" name="Rectangle 1026">
            <a:extLst>
              <a:ext uri="{FF2B5EF4-FFF2-40B4-BE49-F238E27FC236}">
                <a16:creationId xmlns:a16="http://schemas.microsoft.com/office/drawing/2014/main" id="{9A7F613F-AB89-0853-1F4A-35E2EFB5C936}"/>
              </a:ext>
            </a:extLst>
          </p:cNvPr>
          <p:cNvSpPr>
            <a:spLocks noChangeArrowheads="1"/>
          </p:cNvSpPr>
          <p:nvPr/>
        </p:nvSpPr>
        <p:spPr bwMode="auto">
          <a:xfrm>
            <a:off x="439292" y="1533331"/>
            <a:ext cx="8275683" cy="2914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lgn="ctr">
              <a:spcBef>
                <a:spcPct val="0"/>
              </a:spcBef>
              <a:buFontTx/>
              <a:buNone/>
            </a:pPr>
            <a:r>
              <a:rPr lang="lt-LT" altLang="lt-LT" sz="1200" b="1">
                <a:latin typeface="Arial"/>
                <a:cs typeface="Arial"/>
              </a:rPr>
              <a:t>I – II skyriai. Apibrėžimai, bendrieji reikalavimai</a:t>
            </a:r>
          </a:p>
          <a:p>
            <a:pPr marL="0" indent="0" algn="ctr">
              <a:spcBef>
                <a:spcPct val="0"/>
              </a:spcBef>
              <a:buFontTx/>
              <a:buNone/>
            </a:pPr>
            <a:endParaRPr lang="lt-LT" altLang="lt-LT" sz="1200" b="1">
              <a:latin typeface="Arial"/>
              <a:cs typeface="Arial"/>
            </a:endParaRPr>
          </a:p>
          <a:p>
            <a:pPr marL="171450" indent="-171450" algn="just">
              <a:spcBef>
                <a:spcPts val="400"/>
              </a:spcBef>
              <a:buFont typeface="Wingdings" panose="05000000000000000000" pitchFamily="2" charset="2"/>
              <a:buChar char="Ø"/>
            </a:pPr>
            <a:r>
              <a:rPr lang="lt-LT" altLang="lt-LT" sz="1200" b="1">
                <a:latin typeface="Arial"/>
                <a:cs typeface="Arial"/>
              </a:rPr>
              <a:t>Daugiametes pievas </a:t>
            </a:r>
            <a:r>
              <a:rPr lang="lt-LT" altLang="lt-LT" sz="1200">
                <a:latin typeface="Arial"/>
                <a:cs typeface="Arial"/>
              </a:rPr>
              <a:t>galima atnaujinti / persėti </a:t>
            </a:r>
            <a:r>
              <a:rPr lang="lt-LT" altLang="lt-LT" sz="1200" b="1">
                <a:latin typeface="Arial"/>
                <a:cs typeface="Arial"/>
              </a:rPr>
              <a:t>nesuariant</a:t>
            </a:r>
            <a:endParaRPr lang="lt-LT" sz="1200">
              <a:solidFill>
                <a:srgbClr val="0070C0"/>
              </a:solidFill>
              <a:latin typeface="Arial"/>
              <a:cs typeface="Arial"/>
            </a:endParaRPr>
          </a:p>
          <a:p>
            <a:pPr marL="171450" indent="-171450" algn="just">
              <a:spcBef>
                <a:spcPts val="400"/>
              </a:spcBef>
              <a:buFont typeface="Wingdings" panose="05000000000000000000" pitchFamily="2" charset="2"/>
              <a:buChar char="Ø"/>
            </a:pPr>
            <a:r>
              <a:rPr lang="lt-LT" sz="1200" b="1">
                <a:latin typeface="Arial"/>
                <a:cs typeface="Arial"/>
              </a:rPr>
              <a:t>Ganykla</a:t>
            </a:r>
            <a:r>
              <a:rPr lang="lt-LT" sz="1200" b="1">
                <a:solidFill>
                  <a:srgbClr val="000000"/>
                </a:solidFill>
                <a:effectLst/>
                <a:latin typeface="Arial"/>
                <a:ea typeface="Times New Roman" panose="02020603050405020304" pitchFamily="18" charset="0"/>
                <a:cs typeface="Arial"/>
              </a:rPr>
              <a:t> arba pieva</a:t>
            </a:r>
            <a:r>
              <a:rPr lang="lt-LT" sz="1200">
                <a:solidFill>
                  <a:srgbClr val="000000"/>
                </a:solidFill>
                <a:effectLst/>
                <a:latin typeface="Arial"/>
                <a:ea typeface="Times New Roman" panose="02020603050405020304" pitchFamily="18" charset="0"/>
                <a:cs typeface="Arial"/>
              </a:rPr>
              <a:t> – užsėtas daugiametėmis žolėmis arba natūralus žemės plotas, kuris naudojamas ūkiniams gyvūnams ganyti, žolei ar žolės produkcijai gauti ir kuris</a:t>
            </a:r>
            <a:r>
              <a:rPr lang="lt-LT" sz="1200" b="1">
                <a:solidFill>
                  <a:srgbClr val="000000"/>
                </a:solidFill>
                <a:effectLst/>
                <a:latin typeface="Arial"/>
                <a:ea typeface="Times New Roman" panose="02020603050405020304" pitchFamily="18" charset="0"/>
                <a:cs typeface="Arial"/>
              </a:rPr>
              <a:t> įdirbamas ne rečiau kaip kas </a:t>
            </a:r>
            <a:r>
              <a:rPr lang="lt-LT" sz="1200">
                <a:solidFill>
                  <a:srgbClr val="000000"/>
                </a:solidFill>
                <a:effectLst/>
                <a:latin typeface="Arial"/>
                <a:ea typeface="Times New Roman" panose="02020603050405020304" pitchFamily="18" charset="0"/>
                <a:cs typeface="Arial"/>
              </a:rPr>
              <a:t>penkeri metai </a:t>
            </a:r>
            <a:r>
              <a:rPr lang="lt-LT" sz="1200">
                <a:latin typeface="Arial"/>
                <a:ea typeface="Times New Roman" panose="02020603050405020304" pitchFamily="18" charset="0"/>
                <a:cs typeface="Arial"/>
              </a:rPr>
              <a:t>(</a:t>
            </a:r>
            <a:r>
              <a:rPr lang="lt-LT" sz="1200" i="1">
                <a:effectLst/>
                <a:latin typeface="Arial"/>
                <a:ea typeface="Times New Roman" panose="02020603050405020304" pitchFamily="18" charset="0"/>
                <a:cs typeface="Arial"/>
              </a:rPr>
              <a:t>požymis NJ</a:t>
            </a:r>
            <a:r>
              <a:rPr lang="lt-LT" sz="1200" i="1">
                <a:latin typeface="Arial"/>
                <a:ea typeface="Times New Roman" panose="02020603050405020304" pitchFamily="18" charset="0"/>
                <a:cs typeface="Arial"/>
              </a:rPr>
              <a:t>)</a:t>
            </a:r>
            <a:endParaRPr lang="lt-LT" sz="1200">
              <a:effectLst/>
              <a:latin typeface="Arial"/>
              <a:ea typeface="Times New Roman" panose="02020603050405020304" pitchFamily="18" charset="0"/>
              <a:cs typeface="Arial"/>
            </a:endParaRPr>
          </a:p>
          <a:p>
            <a:pPr marL="171450" indent="-171450" algn="just">
              <a:spcBef>
                <a:spcPts val="400"/>
              </a:spcBef>
              <a:buFont typeface="Wingdings" panose="05000000000000000000" pitchFamily="2" charset="2"/>
              <a:buChar char="Ø"/>
            </a:pPr>
            <a:r>
              <a:rPr lang="lt-LT" sz="1200" b="1">
                <a:solidFill>
                  <a:srgbClr val="000000"/>
                </a:solidFill>
                <a:effectLst/>
                <a:latin typeface="Arial"/>
                <a:ea typeface="Times New Roman" panose="02020603050405020304" pitchFamily="18" charset="0"/>
                <a:cs typeface="Arial"/>
              </a:rPr>
              <a:t>Tarpinis žieminis pasėlis</a:t>
            </a:r>
            <a:r>
              <a:rPr lang="lt-LT" sz="1200">
                <a:solidFill>
                  <a:srgbClr val="000000"/>
                </a:solidFill>
                <a:effectLst/>
                <a:latin typeface="Arial"/>
                <a:ea typeface="Times New Roman" panose="02020603050405020304" pitchFamily="18" charset="0"/>
                <a:cs typeface="Arial"/>
              </a:rPr>
              <a:t> – </a:t>
            </a:r>
            <a:r>
              <a:rPr lang="lt-LT" sz="1200">
                <a:effectLst/>
                <a:latin typeface="Arial"/>
                <a:ea typeface="Times New Roman" panose="02020603050405020304" pitchFamily="18" charset="0"/>
                <a:cs typeface="Arial"/>
              </a:rPr>
              <a:t>augalai, kurie sėjami dirvos gerinimo ir apsaugos tikslais ir išlaikomi iki kitų metų pavasario </a:t>
            </a:r>
            <a:r>
              <a:rPr lang="lt-LT" sz="1200" b="1">
                <a:solidFill>
                  <a:srgbClr val="000000"/>
                </a:solidFill>
                <a:latin typeface="Arial"/>
                <a:ea typeface="Times New Roman" panose="02020603050405020304" pitchFamily="18" charset="0"/>
                <a:cs typeface="Arial"/>
              </a:rPr>
              <a:t>KŽS</a:t>
            </a:r>
            <a:r>
              <a:rPr lang="lt-LT" sz="1200">
                <a:solidFill>
                  <a:srgbClr val="000000"/>
                </a:solidFill>
                <a:effectLst/>
                <a:latin typeface="Arial"/>
                <a:ea typeface="Times New Roman" panose="02020603050405020304" pitchFamily="18" charset="0"/>
                <a:cs typeface="Arial"/>
              </a:rPr>
              <a:t>, kuriuose einamaisiais metais deklaruojamos daugiametės ganyklos arba pievos, EB svarbos natūralios pievos, šlapynės ir rūšių buveines, </a:t>
            </a:r>
            <a:r>
              <a:rPr lang="lt-LT" sz="1200" b="1">
                <a:solidFill>
                  <a:srgbClr val="000000"/>
                </a:solidFill>
                <a:effectLst/>
                <a:latin typeface="Arial"/>
                <a:ea typeface="Times New Roman" panose="02020603050405020304" pitchFamily="18" charset="0"/>
                <a:cs typeface="Arial"/>
              </a:rPr>
              <a:t>gali būti ne žemesnių kaip 1 m pavienių medžių ir krūmų, gamtinės kilmės kupstų bei kelmų liekanų</a:t>
            </a:r>
            <a:r>
              <a:rPr lang="lt-LT" sz="1200">
                <a:solidFill>
                  <a:srgbClr val="000000"/>
                </a:solidFill>
                <a:effectLst/>
                <a:latin typeface="Arial"/>
                <a:ea typeface="Times New Roman" panose="02020603050405020304" pitchFamily="18" charset="0"/>
                <a:cs typeface="Arial"/>
              </a:rPr>
              <a:t>. KŽS plotai tarp minėtų gamtinių objektų </a:t>
            </a:r>
            <a:r>
              <a:rPr lang="lt-LT" sz="1200" b="1">
                <a:solidFill>
                  <a:srgbClr val="000000"/>
                </a:solidFill>
                <a:effectLst/>
                <a:latin typeface="Arial"/>
                <a:ea typeface="Times New Roman" panose="02020603050405020304" pitchFamily="18" charset="0"/>
                <a:cs typeface="Arial"/>
              </a:rPr>
              <a:t>turi būti sutvarkyti ir juose </a:t>
            </a:r>
            <a:r>
              <a:rPr lang="lt-LT" sz="1200">
                <a:solidFill>
                  <a:srgbClr val="000000"/>
                </a:solidFill>
                <a:effectLst/>
                <a:latin typeface="Arial"/>
                <a:ea typeface="Times New Roman" panose="02020603050405020304" pitchFamily="18" charset="0"/>
                <a:cs typeface="Arial"/>
              </a:rPr>
              <a:t>netrukdomai </a:t>
            </a:r>
            <a:r>
              <a:rPr lang="lt-LT" sz="1200" b="1">
                <a:solidFill>
                  <a:srgbClr val="000000"/>
                </a:solidFill>
                <a:effectLst/>
                <a:latin typeface="Arial"/>
                <a:ea typeface="Times New Roman" panose="02020603050405020304" pitchFamily="18" charset="0"/>
                <a:cs typeface="Arial"/>
              </a:rPr>
              <a:t>galėtų ganytis ūkiniai gyvūnai ir dirbti žemės ūkio </a:t>
            </a:r>
            <a:r>
              <a:rPr lang="lt-LT" sz="1200" b="1">
                <a:solidFill>
                  <a:srgbClr val="000000"/>
                </a:solidFill>
                <a:latin typeface="Arial"/>
                <a:ea typeface="Times New Roman" panose="02020603050405020304" pitchFamily="18" charset="0"/>
                <a:cs typeface="Arial"/>
              </a:rPr>
              <a:t>technika</a:t>
            </a:r>
            <a:endParaRPr lang="lt-LT" altLang="lt-LT" sz="1200" i="1">
              <a:solidFill>
                <a:srgbClr val="0070C0"/>
              </a:solidFill>
              <a:latin typeface="Arial"/>
              <a:ea typeface="Times New Roman" panose="02020603050405020304" pitchFamily="18" charset="0"/>
              <a:cs typeface="Arial"/>
            </a:endParaRPr>
          </a:p>
          <a:p>
            <a:pPr marL="171450" indent="-171450" algn="just">
              <a:spcBef>
                <a:spcPts val="400"/>
              </a:spcBef>
              <a:buFont typeface="Wingdings" panose="05000000000000000000" pitchFamily="2" charset="2"/>
              <a:buChar char="Ø"/>
            </a:pPr>
            <a:r>
              <a:rPr lang="lt-LT" sz="1200">
                <a:latin typeface="Arial"/>
                <a:cs typeface="Arial"/>
              </a:rPr>
              <a:t>Bus remiamos daugiametės pievos </a:t>
            </a:r>
            <a:r>
              <a:rPr lang="lt-LT" sz="1200" b="1">
                <a:latin typeface="Arial"/>
                <a:cs typeface="Arial"/>
              </a:rPr>
              <a:t>saulės elektrinių teritorijose</a:t>
            </a:r>
            <a:r>
              <a:rPr lang="lt-LT" sz="1200">
                <a:latin typeface="Arial"/>
                <a:cs typeface="Arial"/>
              </a:rPr>
              <a:t>, kuriose ganomi ūkiniai gyvūnai, o nenuganyti plotai turi būti sutvarkomi iki einamųjų metų rugsėjo 1 d. ir NMA agro pateikiamos nuotraukos. </a:t>
            </a:r>
            <a:r>
              <a:rPr lang="lt-LT" sz="1200" b="1">
                <a:latin typeface="Arial"/>
                <a:cs typeface="Arial"/>
              </a:rPr>
              <a:t>Paramai tinkami tik saulės modulių tarpueiliai pagal modulio projekciją su žoline danga</a:t>
            </a:r>
            <a:endParaRPr lang="lt-LT" sz="1200">
              <a:solidFill>
                <a:srgbClr val="333333"/>
              </a:solidFill>
              <a:latin typeface="Arial" panose="020B0604020202020204" pitchFamily="34" charset="0"/>
              <a:cs typeface="Arial" panose="020B0604020202020204" pitchFamily="34" charset="0"/>
            </a:endParaRPr>
          </a:p>
          <a:p>
            <a:pPr algn="just">
              <a:spcBef>
                <a:spcPts val="400"/>
              </a:spcBef>
              <a:buNone/>
            </a:pPr>
            <a:endParaRPr lang="lt-LT" altLang="lt-LT" sz="1200" i="1">
              <a:solidFill>
                <a:srgbClr val="0070C0"/>
              </a:solidFill>
              <a:latin typeface="Arial"/>
              <a:cs typeface="Arial"/>
            </a:endParaRPr>
          </a:p>
        </p:txBody>
      </p:sp>
      <p:graphicFrame>
        <p:nvGraphicFramePr>
          <p:cNvPr id="3" name="Lentelė 5">
            <a:extLst>
              <a:ext uri="{FF2B5EF4-FFF2-40B4-BE49-F238E27FC236}">
                <a16:creationId xmlns:a16="http://schemas.microsoft.com/office/drawing/2014/main" id="{68DFAA14-30AA-C97D-9A22-B7D20BFDB19E}"/>
              </a:ext>
            </a:extLst>
          </p:cNvPr>
          <p:cNvGraphicFramePr>
            <a:graphicFrameLocks noGrp="1"/>
          </p:cNvGraphicFramePr>
          <p:nvPr>
            <p:extLst>
              <p:ext uri="{D42A27DB-BD31-4B8C-83A1-F6EECF244321}">
                <p14:modId xmlns:p14="http://schemas.microsoft.com/office/powerpoint/2010/main" val="1256981973"/>
              </p:ext>
            </p:extLst>
          </p:nvPr>
        </p:nvGraphicFramePr>
        <p:xfrm>
          <a:off x="5813646" y="873418"/>
          <a:ext cx="2901329" cy="548640"/>
        </p:xfrm>
        <a:graphic>
          <a:graphicData uri="http://schemas.openxmlformats.org/drawingml/2006/table">
            <a:tbl>
              <a:tblPr/>
              <a:tblGrid>
                <a:gridCol w="2901329">
                  <a:extLst>
                    <a:ext uri="{9D8B030D-6E8A-4147-A177-3AD203B41FA5}">
                      <a16:colId xmlns:a16="http://schemas.microsoft.com/office/drawing/2014/main" val="2828443470"/>
                    </a:ext>
                  </a:extLst>
                </a:gridCol>
              </a:tblGrid>
              <a:tr h="213131">
                <a:tc>
                  <a:txBody>
                    <a:bodyPr/>
                    <a:lstStyle/>
                    <a:p>
                      <a:pPr algn="ctr" fontAlgn="base"/>
                      <a:r>
                        <a:rPr lang="lt-LT" sz="1000" b="0" i="0" u="none" strike="noStrike">
                          <a:solidFill>
                            <a:schemeClr val="tx1"/>
                          </a:solidFill>
                          <a:effectLst/>
                          <a:latin typeface="Arial" panose="020B0604020202020204" pitchFamily="34" charset="0"/>
                          <a:cs typeface="Arial" panose="020B0604020202020204" pitchFamily="34" charset="0"/>
                        </a:rPr>
                        <a:t>SP -</a:t>
                      </a:r>
                      <a:r>
                        <a:rPr lang="lt-LT" sz="1000" b="1" i="0" u="none" strike="noStrike">
                          <a:solidFill>
                            <a:schemeClr val="tx1"/>
                          </a:solidFill>
                          <a:effectLst/>
                          <a:latin typeface="Arial" panose="020B0604020202020204" pitchFamily="34" charset="0"/>
                          <a:cs typeface="Arial" panose="020B0604020202020204" pitchFamily="34" charset="0"/>
                        </a:rPr>
                        <a:t> 81</a:t>
                      </a:r>
                      <a:r>
                        <a:rPr lang="lt-LT" sz="1000" b="0" i="0">
                          <a:solidFill>
                            <a:schemeClr val="tx1"/>
                          </a:solidFill>
                          <a:effectLst/>
                          <a:latin typeface="Arial" panose="020B0604020202020204" pitchFamily="34" charset="0"/>
                          <a:cs typeface="Arial" panose="020B0604020202020204" pitchFamily="34" charset="0"/>
                        </a:rPr>
                        <a:t>​ Eur/ha</a:t>
                      </a:r>
                    </a:p>
                    <a:p>
                      <a:pPr algn="ctr" fontAlgn="base"/>
                      <a:r>
                        <a:rPr lang="lt-LT" sz="1000" b="0" i="0">
                          <a:solidFill>
                            <a:schemeClr val="tx1"/>
                          </a:solidFill>
                          <a:effectLst/>
                          <a:latin typeface="Arial"/>
                          <a:cs typeface="Arial"/>
                        </a:rPr>
                        <a:t>Už 2023 m. – </a:t>
                      </a:r>
                      <a:r>
                        <a:rPr lang="lt-LT" sz="1000" b="1" i="0">
                          <a:solidFill>
                            <a:schemeClr val="tx1"/>
                          </a:solidFill>
                          <a:effectLst/>
                          <a:latin typeface="Arial"/>
                          <a:cs typeface="Arial"/>
                        </a:rPr>
                        <a:t>77,27</a:t>
                      </a:r>
                      <a:r>
                        <a:rPr lang="lt-LT" sz="1000" b="0" i="0">
                          <a:solidFill>
                            <a:schemeClr val="tx1"/>
                          </a:solidFill>
                          <a:effectLst/>
                          <a:latin typeface="Arial"/>
                          <a:cs typeface="Arial"/>
                        </a:rPr>
                        <a:t> Eur/ha</a:t>
                      </a:r>
                    </a:p>
                    <a:p>
                      <a:pPr lvl="0" algn="ctr">
                        <a:lnSpc>
                          <a:spcPct val="100000"/>
                        </a:lnSpc>
                        <a:spcBef>
                          <a:spcPts val="0"/>
                        </a:spcBef>
                        <a:spcAft>
                          <a:spcPts val="0"/>
                        </a:spcAft>
                        <a:buNone/>
                      </a:pPr>
                      <a:r>
                        <a:rPr lang="lt-LT" sz="1000" b="0" i="0" u="none" strike="noStrike" noProof="0">
                          <a:solidFill>
                            <a:schemeClr val="tx1"/>
                          </a:solidFill>
                          <a:effectLst/>
                          <a:latin typeface="Arial"/>
                        </a:rPr>
                        <a:t>Už 2024 m. – </a:t>
                      </a:r>
                      <a:r>
                        <a:rPr lang="lt-LT" sz="1000" b="1" i="0" u="none" strike="noStrike" noProof="0">
                          <a:solidFill>
                            <a:schemeClr val="tx1"/>
                          </a:solidFill>
                          <a:effectLst/>
                          <a:latin typeface="Arial"/>
                        </a:rPr>
                        <a:t>78,23</a:t>
                      </a:r>
                      <a:r>
                        <a:rPr lang="lt-LT" sz="1000" b="0" i="0" u="none" strike="noStrike" noProof="0">
                          <a:solidFill>
                            <a:schemeClr val="tx1"/>
                          </a:solidFill>
                          <a:effectLst/>
                          <a:latin typeface="Arial"/>
                        </a:rPr>
                        <a:t> Eur/ha</a:t>
                      </a:r>
                      <a:endParaRPr lang="lt-LT" sz="1000" b="0" i="0">
                        <a:solidFill>
                          <a:schemeClr val="tx1"/>
                        </a:solidFill>
                        <a:effectLst/>
                        <a:latin typeface="Arial" panose="020B0604020202020204" pitchFamily="34" charset="0"/>
                        <a:cs typeface="Arial" panose="020B0604020202020204" pitchFamily="34" charset="0"/>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26333115"/>
                  </a:ext>
                </a:extLst>
              </a:tr>
            </a:tbl>
          </a:graphicData>
        </a:graphic>
      </p:graphicFrame>
    </p:spTree>
    <p:extLst>
      <p:ext uri="{BB962C8B-B14F-4D97-AF65-F5344CB8AC3E}">
        <p14:creationId xmlns:p14="http://schemas.microsoft.com/office/powerpoint/2010/main" val="12271849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a:extLst>
            <a:ext uri="{FF2B5EF4-FFF2-40B4-BE49-F238E27FC236}">
              <a16:creationId xmlns:a16="http://schemas.microsoft.com/office/drawing/2014/main" id="{89B1E10B-C915-10B4-D8D0-E7406B398C7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CF06B7A-3036-401A-3485-7D6830F14276}"/>
              </a:ext>
            </a:extLst>
          </p:cNvPr>
          <p:cNvSpPr txBox="1"/>
          <p:nvPr/>
        </p:nvSpPr>
        <p:spPr>
          <a:xfrm>
            <a:off x="441960" y="819871"/>
            <a:ext cx="8313420" cy="338554"/>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lt-LT" altLang="lt-LT" sz="1600" b="1" i="0" u="none" strike="noStrike" kern="1200" cap="none" spc="0" normalizeH="0" baseline="0" noProof="0">
                <a:ln>
                  <a:noFill/>
                </a:ln>
                <a:solidFill>
                  <a:srgbClr val="8EC543"/>
                </a:solidFill>
                <a:effectLst/>
                <a:uLnTx/>
                <a:uFillTx/>
                <a:latin typeface="Arial"/>
                <a:ea typeface="+mn-ea"/>
                <a:cs typeface="Arial"/>
              </a:rPr>
              <a:t>BAZINĖ IŠMOKA</a:t>
            </a:r>
          </a:p>
        </p:txBody>
      </p:sp>
      <p:sp>
        <p:nvSpPr>
          <p:cNvPr id="2" name="Rectangle 1026">
            <a:extLst>
              <a:ext uri="{FF2B5EF4-FFF2-40B4-BE49-F238E27FC236}">
                <a16:creationId xmlns:a16="http://schemas.microsoft.com/office/drawing/2014/main" id="{1DE8D284-5F11-54B4-AA33-2DD8474B7A28}"/>
              </a:ext>
            </a:extLst>
          </p:cNvPr>
          <p:cNvSpPr>
            <a:spLocks noChangeArrowheads="1"/>
          </p:cNvSpPr>
          <p:nvPr/>
        </p:nvSpPr>
        <p:spPr bwMode="auto">
          <a:xfrm>
            <a:off x="441960" y="1270402"/>
            <a:ext cx="8313420" cy="2923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ts val="400"/>
              </a:spcBef>
              <a:buNone/>
              <a:defRPr/>
            </a:pPr>
            <a:r>
              <a:rPr kumimoji="0" lang="lt-LT" altLang="lt-LT" sz="1200" b="1" i="0" u="none" strike="noStrike" kern="1200" cap="none" spc="0" normalizeH="0" baseline="0" noProof="0">
                <a:ln>
                  <a:noFill/>
                </a:ln>
                <a:solidFill>
                  <a:prstClr val="black"/>
                </a:solidFill>
                <a:effectLst/>
                <a:uLnTx/>
                <a:uFillTx/>
                <a:latin typeface="Arial"/>
                <a:ea typeface="+mn-ea"/>
                <a:cs typeface="Arial"/>
              </a:rPr>
              <a:t>III skyrius. Privalomos žemės ūkio veiklos vykdymo tvarka</a:t>
            </a:r>
          </a:p>
          <a:p>
            <a:pPr algn="ctr">
              <a:spcBef>
                <a:spcPts val="400"/>
              </a:spcBef>
              <a:buNone/>
              <a:defRPr/>
            </a:pPr>
            <a:endParaRPr lang="en-US" sz="900"/>
          </a:p>
          <a:p>
            <a:pPr marL="0" marR="0" lvl="0" indent="0" algn="just" defTabSz="914400" rtl="0" eaLnBrk="1" fontAlgn="auto" latinLnBrk="0" hangingPunct="1">
              <a:lnSpc>
                <a:spcPct val="100000"/>
              </a:lnSpc>
              <a:spcBef>
                <a:spcPts val="400"/>
              </a:spcBef>
              <a:spcAft>
                <a:spcPts val="0"/>
              </a:spcAft>
              <a:buClrTx/>
              <a:buSzTx/>
              <a:buFontTx/>
              <a:buNone/>
              <a:tabLst/>
              <a:defRPr/>
            </a:pPr>
            <a:r>
              <a:rPr lang="lt-LT" sz="1200">
                <a:solidFill>
                  <a:srgbClr val="000000"/>
                </a:solidFill>
                <a:effectLst/>
                <a:ea typeface="Times New Roman" panose="02020603050405020304" pitchFamily="18" charset="0"/>
                <a:cs typeface="Arial" panose="020B0604020202020204" pitchFamily="34" charset="0"/>
              </a:rPr>
              <a:t>Pievas (Klasifikatoriaus kodai GPŽ, DGP, AGP), žolinius azotą kaupiančius augalus ariamojoje žemėje (visi Klasifikatoriaus III grupės kodai) </a:t>
            </a:r>
            <a:r>
              <a:rPr lang="lt-LT" sz="1200" b="1">
                <a:solidFill>
                  <a:srgbClr val="000000"/>
                </a:solidFill>
                <a:effectLst/>
                <a:ea typeface="Times New Roman" panose="02020603050405020304" pitchFamily="18" charset="0"/>
                <a:cs typeface="Arial" panose="020B0604020202020204" pitchFamily="34" charset="0"/>
              </a:rPr>
              <a:t>nušienauti bent vieną kartą per metus arba nuganyti ne vėliau kaip iki einamųjų metų rugsėjo 1 d</a:t>
            </a:r>
            <a:r>
              <a:rPr lang="lt-LT" sz="1200">
                <a:solidFill>
                  <a:srgbClr val="000000"/>
                </a:solidFill>
                <a:effectLst/>
                <a:ea typeface="Times New Roman" panose="02020603050405020304" pitchFamily="18" charset="0"/>
                <a:cs typeface="Arial" panose="020B0604020202020204" pitchFamily="34" charset="0"/>
              </a:rPr>
              <a:t>.:</a:t>
            </a:r>
          </a:p>
          <a:p>
            <a:pPr marL="171450" lvl="0" indent="-171450" algn="just">
              <a:spcBef>
                <a:spcPts val="400"/>
              </a:spcBef>
              <a:buFont typeface="Wingdings" panose="05000000000000000000" pitchFamily="2" charset="2"/>
              <a:buChar char="ü"/>
              <a:defRPr/>
            </a:pPr>
            <a:r>
              <a:rPr lang="lt-LT" sz="1200">
                <a:solidFill>
                  <a:srgbClr val="000000"/>
                </a:solidFill>
                <a:ea typeface="Times New Roman" panose="02020603050405020304" pitchFamily="18" charset="0"/>
                <a:cs typeface="Arial" panose="020B0604020202020204" pitchFamily="34" charset="0"/>
              </a:rPr>
              <a:t>laikantiems ne mažiau kaip </a:t>
            </a:r>
            <a:r>
              <a:rPr lang="lt-LT" sz="1200">
                <a:solidFill>
                  <a:srgbClr val="000000"/>
                </a:solidFill>
                <a:effectLst/>
                <a:ea typeface="Times New Roman" panose="02020603050405020304" pitchFamily="18" charset="0"/>
                <a:cs typeface="Arial" panose="020B0604020202020204" pitchFamily="34" charset="0"/>
              </a:rPr>
              <a:t> 0,3 SG/ha bei ganantiems, žolės likučių papildomai šienauti nereikia, kai matomi ūkinių gyvūnų buvimo </a:t>
            </a:r>
            <a:r>
              <a:rPr lang="lt-LT" sz="1200">
                <a:solidFill>
                  <a:srgbClr val="000000"/>
                </a:solidFill>
                <a:ea typeface="Times New Roman" panose="02020603050405020304" pitchFamily="18" charset="0"/>
                <a:cs typeface="Arial" panose="020B0604020202020204" pitchFamily="34" charset="0"/>
              </a:rPr>
              <a:t>lauke </a:t>
            </a:r>
            <a:r>
              <a:rPr lang="lt-LT" sz="1200">
                <a:solidFill>
                  <a:srgbClr val="000000"/>
                </a:solidFill>
                <a:effectLst/>
                <a:ea typeface="Times New Roman" panose="02020603050405020304" pitchFamily="18" charset="0"/>
                <a:cs typeface="Arial" panose="020B0604020202020204" pitchFamily="34" charset="0"/>
              </a:rPr>
              <a:t>pėdsakai</a:t>
            </a:r>
          </a:p>
          <a:p>
            <a:pPr marL="171450" indent="-171450" algn="just">
              <a:spcBef>
                <a:spcPts val="400"/>
              </a:spcBef>
              <a:buFont typeface="Wingdings" panose="05000000000000000000" pitchFamily="2" charset="2"/>
              <a:buChar char="ü"/>
              <a:defRPr/>
            </a:pPr>
            <a:r>
              <a:rPr lang="lt-LT" sz="1200" b="1">
                <a:solidFill>
                  <a:srgbClr val="000000"/>
                </a:solidFill>
                <a:latin typeface="Arial"/>
                <a:ea typeface="Times New Roman" panose="02020603050405020304" pitchFamily="18" charset="0"/>
                <a:cs typeface="Arial"/>
              </a:rPr>
              <a:t>l</a:t>
            </a:r>
            <a:r>
              <a:rPr lang="lt-LT" sz="1200" b="1">
                <a:solidFill>
                  <a:srgbClr val="000000"/>
                </a:solidFill>
                <a:effectLst/>
                <a:latin typeface="Arial"/>
                <a:ea typeface="Times New Roman" panose="02020603050405020304" pitchFamily="18" charset="0"/>
                <a:cs typeface="Arial"/>
              </a:rPr>
              <a:t>aikantiems mažiau, ar iš viso neturintiems SG, privaloma pievas nušienauti jų pasirinktu būdu. Leidžiamas žolės smulkinimas ir paskleidimas lauke, taip pat nušienautos suguldytos </a:t>
            </a:r>
            <a:r>
              <a:rPr lang="lt-LT" sz="1200" b="1">
                <a:solidFill>
                  <a:srgbClr val="000000"/>
                </a:solidFill>
                <a:latin typeface="Arial"/>
                <a:ea typeface="Times New Roman" panose="02020603050405020304" pitchFamily="18" charset="0"/>
                <a:cs typeface="Arial"/>
              </a:rPr>
              <a:t>žolės palikimas vietoje</a:t>
            </a:r>
            <a:r>
              <a:rPr lang="lt-LT" sz="1200" b="1">
                <a:solidFill>
                  <a:srgbClr val="000000"/>
                </a:solidFill>
                <a:effectLst/>
                <a:latin typeface="Arial"/>
                <a:ea typeface="Times New Roman" panose="02020603050405020304" pitchFamily="18" charset="0"/>
                <a:cs typeface="Arial"/>
              </a:rPr>
              <a:t>. Žolės išvežimas </a:t>
            </a:r>
            <a:r>
              <a:rPr lang="lt-LT" sz="1200" b="1">
                <a:solidFill>
                  <a:srgbClr val="000000"/>
                </a:solidFill>
                <a:latin typeface="Arial"/>
                <a:ea typeface="Times New Roman" panose="02020603050405020304" pitchFamily="18" charset="0"/>
                <a:cs typeface="Arial"/>
              </a:rPr>
              <a:t>neprivalomas</a:t>
            </a:r>
            <a:endParaRPr lang="lt-LT" altLang="lt-LT" sz="1200" i="1">
              <a:solidFill>
                <a:srgbClr val="0070C0"/>
              </a:solidFill>
              <a:latin typeface="Arial"/>
              <a:ea typeface="Times New Roman" panose="02020603050405020304" pitchFamily="18" charset="0"/>
              <a:cs typeface="Arial"/>
            </a:endParaRPr>
          </a:p>
          <a:p>
            <a:pPr marL="171450" lvl="0" indent="-171450" algn="just">
              <a:spcBef>
                <a:spcPts val="400"/>
              </a:spcBef>
              <a:buFont typeface="Wingdings" panose="05000000000000000000" pitchFamily="2" charset="2"/>
              <a:buChar char="ü"/>
              <a:defRPr/>
            </a:pPr>
            <a:r>
              <a:rPr lang="lt-LT" altLang="lt-LT" sz="1200" b="1">
                <a:solidFill>
                  <a:prstClr val="black"/>
                </a:solidFill>
                <a:latin typeface="Arial"/>
                <a:ea typeface="Times New Roman" panose="02020603050405020304" pitchFamily="18" charset="0"/>
                <a:cs typeface="Arial"/>
              </a:rPr>
              <a:t>Žaliasis</a:t>
            </a:r>
            <a:r>
              <a:rPr kumimoji="0" lang="lt-LT" altLang="lt-LT" sz="1200" b="1" i="0" strike="noStrike" kern="1200" cap="none" spc="0" normalizeH="0" baseline="0" noProof="0">
                <a:ln>
                  <a:noFill/>
                </a:ln>
                <a:solidFill>
                  <a:prstClr val="black"/>
                </a:solidFill>
                <a:effectLst/>
                <a:uLnTx/>
                <a:uFillTx/>
                <a:latin typeface="Arial"/>
                <a:ea typeface="+mn-ea"/>
                <a:cs typeface="Arial"/>
              </a:rPr>
              <a:t> pūdymas</a:t>
            </a:r>
            <a:r>
              <a:rPr kumimoji="0" lang="lt-LT" altLang="lt-LT" sz="1200" b="0" i="0" strike="noStrike" kern="1200" cap="none" spc="0" normalizeH="0" baseline="0" noProof="0">
                <a:ln>
                  <a:noFill/>
                </a:ln>
                <a:solidFill>
                  <a:prstClr val="black"/>
                </a:solidFill>
                <a:effectLst/>
                <a:uLnTx/>
                <a:uFillTx/>
                <a:latin typeface="Arial"/>
                <a:ea typeface="+mn-ea"/>
                <a:cs typeface="Arial"/>
              </a:rPr>
              <a:t>: </a:t>
            </a:r>
            <a:r>
              <a:rPr kumimoji="0" lang="lt-LT" altLang="lt-LT" sz="1200" b="0" i="0" u="none" strike="noStrike" kern="1200" cap="none" spc="0" normalizeH="0" baseline="0" noProof="0">
                <a:ln>
                  <a:noFill/>
                </a:ln>
                <a:solidFill>
                  <a:prstClr val="black"/>
                </a:solidFill>
                <a:effectLst/>
                <a:uLnTx/>
                <a:uFillTx/>
                <a:latin typeface="Arial"/>
                <a:ea typeface="+mn-ea"/>
                <a:cs typeface="Arial"/>
              </a:rPr>
              <a:t>auginamas bent dviejų </a:t>
            </a:r>
            <a:r>
              <a:rPr kumimoji="0" lang="lt-LT" altLang="lt-LT" sz="1200" b="1" i="0" u="none" strike="noStrike" kern="1200" cap="none" spc="0" normalizeH="0" baseline="0" noProof="0">
                <a:ln>
                  <a:noFill/>
                </a:ln>
                <a:solidFill>
                  <a:prstClr val="black"/>
                </a:solidFill>
                <a:effectLst/>
                <a:uLnTx/>
                <a:uFillTx/>
                <a:latin typeface="Arial"/>
                <a:ea typeface="+mn-ea"/>
                <a:cs typeface="Arial"/>
              </a:rPr>
              <a:t>einamaisiais metais pasėtų </a:t>
            </a:r>
            <a:r>
              <a:rPr kumimoji="0" lang="lt-LT" altLang="lt-LT" sz="1200" b="0" i="0" u="none" strike="noStrike" kern="1200" cap="none" spc="0" normalizeH="0" baseline="0" noProof="0">
                <a:ln>
                  <a:noFill/>
                </a:ln>
                <a:solidFill>
                  <a:prstClr val="black"/>
                </a:solidFill>
                <a:effectLst/>
                <a:uLnTx/>
                <a:uFillTx/>
                <a:latin typeface="Arial"/>
                <a:ea typeface="+mn-ea"/>
                <a:cs typeface="Arial"/>
              </a:rPr>
              <a:t>žemės ūkio augalų mišinys </a:t>
            </a:r>
            <a:r>
              <a:rPr kumimoji="0" lang="lt-LT" altLang="lt-LT" sz="1200" b="1" i="0" u="none" strike="noStrike" kern="1200" cap="none" spc="0" normalizeH="0" baseline="0" noProof="0">
                <a:ln>
                  <a:noFill/>
                </a:ln>
                <a:solidFill>
                  <a:prstClr val="black"/>
                </a:solidFill>
                <a:effectLst/>
                <a:uLnTx/>
                <a:uFillTx/>
                <a:latin typeface="Arial"/>
                <a:ea typeface="+mn-ea"/>
                <a:cs typeface="Arial"/>
              </a:rPr>
              <a:t>turi vyrauti ir būti sudarytas iš </a:t>
            </a:r>
            <a:r>
              <a:rPr kumimoji="0" lang="lt-LT" altLang="lt-LT" sz="1200" b="0" i="0" u="none" strike="noStrike" kern="1200" cap="none" spc="0" normalizeH="0" baseline="0" noProof="0">
                <a:ln>
                  <a:noFill/>
                </a:ln>
                <a:solidFill>
                  <a:prstClr val="black"/>
                </a:solidFill>
                <a:effectLst/>
                <a:uLnTx/>
                <a:uFillTx/>
                <a:latin typeface="Arial"/>
                <a:ea typeface="+mn-ea"/>
                <a:cs typeface="Arial"/>
              </a:rPr>
              <a:t>nurodytų taisyklių 6.3.2.p. augalų (</a:t>
            </a:r>
            <a:r>
              <a:rPr kumimoji="0" lang="lt-LT" altLang="lt-LT" sz="1200" b="1" i="0" u="none" strike="noStrike" kern="1200" cap="none" spc="0" normalizeH="0" baseline="0" noProof="0">
                <a:ln>
                  <a:noFill/>
                </a:ln>
                <a:solidFill>
                  <a:prstClr val="black"/>
                </a:solidFill>
                <a:effectLst/>
                <a:uLnTx/>
                <a:uFillTx/>
                <a:latin typeface="Arial"/>
                <a:ea typeface="+mn-ea"/>
                <a:cs typeface="Arial"/>
              </a:rPr>
              <a:t>nelieka svidrės</a:t>
            </a:r>
            <a:r>
              <a:rPr kumimoji="0" lang="lt-LT" altLang="lt-LT" sz="1200" b="0" i="0" u="none" strike="noStrike" kern="1200" cap="none" spc="0" normalizeH="0" baseline="0" noProof="0">
                <a:ln>
                  <a:noFill/>
                </a:ln>
                <a:solidFill>
                  <a:prstClr val="black"/>
                </a:solidFill>
                <a:effectLst/>
                <a:uLnTx/>
                <a:uFillTx/>
                <a:latin typeface="Arial"/>
                <a:ea typeface="+mn-ea"/>
                <a:cs typeface="Arial"/>
              </a:rPr>
              <a:t>). N</a:t>
            </a:r>
            <a:r>
              <a:rPr lang="lt-LT" sz="1200">
                <a:solidFill>
                  <a:srgbClr val="000000"/>
                </a:solidFill>
                <a:effectLst/>
                <a:latin typeface="Arial"/>
                <a:ea typeface="Times New Roman" panose="02020603050405020304" pitchFamily="18" charset="0"/>
                <a:cs typeface="Arial"/>
              </a:rPr>
              <a:t>e vėliau kaip iki einamųjų metų rugsėjo 1 d. turi būti įterpiamas į dirvą ar kitaip sutvarkomas (voluojamas, smulkinamas, skutamas). Prieš įterpiant ar sutvarkant žaliąjį pūdymą, nuimti augalų derlių draudžiama</a:t>
            </a:r>
            <a:endParaRPr lang="lt-LT" sz="1200" b="0" i="1" u="none" strike="noStrike" kern="1200" cap="none" spc="0" normalizeH="0" baseline="0" noProof="0">
              <a:ln>
                <a:noFill/>
              </a:ln>
              <a:solidFill>
                <a:srgbClr val="0070C0"/>
              </a:solidFill>
              <a:effectLst/>
              <a:uLnTx/>
              <a:uFillTx/>
              <a:latin typeface="Arial"/>
              <a:cs typeface="Arial"/>
            </a:endParaRPr>
          </a:p>
        </p:txBody>
      </p:sp>
    </p:spTree>
    <p:extLst>
      <p:ext uri="{BB962C8B-B14F-4D97-AF65-F5344CB8AC3E}">
        <p14:creationId xmlns:p14="http://schemas.microsoft.com/office/powerpoint/2010/main" val="25683822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419100" y="930961"/>
            <a:ext cx="5084410" cy="338554"/>
          </a:xfrm>
          <a:prstGeom prst="rect">
            <a:avLst/>
          </a:prstGeom>
          <a:noFill/>
        </p:spPr>
        <p:txBody>
          <a:bodyPr wrap="square" lIns="91440" tIns="45720" rIns="91440" bIns="45720" rtlCol="0" anchor="t">
            <a:spAutoFit/>
          </a:bodyPr>
          <a:lstStyle/>
          <a:p>
            <a:pPr algn="ctr" eaLnBrk="1" hangingPunct="1">
              <a:spcBef>
                <a:spcPct val="0"/>
              </a:spcBef>
              <a:buFontTx/>
              <a:buNone/>
            </a:pPr>
            <a:r>
              <a:rPr lang="lt-LT" altLang="lt-LT" sz="1600" b="1">
                <a:solidFill>
                  <a:srgbClr val="8EC543"/>
                </a:solidFill>
                <a:latin typeface="Arial"/>
                <a:cs typeface="Arial"/>
              </a:rPr>
              <a:t>PERSKIRSTOMOJI IŠMOKA</a:t>
            </a:r>
          </a:p>
        </p:txBody>
      </p:sp>
      <p:sp>
        <p:nvSpPr>
          <p:cNvPr id="2" name="Rectangle 1026">
            <a:extLst>
              <a:ext uri="{FF2B5EF4-FFF2-40B4-BE49-F238E27FC236}">
                <a16:creationId xmlns:a16="http://schemas.microsoft.com/office/drawing/2014/main" id="{9A7F613F-AB89-0853-1F4A-35E2EFB5C936}"/>
              </a:ext>
            </a:extLst>
          </p:cNvPr>
          <p:cNvSpPr>
            <a:spLocks noChangeArrowheads="1"/>
          </p:cNvSpPr>
          <p:nvPr/>
        </p:nvSpPr>
        <p:spPr bwMode="auto">
          <a:xfrm>
            <a:off x="419100" y="1429738"/>
            <a:ext cx="8305800" cy="3385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None/>
            </a:pPr>
            <a:r>
              <a:rPr lang="lt-LT" sz="1200">
                <a:latin typeface="Arial"/>
                <a:cs typeface="Arial"/>
              </a:rPr>
              <a:t>Deklaruojančiam mažiau nei 500 ha už deklaruotų pirmųjų iki 50 hektarų žemės ūkio naudmenų</a:t>
            </a:r>
          </a:p>
        </p:txBody>
      </p:sp>
      <p:graphicFrame>
        <p:nvGraphicFramePr>
          <p:cNvPr id="6" name="Lentelė 5">
            <a:extLst>
              <a:ext uri="{FF2B5EF4-FFF2-40B4-BE49-F238E27FC236}">
                <a16:creationId xmlns:a16="http://schemas.microsoft.com/office/drawing/2014/main" id="{9DE8BEF3-DA78-2F17-1196-4EF59E0E5403}"/>
              </a:ext>
            </a:extLst>
          </p:cNvPr>
          <p:cNvGraphicFramePr>
            <a:graphicFrameLocks noGrp="1"/>
          </p:cNvGraphicFramePr>
          <p:nvPr>
            <p:extLst>
              <p:ext uri="{D42A27DB-BD31-4B8C-83A1-F6EECF244321}">
                <p14:modId xmlns:p14="http://schemas.microsoft.com/office/powerpoint/2010/main" val="2567284828"/>
              </p:ext>
            </p:extLst>
          </p:nvPr>
        </p:nvGraphicFramePr>
        <p:xfrm>
          <a:off x="5503509" y="84049"/>
          <a:ext cx="3357656" cy="1295400"/>
        </p:xfrm>
        <a:graphic>
          <a:graphicData uri="http://schemas.openxmlformats.org/drawingml/2006/table">
            <a:tbl>
              <a:tblPr/>
              <a:tblGrid>
                <a:gridCol w="1606236">
                  <a:extLst>
                    <a:ext uri="{9D8B030D-6E8A-4147-A177-3AD203B41FA5}">
                      <a16:colId xmlns:a16="http://schemas.microsoft.com/office/drawing/2014/main" val="3396369836"/>
                    </a:ext>
                  </a:extLst>
                </a:gridCol>
                <a:gridCol w="938155">
                  <a:extLst>
                    <a:ext uri="{9D8B030D-6E8A-4147-A177-3AD203B41FA5}">
                      <a16:colId xmlns:a16="http://schemas.microsoft.com/office/drawing/2014/main" val="2868646540"/>
                    </a:ext>
                  </a:extLst>
                </a:gridCol>
                <a:gridCol w="813265">
                  <a:extLst>
                    <a:ext uri="{9D8B030D-6E8A-4147-A177-3AD203B41FA5}">
                      <a16:colId xmlns:a16="http://schemas.microsoft.com/office/drawing/2014/main" val="3328132269"/>
                    </a:ext>
                  </a:extLst>
                </a:gridCol>
              </a:tblGrid>
              <a:tr h="252267">
                <a:tc>
                  <a:txBody>
                    <a:bodyPr/>
                    <a:lstStyle/>
                    <a:p>
                      <a:pPr algn="l" fontAlgn="base"/>
                      <a:endParaRPr lang="lt-LT" sz="1100" b="0" i="0">
                        <a:solidFill>
                          <a:srgbClr val="FFFFFF"/>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100" b="0" i="0">
                          <a:solidFill>
                            <a:schemeClr val="tx1"/>
                          </a:solidFill>
                          <a:effectLst/>
                          <a:latin typeface="Arial" panose="020B0604020202020204" pitchFamily="34" charset="0"/>
                          <a:cs typeface="Arial" panose="020B0604020202020204" pitchFamily="34" charset="0"/>
                        </a:rPr>
                        <a:t>SP</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100" b="0" i="0">
                          <a:solidFill>
                            <a:schemeClr val="tx1"/>
                          </a:solidFill>
                          <a:effectLst/>
                          <a:latin typeface="Arial"/>
                          <a:cs typeface="Arial"/>
                        </a:rPr>
                        <a:t>2024 m.</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55790201"/>
                  </a:ext>
                </a:extLst>
              </a:tr>
              <a:tr h="252267">
                <a:tc>
                  <a:txBody>
                    <a:bodyPr/>
                    <a:lstStyle/>
                    <a:p>
                      <a:pPr algn="l" fontAlgn="base"/>
                      <a:r>
                        <a:rPr lang="lt-LT" sz="1100" b="0" i="0" u="none" strike="noStrike">
                          <a:solidFill>
                            <a:srgbClr val="262626"/>
                          </a:solidFill>
                          <a:effectLst/>
                          <a:latin typeface="Arial" panose="020B0604020202020204" pitchFamily="34" charset="0"/>
                          <a:cs typeface="Arial" panose="020B0604020202020204" pitchFamily="34" charset="0"/>
                        </a:rPr>
                        <a:t>1–10 ha, Eur/ha</a:t>
                      </a:r>
                      <a:r>
                        <a:rPr lang="lt-LT" sz="1100" b="0" i="0">
                          <a:solidFill>
                            <a:srgbClr val="FFFFFF"/>
                          </a:solidFill>
                          <a:effectLst/>
                          <a:latin typeface="Arial" panose="020B0604020202020204" pitchFamily="34" charset="0"/>
                          <a:cs typeface="Arial" panose="020B0604020202020204" pitchFamily="34"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100" b="1" i="0" u="none" strike="noStrike">
                          <a:solidFill>
                            <a:srgbClr val="262626"/>
                          </a:solidFill>
                          <a:effectLst/>
                          <a:latin typeface="Arial" panose="020B0604020202020204" pitchFamily="34" charset="0"/>
                          <a:cs typeface="Arial" panose="020B0604020202020204" pitchFamily="34" charset="0"/>
                        </a:rPr>
                        <a:t>75</a:t>
                      </a:r>
                      <a:r>
                        <a:rPr lang="lt-LT" sz="1100" b="0" i="0">
                          <a:solidFill>
                            <a:srgbClr val="FFFFFF"/>
                          </a:solidFill>
                          <a:effectLst/>
                          <a:latin typeface="Arial" panose="020B0604020202020204" pitchFamily="34" charset="0"/>
                          <a:cs typeface="Arial" panose="020B0604020202020204" pitchFamily="34" charset="0"/>
                        </a:rPr>
                        <a:t>​</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100" b="0" i="0">
                          <a:solidFill>
                            <a:schemeClr val="tx1"/>
                          </a:solidFill>
                          <a:effectLst/>
                          <a:latin typeface="Arial"/>
                          <a:cs typeface="Arial"/>
                        </a:rPr>
                        <a:t>76,30</a:t>
                      </a:r>
                      <a:endParaRPr lang="lt-LT" sz="1100" b="0" i="0">
                        <a:solidFill>
                          <a:schemeClr val="tx1"/>
                        </a:solidFill>
                        <a:effectLst/>
                        <a:latin typeface="Arial" panose="020B0604020202020204" pitchFamily="34" charset="0"/>
                        <a:cs typeface="Arial" panose="020B0604020202020204" pitchFamily="34" charset="0"/>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441958"/>
                  </a:ext>
                </a:extLst>
              </a:tr>
              <a:tr h="252267">
                <a:tc>
                  <a:txBody>
                    <a:bodyPr/>
                    <a:lstStyle/>
                    <a:p>
                      <a:pPr algn="l" fontAlgn="base"/>
                      <a:r>
                        <a:rPr lang="lt-LT" sz="1100" b="0" i="0" u="none" strike="noStrike">
                          <a:solidFill>
                            <a:srgbClr val="262626"/>
                          </a:solidFill>
                          <a:effectLst/>
                          <a:latin typeface="Arial" panose="020B0604020202020204" pitchFamily="34" charset="0"/>
                          <a:cs typeface="Arial" panose="020B0604020202020204" pitchFamily="34" charset="0"/>
                        </a:rPr>
                        <a:t>11–20 ha, Eur/ha</a:t>
                      </a:r>
                      <a:r>
                        <a:rPr lang="lt-LT" sz="1100" b="0" i="0">
                          <a:solidFill>
                            <a:srgbClr val="FFFFFF"/>
                          </a:solidFill>
                          <a:effectLst/>
                          <a:latin typeface="Arial" panose="020B0604020202020204" pitchFamily="34" charset="0"/>
                          <a:cs typeface="Arial" panose="020B0604020202020204" pitchFamily="34"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100" b="1" i="0" u="none" strike="noStrike">
                          <a:solidFill>
                            <a:srgbClr val="262626"/>
                          </a:solidFill>
                          <a:effectLst/>
                          <a:latin typeface="Arial" panose="020B0604020202020204" pitchFamily="34" charset="0"/>
                          <a:cs typeface="Arial" panose="020B0604020202020204" pitchFamily="34" charset="0"/>
                        </a:rPr>
                        <a:t>81</a:t>
                      </a:r>
                      <a:r>
                        <a:rPr lang="lt-LT" sz="1100" b="0" i="0">
                          <a:solidFill>
                            <a:srgbClr val="FFFFFF"/>
                          </a:solidFill>
                          <a:effectLst/>
                          <a:latin typeface="Arial" panose="020B0604020202020204" pitchFamily="34" charset="0"/>
                          <a:cs typeface="Arial" panose="020B0604020202020204" pitchFamily="34"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100" b="0" i="0">
                          <a:solidFill>
                            <a:schemeClr val="tx1"/>
                          </a:solidFill>
                          <a:effectLst/>
                          <a:latin typeface="Arial"/>
                          <a:cs typeface="Arial"/>
                        </a:rPr>
                        <a:t>82,62</a:t>
                      </a:r>
                      <a:endParaRPr lang="lt-LT" sz="1100" b="0" i="0">
                        <a:solidFill>
                          <a:schemeClr val="tx1"/>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49197265"/>
                  </a:ext>
                </a:extLst>
              </a:tr>
              <a:tr h="252267">
                <a:tc>
                  <a:txBody>
                    <a:bodyPr/>
                    <a:lstStyle/>
                    <a:p>
                      <a:pPr algn="l" fontAlgn="base"/>
                      <a:r>
                        <a:rPr lang="lt-LT" sz="1100" b="0" i="0" u="none" strike="noStrike">
                          <a:solidFill>
                            <a:srgbClr val="262626"/>
                          </a:solidFill>
                          <a:effectLst/>
                          <a:latin typeface="Arial" panose="020B0604020202020204" pitchFamily="34" charset="0"/>
                          <a:cs typeface="Arial" panose="020B0604020202020204" pitchFamily="34" charset="0"/>
                        </a:rPr>
                        <a:t>21–30 ha, Eur/ha</a:t>
                      </a:r>
                      <a:r>
                        <a:rPr lang="lt-LT" sz="1100" b="0" i="0">
                          <a:solidFill>
                            <a:srgbClr val="FFFFFF"/>
                          </a:solidFill>
                          <a:effectLst/>
                          <a:latin typeface="Arial" panose="020B0604020202020204" pitchFamily="34" charset="0"/>
                          <a:cs typeface="Arial" panose="020B0604020202020204" pitchFamily="34"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100" b="1" i="0" u="none" strike="noStrike">
                          <a:solidFill>
                            <a:srgbClr val="262626"/>
                          </a:solidFill>
                          <a:effectLst/>
                          <a:latin typeface="Arial" panose="020B0604020202020204" pitchFamily="34" charset="0"/>
                          <a:cs typeface="Arial" panose="020B0604020202020204" pitchFamily="34" charset="0"/>
                        </a:rPr>
                        <a:t>95</a:t>
                      </a:r>
                      <a:r>
                        <a:rPr lang="lt-LT" sz="1100" b="0" i="0">
                          <a:solidFill>
                            <a:srgbClr val="FFFFFF"/>
                          </a:solidFill>
                          <a:effectLst/>
                          <a:latin typeface="Arial" panose="020B0604020202020204" pitchFamily="34" charset="0"/>
                          <a:cs typeface="Arial" panose="020B0604020202020204" pitchFamily="34" charset="0"/>
                        </a:rPr>
                        <a:t>​</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100" b="0" i="0">
                          <a:solidFill>
                            <a:schemeClr val="tx1"/>
                          </a:solidFill>
                          <a:effectLst/>
                          <a:latin typeface="Arial"/>
                          <a:cs typeface="Arial"/>
                        </a:rPr>
                        <a:t>96,63</a:t>
                      </a:r>
                      <a:endParaRPr lang="lt-LT" sz="1100" b="0" i="0">
                        <a:solidFill>
                          <a:schemeClr val="tx1"/>
                        </a:solidFill>
                        <a:effectLst/>
                        <a:latin typeface="Arial" panose="020B0604020202020204" pitchFamily="34" charset="0"/>
                        <a:cs typeface="Arial" panose="020B0604020202020204" pitchFamily="34" charset="0"/>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004869"/>
                  </a:ext>
                </a:extLst>
              </a:tr>
              <a:tr h="252267">
                <a:tc>
                  <a:txBody>
                    <a:bodyPr/>
                    <a:lstStyle/>
                    <a:p>
                      <a:pPr algn="l" fontAlgn="base"/>
                      <a:r>
                        <a:rPr lang="lt-LT" sz="1100" b="0" i="0" u="none" strike="noStrike">
                          <a:solidFill>
                            <a:srgbClr val="262626"/>
                          </a:solidFill>
                          <a:effectLst/>
                          <a:latin typeface="Arial" panose="020B0604020202020204" pitchFamily="34" charset="0"/>
                          <a:cs typeface="Arial" panose="020B0604020202020204" pitchFamily="34" charset="0"/>
                        </a:rPr>
                        <a:t>30–50 ha, Eur/ha</a:t>
                      </a:r>
                      <a:r>
                        <a:rPr lang="lt-LT" sz="1100" b="0" i="0">
                          <a:solidFill>
                            <a:srgbClr val="FFFFFF"/>
                          </a:solidFill>
                          <a:effectLst/>
                          <a:latin typeface="Arial" panose="020B0604020202020204" pitchFamily="34" charset="0"/>
                          <a:cs typeface="Arial" panose="020B0604020202020204" pitchFamily="34"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100" b="1" i="0" u="none" strike="noStrike">
                          <a:solidFill>
                            <a:srgbClr val="262626"/>
                          </a:solidFill>
                          <a:effectLst/>
                          <a:latin typeface="Arial" panose="020B0604020202020204" pitchFamily="34" charset="0"/>
                          <a:cs typeface="Arial" panose="020B0604020202020204" pitchFamily="34" charset="0"/>
                        </a:rPr>
                        <a:t>108</a:t>
                      </a:r>
                      <a:r>
                        <a:rPr lang="lt-LT" sz="1100" b="0" i="0">
                          <a:solidFill>
                            <a:srgbClr val="FFFFFF"/>
                          </a:solidFill>
                          <a:effectLst/>
                          <a:latin typeface="Arial" panose="020B0604020202020204" pitchFamily="34" charset="0"/>
                          <a:cs typeface="Arial" panose="020B0604020202020204" pitchFamily="34" charset="0"/>
                        </a:rPr>
                        <a:t>​</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100" b="0" i="0">
                          <a:solidFill>
                            <a:schemeClr val="tx1"/>
                          </a:solidFill>
                          <a:effectLst/>
                          <a:latin typeface="Arial"/>
                          <a:cs typeface="Arial"/>
                        </a:rPr>
                        <a:t>110,05</a:t>
                      </a:r>
                      <a:endParaRPr lang="lt-LT" sz="1100" b="0" i="0">
                        <a:solidFill>
                          <a:schemeClr val="tx1"/>
                        </a:solidFill>
                        <a:effectLst/>
                        <a:latin typeface="Arial" panose="020B0604020202020204" pitchFamily="34" charset="0"/>
                        <a:cs typeface="Arial" panose="020B0604020202020204" pitchFamily="34" charset="0"/>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61178128"/>
                  </a:ext>
                </a:extLst>
              </a:tr>
            </a:tbl>
          </a:graphicData>
        </a:graphic>
      </p:graphicFrame>
      <p:sp>
        <p:nvSpPr>
          <p:cNvPr id="7" name="Rectangle 3">
            <a:extLst>
              <a:ext uri="{FF2B5EF4-FFF2-40B4-BE49-F238E27FC236}">
                <a16:creationId xmlns:a16="http://schemas.microsoft.com/office/drawing/2014/main" id="{BAF1B7B5-B0A9-BDF4-C2DD-D8626300EB86}"/>
              </a:ext>
            </a:extLst>
          </p:cNvPr>
          <p:cNvSpPr>
            <a:spLocks noChangeArrowheads="1"/>
          </p:cNvSpPr>
          <p:nvPr/>
        </p:nvSpPr>
        <p:spPr bwMode="auto">
          <a:xfrm>
            <a:off x="2987675" y="21272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t-LT" altLang="lt-LT"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 </a:t>
            </a:r>
            <a:endParaRPr kumimoji="0" lang="lt-LT" altLang="lt-LT"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lt-LT" altLang="lt-LT" sz="1800" b="0" i="0" u="none" strike="noStrike" cap="none" normalizeH="0" baseline="0">
              <a:ln>
                <a:noFill/>
              </a:ln>
              <a:solidFill>
                <a:schemeClr val="tx1"/>
              </a:solidFill>
              <a:effectLst/>
              <a:latin typeface="Arial" panose="020B0604020202020204" pitchFamily="34" charset="0"/>
            </a:endParaRPr>
          </a:p>
        </p:txBody>
      </p:sp>
      <p:sp>
        <p:nvSpPr>
          <p:cNvPr id="11" name="Rectangle 5">
            <a:extLst>
              <a:ext uri="{FF2B5EF4-FFF2-40B4-BE49-F238E27FC236}">
                <a16:creationId xmlns:a16="http://schemas.microsoft.com/office/drawing/2014/main" id="{3FBA8667-CE1D-F3A9-BE07-5B36E3232AC0}"/>
              </a:ext>
            </a:extLst>
          </p:cNvPr>
          <p:cNvSpPr>
            <a:spLocks noChangeArrowheads="1"/>
          </p:cNvSpPr>
          <p:nvPr/>
        </p:nvSpPr>
        <p:spPr bwMode="auto">
          <a:xfrm>
            <a:off x="6337786" y="170253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t-LT" altLang="lt-LT"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 </a:t>
            </a:r>
            <a:endParaRPr kumimoji="0" lang="lt-LT" altLang="lt-LT"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lt-LT" altLang="lt-LT" sz="1800" b="0" i="0" u="none" strike="noStrike" cap="none" normalizeH="0" baseline="0">
              <a:ln>
                <a:noFill/>
              </a:ln>
              <a:solidFill>
                <a:schemeClr val="tx1"/>
              </a:solidFill>
              <a:effectLst/>
              <a:latin typeface="Arial" panose="020B0604020202020204" pitchFamily="34" charset="0"/>
            </a:endParaRPr>
          </a:p>
        </p:txBody>
      </p:sp>
      <p:sp>
        <p:nvSpPr>
          <p:cNvPr id="3" name="TextBox 2">
            <a:extLst>
              <a:ext uri="{FF2B5EF4-FFF2-40B4-BE49-F238E27FC236}">
                <a16:creationId xmlns:a16="http://schemas.microsoft.com/office/drawing/2014/main" id="{64C1936F-A6A8-8F0B-F796-C4A230075CA4}"/>
              </a:ext>
            </a:extLst>
          </p:cNvPr>
          <p:cNvSpPr txBox="1"/>
          <p:nvPr/>
        </p:nvSpPr>
        <p:spPr>
          <a:xfrm>
            <a:off x="419100" y="1856631"/>
            <a:ext cx="5084409" cy="338554"/>
          </a:xfrm>
          <a:prstGeom prst="rect">
            <a:avLst/>
          </a:prstGeom>
          <a:noFill/>
        </p:spPr>
        <p:txBody>
          <a:bodyPr wrap="square" lIns="91440" tIns="45720" rIns="91440" bIns="45720" rtlCol="0" anchor="t">
            <a:spAutoFit/>
          </a:bodyPr>
          <a:lstStyle/>
          <a:p>
            <a:pPr algn="ctr" eaLnBrk="1" hangingPunct="1">
              <a:spcBef>
                <a:spcPct val="0"/>
              </a:spcBef>
              <a:buNone/>
            </a:pPr>
            <a:r>
              <a:rPr lang="lt-LT" altLang="lt-LT" sz="1600" b="1">
                <a:solidFill>
                  <a:srgbClr val="8EC543"/>
                </a:solidFill>
                <a:latin typeface="Arial"/>
                <a:cs typeface="Arial"/>
              </a:rPr>
              <a:t>JAUNOJO ŪKININKO IŠMOKA</a:t>
            </a:r>
          </a:p>
        </p:txBody>
      </p:sp>
      <p:sp>
        <p:nvSpPr>
          <p:cNvPr id="5" name="Rectangle 1026">
            <a:extLst>
              <a:ext uri="{FF2B5EF4-FFF2-40B4-BE49-F238E27FC236}">
                <a16:creationId xmlns:a16="http://schemas.microsoft.com/office/drawing/2014/main" id="{F5B8FC5F-EA4E-8770-28A8-B4DF1A7DAFEB}"/>
              </a:ext>
            </a:extLst>
          </p:cNvPr>
          <p:cNvSpPr>
            <a:spLocks noChangeArrowheads="1"/>
          </p:cNvSpPr>
          <p:nvPr/>
        </p:nvSpPr>
        <p:spPr bwMode="auto">
          <a:xfrm>
            <a:off x="419099" y="2295763"/>
            <a:ext cx="8305801" cy="26316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lvl="1" indent="0" algn="just">
              <a:spcBef>
                <a:spcPts val="400"/>
              </a:spcBef>
              <a:buNone/>
              <a:defRPr/>
            </a:pPr>
            <a:r>
              <a:rPr lang="lt-LT" sz="1200">
                <a:latin typeface="Arial"/>
                <a:ea typeface="+mn-lt"/>
                <a:cs typeface="+mn-lt"/>
              </a:rPr>
              <a:t>Jaunasis ūkininkas privalo pagrįsti pasirengimą ūkininkauti bent vienu būdu:</a:t>
            </a:r>
          </a:p>
          <a:p>
            <a:pPr marL="285750" lvl="2" indent="-285750" algn="just">
              <a:spcBef>
                <a:spcPts val="400"/>
              </a:spcBef>
              <a:buFont typeface="Wingdings"/>
              <a:buChar char="ü"/>
              <a:defRPr/>
            </a:pPr>
            <a:r>
              <a:rPr lang="lt-LT" sz="1200">
                <a:latin typeface="Arial"/>
                <a:ea typeface="+mn-lt"/>
                <a:cs typeface="+mn-lt"/>
              </a:rPr>
              <a:t>Įgytu žemės ūkio ar veterinarijos srities išsilavinimu ar kvalifikacija (ne žemesnio kaip 3 kurso žemės ūkio ar veterinarijos sričių studijos)</a:t>
            </a:r>
            <a:endParaRPr lang="en-GB" sz="1200">
              <a:latin typeface="Arial"/>
              <a:ea typeface="+mn-lt"/>
              <a:cs typeface="+mn-lt"/>
            </a:endParaRPr>
          </a:p>
          <a:p>
            <a:pPr marL="285750" lvl="2" indent="-285750" algn="just">
              <a:spcBef>
                <a:spcPts val="400"/>
              </a:spcBef>
              <a:buFont typeface="Wingdings"/>
              <a:buChar char="ü"/>
              <a:defRPr/>
            </a:pPr>
            <a:r>
              <a:rPr lang="lt-LT" sz="1200">
                <a:latin typeface="Arial"/>
                <a:ea typeface="+mn-lt"/>
                <a:cs typeface="+mn-lt"/>
              </a:rPr>
              <a:t>Kompetencija, įgyta išklausius su žemės ūkio veikla susijusius mokymus</a:t>
            </a:r>
          </a:p>
          <a:p>
            <a:pPr marL="285750" lvl="2" indent="-285750" algn="just">
              <a:spcBef>
                <a:spcPts val="400"/>
              </a:spcBef>
              <a:buFont typeface="Wingdings"/>
              <a:buChar char="ü"/>
              <a:defRPr/>
            </a:pPr>
            <a:r>
              <a:rPr lang="lt-LT" sz="1200">
                <a:latin typeface="Arial"/>
                <a:ea typeface="+mn-lt"/>
                <a:cs typeface="+mn-lt"/>
              </a:rPr>
              <a:t>Praktine ūkininkavimo patirtimi įrodoma pateikiant dokumentus apie ne mažesnį kaip 1 metų nepertraukiamą ar 251 dienos sudarytą iš laikotarpių darbą žemės ūkio ir (arba) veterinarijos srityje</a:t>
            </a:r>
          </a:p>
          <a:p>
            <a:pPr marL="285750" lvl="2" indent="-285750" algn="just">
              <a:spcBef>
                <a:spcPts val="400"/>
              </a:spcBef>
              <a:buFont typeface="Wingdings"/>
              <a:buChar char="ü"/>
              <a:defRPr/>
            </a:pPr>
            <a:r>
              <a:rPr lang="lt-LT" sz="1200">
                <a:latin typeface="Arial"/>
                <a:ea typeface="+mn-lt"/>
                <a:cs typeface="+mn-lt"/>
              </a:rPr>
              <a:t>Ūkio įregistravimu Ūkininkų ūkių registre</a:t>
            </a:r>
            <a:endParaRPr lang="en-GB" sz="1200">
              <a:latin typeface="Arial"/>
              <a:ea typeface="+mn-lt"/>
              <a:cs typeface="+mn-lt"/>
            </a:endParaRPr>
          </a:p>
          <a:p>
            <a:pPr marL="0" lvl="1" indent="0" algn="just">
              <a:spcBef>
                <a:spcPts val="400"/>
              </a:spcBef>
              <a:buNone/>
              <a:defRPr/>
            </a:pPr>
            <a:r>
              <a:rPr lang="lt-LT" sz="1200">
                <a:latin typeface="Arial"/>
                <a:ea typeface="+mn-lt"/>
                <a:cs typeface="+mn-lt"/>
              </a:rPr>
              <a:t>Kai jaunasis ūkininkas yra vienasmenio valdymo valdytojas turi atitikti pasirengimą ūkininkauti asmeniškai</a:t>
            </a:r>
          </a:p>
          <a:p>
            <a:pPr marL="0" lvl="1" indent="0" algn="just">
              <a:spcBef>
                <a:spcPts val="400"/>
              </a:spcBef>
              <a:buNone/>
              <a:defRPr/>
            </a:pPr>
            <a:r>
              <a:rPr lang="lt-LT" sz="1200">
                <a:latin typeface="Arial"/>
                <a:ea typeface="+mn-lt"/>
                <a:cs typeface="+mn-lt"/>
              </a:rPr>
              <a:t>Kai jaunasis ūkininkas yra juridinis daugiaasmenio valdymo, ne mažiau kaip 50 proc. valdytojų turi atitikti pasirengimą ūkininkauti</a:t>
            </a:r>
          </a:p>
          <a:p>
            <a:pPr marL="0" lvl="1" indent="0" algn="just">
              <a:spcBef>
                <a:spcPts val="400"/>
              </a:spcBef>
              <a:buNone/>
              <a:defRPr/>
            </a:pPr>
            <a:r>
              <a:rPr lang="lt-LT" sz="1200">
                <a:latin typeface="Arial"/>
                <a:ea typeface="+mn-lt"/>
                <a:cs typeface="+mn-lt"/>
              </a:rPr>
              <a:t>Pareiškėjas, gaunantis išmoką 2014–2020 m. sąlygomis, gali baigti jos gavimą arba bet kada pasirinkti išmoką gauti naujomis sąlygomis iki sueis penkeri metai</a:t>
            </a:r>
          </a:p>
        </p:txBody>
      </p:sp>
      <p:graphicFrame>
        <p:nvGraphicFramePr>
          <p:cNvPr id="8" name="Lentelė 5">
            <a:extLst>
              <a:ext uri="{FF2B5EF4-FFF2-40B4-BE49-F238E27FC236}">
                <a16:creationId xmlns:a16="http://schemas.microsoft.com/office/drawing/2014/main" id="{1A62C8D0-7009-30F3-C2D4-BE94A349C768}"/>
              </a:ext>
            </a:extLst>
          </p:cNvPr>
          <p:cNvGraphicFramePr>
            <a:graphicFrameLocks noGrp="1"/>
          </p:cNvGraphicFramePr>
          <p:nvPr>
            <p:extLst>
              <p:ext uri="{D42A27DB-BD31-4B8C-83A1-F6EECF244321}">
                <p14:modId xmlns:p14="http://schemas.microsoft.com/office/powerpoint/2010/main" val="3650272306"/>
              </p:ext>
            </p:extLst>
          </p:nvPr>
        </p:nvGraphicFramePr>
        <p:xfrm>
          <a:off x="5503509" y="1766759"/>
          <a:ext cx="3357656" cy="548640"/>
        </p:xfrm>
        <a:graphic>
          <a:graphicData uri="http://schemas.openxmlformats.org/drawingml/2006/table">
            <a:tbl>
              <a:tblPr/>
              <a:tblGrid>
                <a:gridCol w="2079546">
                  <a:extLst>
                    <a:ext uri="{9D8B030D-6E8A-4147-A177-3AD203B41FA5}">
                      <a16:colId xmlns:a16="http://schemas.microsoft.com/office/drawing/2014/main" val="1017909502"/>
                    </a:ext>
                  </a:extLst>
                </a:gridCol>
                <a:gridCol w="639055">
                  <a:extLst>
                    <a:ext uri="{9D8B030D-6E8A-4147-A177-3AD203B41FA5}">
                      <a16:colId xmlns:a16="http://schemas.microsoft.com/office/drawing/2014/main" val="2828443470"/>
                    </a:ext>
                  </a:extLst>
                </a:gridCol>
                <a:gridCol w="639055">
                  <a:extLst>
                    <a:ext uri="{9D8B030D-6E8A-4147-A177-3AD203B41FA5}">
                      <a16:colId xmlns:a16="http://schemas.microsoft.com/office/drawing/2014/main" val="3875595248"/>
                    </a:ext>
                  </a:extLst>
                </a:gridCol>
              </a:tblGrid>
              <a:tr h="213131">
                <a:tc>
                  <a:txBody>
                    <a:bodyPr/>
                    <a:lstStyle/>
                    <a:p>
                      <a:pPr algn="l" fontAlgn="base"/>
                      <a:r>
                        <a:rPr lang="lt-LT" sz="1200" b="0" i="0" u="none" strike="noStrike">
                          <a:solidFill>
                            <a:srgbClr val="262626"/>
                          </a:solidFill>
                          <a:effectLst/>
                          <a:latin typeface="Arial" panose="020B0604020202020204" pitchFamily="34" charset="0"/>
                          <a:cs typeface="Arial" panose="020B0604020202020204" pitchFamily="34" charset="0"/>
                        </a:rPr>
                        <a:t>70 ha, Eur/ha (2023-2027)</a:t>
                      </a:r>
                      <a:r>
                        <a:rPr lang="lt-LT" sz="1200" b="0" i="0">
                          <a:solidFill>
                            <a:srgbClr val="FFFFFF"/>
                          </a:solidFill>
                          <a:effectLst/>
                          <a:latin typeface="Arial" panose="020B0604020202020204" pitchFamily="34" charset="0"/>
                          <a:cs typeface="Arial" panose="020B0604020202020204" pitchFamily="34"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u="none" strike="noStrike">
                          <a:solidFill>
                            <a:srgbClr val="262626"/>
                          </a:solidFill>
                          <a:effectLst/>
                          <a:latin typeface="Arial" panose="020B0604020202020204" pitchFamily="34" charset="0"/>
                          <a:cs typeface="Arial" panose="020B0604020202020204" pitchFamily="34" charset="0"/>
                        </a:rPr>
                        <a:t>137</a:t>
                      </a:r>
                      <a:r>
                        <a:rPr lang="lt-LT" sz="1200" b="0" i="0">
                          <a:solidFill>
                            <a:srgbClr val="FFFFFF"/>
                          </a:solidFill>
                          <a:effectLst/>
                          <a:latin typeface="Arial" panose="020B0604020202020204" pitchFamily="34" charset="0"/>
                          <a:cs typeface="Arial" panose="020B0604020202020204" pitchFamily="34" charset="0"/>
                        </a:rPr>
                        <a:t>​</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0" i="0">
                          <a:solidFill>
                            <a:schemeClr val="tx1"/>
                          </a:solidFill>
                          <a:effectLst/>
                          <a:latin typeface="Arial"/>
                          <a:cs typeface="Arial"/>
                        </a:rPr>
                        <a:t>116,16</a:t>
                      </a:r>
                      <a:endParaRPr lang="lt-LT" sz="1200" b="0" i="0">
                        <a:solidFill>
                          <a:schemeClr val="tx1"/>
                        </a:solidFill>
                        <a:effectLst/>
                        <a:latin typeface="Arial" panose="020B0604020202020204" pitchFamily="34" charset="0"/>
                        <a:cs typeface="Arial" panose="020B0604020202020204" pitchFamily="34" charset="0"/>
                      </a:endParaRP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69634393"/>
                  </a:ext>
                </a:extLst>
              </a:tr>
              <a:tr h="213131">
                <a:tc>
                  <a:txBody>
                    <a:bodyPr/>
                    <a:lstStyle/>
                    <a:p>
                      <a:pPr algn="l" fontAlgn="base"/>
                      <a:r>
                        <a:rPr lang="lt-LT" sz="1200" b="0" i="0" u="none" strike="noStrike">
                          <a:solidFill>
                            <a:srgbClr val="262626"/>
                          </a:solidFill>
                          <a:effectLst/>
                          <a:latin typeface="Arial" panose="020B0604020202020204" pitchFamily="34" charset="0"/>
                          <a:cs typeface="Arial" panose="020B0604020202020204" pitchFamily="34" charset="0"/>
                        </a:rPr>
                        <a:t>90 ha, Eur/ha (2014-2020)</a:t>
                      </a:r>
                      <a:r>
                        <a:rPr lang="lt-LT" sz="1200" b="0" i="0">
                          <a:solidFill>
                            <a:srgbClr val="FFFFFF"/>
                          </a:solidFill>
                          <a:effectLst/>
                          <a:latin typeface="Arial" panose="020B0604020202020204" pitchFamily="34" charset="0"/>
                          <a:cs typeface="Arial" panose="020B0604020202020204" pitchFamily="34" charset="0"/>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1" i="0" u="none" strike="noStrike">
                          <a:solidFill>
                            <a:srgbClr val="262626"/>
                          </a:solidFill>
                          <a:effectLst/>
                          <a:latin typeface="Arial" panose="020B0604020202020204" pitchFamily="34" charset="0"/>
                          <a:cs typeface="Arial" panose="020B0604020202020204" pitchFamily="34" charset="0"/>
                        </a:rPr>
                        <a:t>87</a:t>
                      </a:r>
                      <a:r>
                        <a:rPr lang="lt-LT" sz="1200" b="0" i="0">
                          <a:solidFill>
                            <a:srgbClr val="FFFFFF"/>
                          </a:solidFill>
                          <a:effectLst/>
                          <a:latin typeface="Arial" panose="020B0604020202020204" pitchFamily="34" charset="0"/>
                          <a:cs typeface="Arial" panose="020B0604020202020204" pitchFamily="34" charset="0"/>
                        </a:rPr>
                        <a:t>​</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ase"/>
                      <a:r>
                        <a:rPr lang="lt-LT" sz="1200" b="0" i="0">
                          <a:solidFill>
                            <a:schemeClr val="tx1"/>
                          </a:solidFill>
                          <a:effectLst/>
                          <a:latin typeface="Arial"/>
                          <a:cs typeface="Arial"/>
                        </a:rPr>
                        <a:t>70,28</a:t>
                      </a:r>
                      <a:endParaRPr lang="en-US"/>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26333115"/>
                  </a:ext>
                </a:extLst>
              </a:tr>
            </a:tbl>
          </a:graphicData>
        </a:graphic>
      </p:graphicFrame>
    </p:spTree>
    <p:extLst>
      <p:ext uri="{BB962C8B-B14F-4D97-AF65-F5344CB8AC3E}">
        <p14:creationId xmlns:p14="http://schemas.microsoft.com/office/powerpoint/2010/main" val="1423333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449580" y="904686"/>
            <a:ext cx="8252460" cy="338554"/>
          </a:xfrm>
          <a:prstGeom prst="rect">
            <a:avLst/>
          </a:prstGeom>
          <a:noFill/>
        </p:spPr>
        <p:txBody>
          <a:bodyPr wrap="square" lIns="91440" tIns="45720" rIns="91440" bIns="45720" rtlCol="0" anchor="t">
            <a:spAutoFit/>
          </a:bodyPr>
          <a:lstStyle/>
          <a:p>
            <a:pPr algn="ctr" eaLnBrk="1" hangingPunct="1">
              <a:spcBef>
                <a:spcPct val="0"/>
              </a:spcBef>
              <a:buFontTx/>
              <a:buNone/>
            </a:pPr>
            <a:r>
              <a:rPr lang="lt-LT" altLang="lt-LT" sz="1600" b="1">
                <a:solidFill>
                  <a:srgbClr val="8EC543"/>
                </a:solidFill>
                <a:latin typeface="Arial"/>
                <a:cs typeface="Arial"/>
              </a:rPr>
              <a:t>SUSIETOJI PARAMA</a:t>
            </a:r>
          </a:p>
        </p:txBody>
      </p:sp>
      <p:sp>
        <p:nvSpPr>
          <p:cNvPr id="2" name="Rectangle 1026">
            <a:extLst>
              <a:ext uri="{FF2B5EF4-FFF2-40B4-BE49-F238E27FC236}">
                <a16:creationId xmlns:a16="http://schemas.microsoft.com/office/drawing/2014/main" id="{9A7F613F-AB89-0853-1F4A-35E2EFB5C936}"/>
              </a:ext>
            </a:extLst>
          </p:cNvPr>
          <p:cNvSpPr>
            <a:spLocks noChangeArrowheads="1"/>
          </p:cNvSpPr>
          <p:nvPr/>
        </p:nvSpPr>
        <p:spPr bwMode="auto">
          <a:xfrm>
            <a:off x="449580" y="1243240"/>
            <a:ext cx="8252460" cy="325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ts val="400"/>
              </a:spcBef>
              <a:buFontTx/>
              <a:buNone/>
            </a:pPr>
            <a:r>
              <a:rPr lang="lt-LT" altLang="lt-LT" sz="1200" b="1">
                <a:latin typeface="Arial"/>
                <a:cs typeface="Arial"/>
              </a:rPr>
              <a:t>Remiama</a:t>
            </a:r>
          </a:p>
          <a:p>
            <a:pPr>
              <a:spcBef>
                <a:spcPts val="400"/>
              </a:spcBef>
              <a:buFontTx/>
              <a:buNone/>
            </a:pPr>
            <a:r>
              <a:rPr lang="lt-LT" altLang="lt-LT" sz="1200" b="1">
                <a:latin typeface="Arial"/>
                <a:cs typeface="Arial"/>
              </a:rPr>
              <a:t>Nuo 0,1 ha:			SP		 2024 m.</a:t>
            </a:r>
          </a:p>
          <a:p>
            <a:pPr algn="just">
              <a:spcBef>
                <a:spcPts val="400"/>
              </a:spcBef>
              <a:buNone/>
            </a:pPr>
            <a:r>
              <a:rPr lang="lt-LT" altLang="lt-LT" sz="1200">
                <a:latin typeface="Arial"/>
                <a:cs typeface="Arial"/>
              </a:rPr>
              <a:t>Vaisiai			409–427 Eur/ha  	 415,23 Eur/ha</a:t>
            </a:r>
          </a:p>
          <a:p>
            <a:pPr algn="just">
              <a:spcBef>
                <a:spcPts val="400"/>
              </a:spcBef>
              <a:buNone/>
            </a:pPr>
            <a:r>
              <a:rPr lang="lt-LT" altLang="lt-LT" sz="1200">
                <a:latin typeface="Arial"/>
                <a:cs typeface="Arial"/>
              </a:rPr>
              <a:t>Uogos, riešutai		314–328 Eur/ha	 302,45 Eur/ha</a:t>
            </a:r>
          </a:p>
          <a:p>
            <a:pPr>
              <a:spcBef>
                <a:spcPts val="400"/>
              </a:spcBef>
              <a:buNone/>
            </a:pPr>
            <a:r>
              <a:rPr lang="lt-LT" altLang="lt-LT" sz="1200">
                <a:latin typeface="Arial"/>
                <a:cs typeface="Arial"/>
              </a:rPr>
              <a:t>Atvirojo grunto daržovės		413–431 Eur/ha	 332,16 Eur/ha</a:t>
            </a:r>
          </a:p>
          <a:p>
            <a:pPr>
              <a:spcBef>
                <a:spcPts val="400"/>
              </a:spcBef>
              <a:buNone/>
            </a:pPr>
            <a:r>
              <a:rPr lang="lt-LT" sz="1200">
                <a:latin typeface="Arial"/>
                <a:cs typeface="Arial"/>
              </a:rPr>
              <a:t>Šildomų šiltnamių daržovės	</a:t>
            </a:r>
            <a:r>
              <a:rPr lang="lt-LT" altLang="lt-LT" sz="1200">
                <a:latin typeface="Arial"/>
                <a:cs typeface="Arial"/>
              </a:rPr>
              <a:t>7074–7381 Eur/ha	</a:t>
            </a:r>
            <a:r>
              <a:rPr lang="en-US" sz="1200">
                <a:solidFill>
                  <a:srgbClr val="000000"/>
                </a:solidFill>
                <a:latin typeface="Arial"/>
                <a:cs typeface="Arial"/>
              </a:rPr>
              <a:t> 9326,85</a:t>
            </a:r>
            <a:r>
              <a:rPr lang="lt-LT" sz="1200" b="0" i="0">
                <a:solidFill>
                  <a:srgbClr val="00B050"/>
                </a:solidFill>
                <a:effectLst/>
                <a:cs typeface="Arial" panose="020B0604020202020204" pitchFamily="34" charset="0"/>
              </a:rPr>
              <a:t> </a:t>
            </a:r>
            <a:r>
              <a:rPr lang="lt-LT" sz="1200" b="0" i="0">
                <a:effectLst/>
                <a:cs typeface="Arial" panose="020B0604020202020204" pitchFamily="34" charset="0"/>
              </a:rPr>
              <a:t>Eur/ha</a:t>
            </a:r>
            <a:endParaRPr lang="lt-LT" altLang="lt-LT" sz="1200">
              <a:latin typeface="Arial"/>
              <a:cs typeface="Arial"/>
            </a:endParaRPr>
          </a:p>
          <a:p>
            <a:pPr>
              <a:spcBef>
                <a:spcPts val="400"/>
              </a:spcBef>
              <a:buFontTx/>
              <a:buNone/>
            </a:pPr>
            <a:r>
              <a:rPr lang="lt-LT" altLang="lt-LT" sz="1200" b="1">
                <a:latin typeface="Arial"/>
                <a:cs typeface="Arial"/>
              </a:rPr>
              <a:t>Nuo 0,5 ha:</a:t>
            </a:r>
          </a:p>
          <a:p>
            <a:pPr algn="just">
              <a:spcBef>
                <a:spcPts val="400"/>
              </a:spcBef>
              <a:buNone/>
            </a:pPr>
            <a:r>
              <a:rPr lang="lt-LT" sz="1200">
                <a:latin typeface="Arial"/>
                <a:cs typeface="Arial"/>
              </a:rPr>
              <a:t>Baltyminiai augalai		</a:t>
            </a:r>
            <a:r>
              <a:rPr lang="lt-LT" sz="1200">
                <a:cs typeface="Arial" panose="020B0604020202020204" pitchFamily="34" charset="0"/>
              </a:rPr>
              <a:t>53–56 Eur/ha		</a:t>
            </a:r>
            <a:r>
              <a:rPr lang="lt-LT" sz="1200">
                <a:latin typeface="Arial"/>
                <a:cs typeface="Arial"/>
              </a:rPr>
              <a:t> 41,97</a:t>
            </a:r>
            <a:r>
              <a:rPr lang="lt-LT" sz="1200">
                <a:cs typeface="Arial" panose="020B0604020202020204" pitchFamily="34" charset="0"/>
              </a:rPr>
              <a:t> EUR/ha</a:t>
            </a:r>
          </a:p>
          <a:p>
            <a:pPr>
              <a:spcBef>
                <a:spcPts val="400"/>
              </a:spcBef>
              <a:buNone/>
            </a:pPr>
            <a:r>
              <a:rPr lang="lt-LT" altLang="lt-LT" sz="1200">
                <a:cs typeface="Arial" panose="020B0604020202020204" pitchFamily="34" charset="0"/>
              </a:rPr>
              <a:t>Sėklinės bulvės		582–608 Eur/ha	</a:t>
            </a:r>
            <a:r>
              <a:rPr lang="lt-LT" altLang="lt-LT" sz="1200" i="1">
                <a:cs typeface="Arial" panose="020B0604020202020204" pitchFamily="34" charset="0"/>
              </a:rPr>
              <a:t>dar nenustatyta</a:t>
            </a:r>
          </a:p>
          <a:p>
            <a:pPr>
              <a:spcBef>
                <a:spcPts val="400"/>
              </a:spcBef>
              <a:buNone/>
            </a:pPr>
            <a:r>
              <a:rPr lang="lt-LT" altLang="lt-LT" sz="1200">
                <a:cs typeface="Arial" panose="020B0604020202020204" pitchFamily="34" charset="0"/>
              </a:rPr>
              <a:t>Cukriniai runkeliai		113–119 Eur/ha	</a:t>
            </a:r>
            <a:r>
              <a:rPr lang="lt-LT" altLang="lt-LT" sz="1200">
                <a:latin typeface="Arial"/>
                <a:cs typeface="Arial"/>
              </a:rPr>
              <a:t> 103,05</a:t>
            </a:r>
            <a:r>
              <a:rPr lang="lt-LT" altLang="lt-LT" sz="1200">
                <a:cs typeface="Arial" panose="020B0604020202020204" pitchFamily="34" charset="0"/>
              </a:rPr>
              <a:t> Eur/ha</a:t>
            </a:r>
          </a:p>
          <a:p>
            <a:pPr>
              <a:spcBef>
                <a:spcPts val="400"/>
              </a:spcBef>
              <a:buNone/>
            </a:pPr>
            <a:endParaRPr lang="lt-LT" altLang="lt-LT" sz="1200">
              <a:cs typeface="Arial" panose="020B0604020202020204" pitchFamily="34" charset="0"/>
            </a:endParaRPr>
          </a:p>
          <a:p>
            <a:pPr fontAlgn="base">
              <a:buNone/>
            </a:pPr>
            <a:r>
              <a:rPr lang="lt-LT" sz="1200" i="0" u="none" strike="noStrike">
                <a:solidFill>
                  <a:srgbClr val="000000"/>
                </a:solidFill>
                <a:effectLst/>
                <a:latin typeface="Arial"/>
                <a:cs typeface="Arial"/>
              </a:rPr>
              <a:t>Vaisiams, uogoms, atvirojo grunto daržovėms</a:t>
            </a:r>
            <a:r>
              <a:rPr lang="lt-LT" sz="1200" i="0">
                <a:solidFill>
                  <a:srgbClr val="000000"/>
                </a:solidFill>
                <a:effectLst/>
                <a:latin typeface="Arial"/>
                <a:cs typeface="Arial"/>
              </a:rPr>
              <a:t>​ </a:t>
            </a:r>
            <a:r>
              <a:rPr lang="lt-LT" sz="1200">
                <a:latin typeface="Arial"/>
                <a:cs typeface="Arial"/>
              </a:rPr>
              <a:t>bendrai deklaravus virš 2</a:t>
            </a:r>
            <a:r>
              <a:rPr lang="lt-LT" sz="1200" i="0" u="none">
                <a:effectLst/>
                <a:latin typeface="Arial"/>
                <a:cs typeface="Arial"/>
              </a:rPr>
              <a:t> </a:t>
            </a:r>
            <a:r>
              <a:rPr lang="lt-LT" sz="1200" i="0" u="none" strike="noStrike">
                <a:effectLst/>
                <a:latin typeface="Arial"/>
                <a:cs typeface="Arial"/>
              </a:rPr>
              <a:t>ha</a:t>
            </a:r>
            <a:r>
              <a:rPr lang="lt-LT" sz="1200" b="1" i="0" u="none" strike="noStrike">
                <a:solidFill>
                  <a:srgbClr val="000000"/>
                </a:solidFill>
                <a:effectLst/>
                <a:latin typeface="Arial"/>
                <a:cs typeface="Arial"/>
              </a:rPr>
              <a:t> </a:t>
            </a:r>
            <a:r>
              <a:rPr lang="lt-LT" sz="1200" i="0" u="none" strike="noStrike">
                <a:solidFill>
                  <a:srgbClr val="000000"/>
                </a:solidFill>
                <a:effectLst/>
                <a:latin typeface="Arial"/>
                <a:cs typeface="Arial"/>
              </a:rPr>
              <a:t>pateikti užauginto derliaus įrodymus</a:t>
            </a:r>
          </a:p>
          <a:p>
            <a:pPr algn="l" rtl="0" fontAlgn="base">
              <a:buNone/>
            </a:pPr>
            <a:r>
              <a:rPr lang="lt-LT" sz="1200">
                <a:latin typeface="Arial"/>
                <a:cs typeface="Arial"/>
              </a:rPr>
              <a:t>R</a:t>
            </a:r>
            <a:r>
              <a:rPr lang="lt-LT" sz="1200" i="0" u="none" strike="noStrike">
                <a:effectLst/>
                <a:latin typeface="Arial"/>
                <a:cs typeface="Arial"/>
              </a:rPr>
              <a:t>iešutams ir moliūgams – virš 1 ha</a:t>
            </a:r>
            <a:r>
              <a:rPr lang="en-US" sz="1200" i="0">
                <a:effectLst/>
                <a:latin typeface="Arial"/>
                <a:cs typeface="Arial"/>
              </a:rPr>
              <a:t>​</a:t>
            </a:r>
            <a:endParaRPr lang="lt-LT" altLang="lt-LT" sz="1200">
              <a:latin typeface="Arial"/>
              <a:cs typeface="Arial"/>
            </a:endParaRPr>
          </a:p>
        </p:txBody>
      </p:sp>
    </p:spTree>
    <p:extLst>
      <p:ext uri="{BB962C8B-B14F-4D97-AF65-F5344CB8AC3E}">
        <p14:creationId xmlns:p14="http://schemas.microsoft.com/office/powerpoint/2010/main" val="16619504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434299" y="861600"/>
            <a:ext cx="8275401" cy="338554"/>
          </a:xfrm>
          <a:prstGeom prst="rect">
            <a:avLst/>
          </a:prstGeom>
          <a:noFill/>
        </p:spPr>
        <p:txBody>
          <a:bodyPr wrap="square" lIns="91440" tIns="45720" rIns="91440" bIns="45720" rtlCol="0" anchor="t">
            <a:spAutoFit/>
          </a:bodyPr>
          <a:lstStyle/>
          <a:p>
            <a:pPr algn="ctr" eaLnBrk="1" hangingPunct="1">
              <a:spcBef>
                <a:spcPct val="0"/>
              </a:spcBef>
              <a:buFontTx/>
              <a:buNone/>
            </a:pPr>
            <a:r>
              <a:rPr lang="lt-LT" altLang="lt-LT" sz="1600" b="1">
                <a:solidFill>
                  <a:srgbClr val="8EC543"/>
                </a:solidFill>
                <a:latin typeface="Arial"/>
                <a:cs typeface="Arial"/>
              </a:rPr>
              <a:t>EKOLOGINĖS SISTEMOS</a:t>
            </a:r>
          </a:p>
        </p:txBody>
      </p:sp>
      <p:sp>
        <p:nvSpPr>
          <p:cNvPr id="2" name="TextBox 1">
            <a:extLst>
              <a:ext uri="{FF2B5EF4-FFF2-40B4-BE49-F238E27FC236}">
                <a16:creationId xmlns:a16="http://schemas.microsoft.com/office/drawing/2014/main" id="{DAEBD79F-932C-555A-05B7-123B842BD2BE}"/>
              </a:ext>
            </a:extLst>
          </p:cNvPr>
          <p:cNvSpPr txBox="1"/>
          <p:nvPr/>
        </p:nvSpPr>
        <p:spPr>
          <a:xfrm>
            <a:off x="434299" y="1500300"/>
            <a:ext cx="8275401" cy="2546851"/>
          </a:xfrm>
          <a:prstGeom prst="rect">
            <a:avLst/>
          </a:prstGeom>
          <a:noFill/>
        </p:spPr>
        <p:txBody>
          <a:bodyPr wrap="square" lIns="68580" tIns="34290" rIns="68580" bIns="34290" anchor="t">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28600" indent="-228600" algn="just" defTabSz="685800">
              <a:buFont typeface="Wingdings" panose="05000000000000000000" pitchFamily="2" charset="2"/>
              <a:buChar char="ü"/>
              <a:defRPr/>
            </a:pPr>
            <a:r>
              <a:rPr lang="lt-LT" sz="1200">
                <a:latin typeface="Arial"/>
                <a:cs typeface="Arial"/>
              </a:rPr>
              <a:t>Kompleksinė ekologinė sistema „Veiklos ariamojoje žemėje“ </a:t>
            </a:r>
            <a:r>
              <a:rPr lang="lt-LT" sz="1200" i="1">
                <a:latin typeface="Arial"/>
                <a:cs typeface="Arial"/>
              </a:rPr>
              <a:t>(veiklos </a:t>
            </a:r>
            <a:r>
              <a:rPr lang="lt-LT" sz="1200" i="1">
                <a:latin typeface="Arial" panose="020B0604020202020204" pitchFamily="34" charset="0"/>
                <a:cs typeface="Arial" panose="020B0604020202020204" pitchFamily="34" charset="0"/>
              </a:rPr>
              <a:t>Augalų kaita, Tarpiniai pasėliai, Sertifikuotos sėklos naudojimas, Neariminės tausojamosios žemdirbystės technologijos, Kraštovaizdžio elementų priežiūra, Trumpaamžių medingųjų augalų juostos, Daugiamečių žolių juostos)</a:t>
            </a:r>
          </a:p>
          <a:p>
            <a:pPr marL="228600" indent="-228600">
              <a:buFont typeface="Wingdings"/>
              <a:buChar char="ü"/>
              <a:defRPr/>
            </a:pPr>
            <a:endParaRPr lang="lt-LT" sz="1200">
              <a:latin typeface="Arial" panose="020B0604020202020204" pitchFamily="34" charset="0"/>
              <a:cs typeface="Arial" panose="020B0604020202020204" pitchFamily="34" charset="0"/>
            </a:endParaRPr>
          </a:p>
          <a:p>
            <a:pPr>
              <a:defRPr/>
            </a:pPr>
            <a:endParaRPr lang="lt-LT" sz="1200">
              <a:latin typeface="Arial"/>
              <a:cs typeface="Arial"/>
            </a:endParaRPr>
          </a:p>
          <a:p>
            <a:pPr marL="228600" indent="-228600">
              <a:buFont typeface="Wingdings" panose="05000000000000000000" pitchFamily="2" charset="2"/>
              <a:buChar char="ü"/>
            </a:pPr>
            <a:r>
              <a:rPr lang="lt-LT" sz="1200">
                <a:latin typeface="Arial"/>
                <a:cs typeface="Arial"/>
              </a:rPr>
              <a:t>Sodų ir uogynų tvarkymas gamtai palankiu būdu</a:t>
            </a:r>
            <a:endParaRPr lang="en-US" sz="1200">
              <a:latin typeface="Arial"/>
              <a:cs typeface="Arial"/>
            </a:endParaRPr>
          </a:p>
          <a:p>
            <a:pPr marL="228600" indent="-228600">
              <a:buFont typeface="Wingdings" panose="05000000000000000000" pitchFamily="2" charset="2"/>
              <a:buChar char="ü"/>
            </a:pPr>
            <a:r>
              <a:rPr lang="lt-LT" sz="1200">
                <a:latin typeface="Arial"/>
                <a:cs typeface="Arial"/>
              </a:rPr>
              <a:t>Tausojanti vaisių ir daržovių programa (NKP)</a:t>
            </a:r>
          </a:p>
          <a:p>
            <a:pPr algn="ctr">
              <a:spcAft>
                <a:spcPts val="600"/>
              </a:spcAft>
            </a:pPr>
            <a:endParaRPr lang="lt-LT" altLang="en-US" sz="1200" b="1">
              <a:latin typeface="Arial"/>
              <a:cs typeface="Arial"/>
            </a:endParaRPr>
          </a:p>
          <a:p>
            <a:pPr marL="228600" indent="-228600">
              <a:buFont typeface="Wingdings" panose="05000000000000000000" pitchFamily="2" charset="2"/>
              <a:buChar char="ü"/>
            </a:pPr>
            <a:r>
              <a:rPr lang="lt-LT" altLang="en-US" sz="1200">
                <a:latin typeface="Arial"/>
                <a:cs typeface="Arial"/>
              </a:rPr>
              <a:t>Ariamųjų durpžemių keitimas pievomis</a:t>
            </a:r>
          </a:p>
          <a:p>
            <a:pPr marL="228600" indent="-228600">
              <a:buFont typeface="Wingdings" panose="05000000000000000000" pitchFamily="2" charset="2"/>
              <a:buChar char="ü"/>
            </a:pPr>
            <a:r>
              <a:rPr lang="lt-LT" altLang="en-US" sz="1200">
                <a:latin typeface="Arial"/>
                <a:cs typeface="Arial"/>
              </a:rPr>
              <a:t>Eroduotos žemės keitimas pievomis</a:t>
            </a:r>
            <a:endParaRPr lang="en-US" altLang="en-US" sz="1200">
              <a:latin typeface="Arial"/>
              <a:cs typeface="Arial"/>
            </a:endParaRPr>
          </a:p>
          <a:p>
            <a:pPr marL="228600" indent="-228600">
              <a:buFont typeface="Wingdings" panose="05000000000000000000" pitchFamily="2" charset="2"/>
              <a:buChar char="ü"/>
            </a:pPr>
            <a:r>
              <a:rPr lang="lt-LT" altLang="en-US" sz="1200">
                <a:latin typeface="Arial"/>
                <a:cs typeface="Arial"/>
              </a:rPr>
              <a:t>Kompleksinė pievų ir šlapynių priežiūros schema</a:t>
            </a:r>
          </a:p>
          <a:p>
            <a:pPr marL="228600" indent="-228600">
              <a:buFont typeface="Wingdings" panose="05000000000000000000" pitchFamily="2" charset="2"/>
              <a:buChar char="ü"/>
            </a:pPr>
            <a:r>
              <a:rPr lang="lt-LT" altLang="en-US" sz="1200">
                <a:latin typeface="Arial"/>
                <a:cs typeface="Arial"/>
              </a:rPr>
              <a:t>Ekstensyvus šlapynių tvarkymas</a:t>
            </a:r>
          </a:p>
          <a:p>
            <a:pPr marL="228600" indent="-228600">
              <a:buFont typeface="Wingdings" panose="05000000000000000000" pitchFamily="2" charset="2"/>
              <a:buChar char="ü"/>
            </a:pPr>
            <a:r>
              <a:rPr lang="lt-LT" sz="1200">
                <a:latin typeface="Arial"/>
                <a:cs typeface="Arial"/>
              </a:rPr>
              <a:t>Ariamosios žemės keitimas pievomis, jų išlaikymas ir </a:t>
            </a:r>
            <a:r>
              <a:rPr lang="en-US" sz="1200">
                <a:latin typeface="Arial"/>
                <a:cs typeface="Arial"/>
              </a:rPr>
              <a:t> </a:t>
            </a:r>
            <a:r>
              <a:rPr lang="lt-LT" sz="1200">
                <a:latin typeface="Arial"/>
                <a:cs typeface="Arial"/>
              </a:rPr>
              <a:t>priežiūra</a:t>
            </a:r>
            <a:endParaRPr lang="en-US" altLang="en-US" sz="1200">
              <a:latin typeface="Arial"/>
              <a:cs typeface="Arial"/>
            </a:endParaRPr>
          </a:p>
        </p:txBody>
      </p:sp>
    </p:spTree>
    <p:extLst>
      <p:ext uri="{BB962C8B-B14F-4D97-AF65-F5344CB8AC3E}">
        <p14:creationId xmlns:p14="http://schemas.microsoft.com/office/powerpoint/2010/main" val="291734563"/>
      </p:ext>
    </p:extLst>
  </p:cSld>
  <p:clrMapOvr>
    <a:masterClrMapping/>
  </p:clrMapOvr>
</p:sld>
</file>

<file path=ppt/theme/theme1.xml><?xml version="1.0" encoding="utf-8"?>
<a:theme xmlns:a="http://schemas.openxmlformats.org/drawingml/2006/main" name="ZUM PP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ZUM PPT template (002).pptx  -  Tik skaityti" id="{7F436046-F3F6-4520-8AB3-D81269D02C44}" vid="{332B72F7-2300-4B3F-863E-43245681ED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E410986FB263A4F94202C116B3ED1C3" ma:contentTypeVersion="8" ma:contentTypeDescription="Create a new document." ma:contentTypeScope="" ma:versionID="30860e90d0b80badb5c9e11df860e482">
  <xsd:schema xmlns:xsd="http://www.w3.org/2001/XMLSchema" xmlns:xs="http://www.w3.org/2001/XMLSchema" xmlns:p="http://schemas.microsoft.com/office/2006/metadata/properties" xmlns:ns2="c488262e-fee8-4365-a613-8b9e3fbd1795" xmlns:ns3="63783bbd-3efe-4ae6-b83d-d59d748d4472" targetNamespace="http://schemas.microsoft.com/office/2006/metadata/properties" ma:root="true" ma:fieldsID="d03137594a77882959925cada76fe0ff" ns2:_="" ns3:_="">
    <xsd:import namespace="c488262e-fee8-4365-a613-8b9e3fbd1795"/>
    <xsd:import namespace="63783bbd-3efe-4ae6-b83d-d59d748d447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88262e-fee8-4365-a613-8b9e3fbd179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3783bbd-3efe-4ae6-b83d-d59d748d447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E2531BE-42EA-40C3-AAB3-03698B50B5E4}">
  <ds:schemaRefs>
    <ds:schemaRef ds:uri="63783bbd-3efe-4ae6-b83d-d59d748d4472"/>
    <ds:schemaRef ds:uri="c488262e-fee8-4365-a613-8b9e3fbd179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D02B8D86-E53E-41A2-9186-4A690BD6B4F2}">
  <ds:schemaRefs>
    <ds:schemaRef ds:uri="http://schemas.microsoft.com/sharepoint/v3/contenttype/forms"/>
  </ds:schemaRefs>
</ds:datastoreItem>
</file>

<file path=customXml/itemProps3.xml><?xml version="1.0" encoding="utf-8"?>
<ds:datastoreItem xmlns:ds="http://schemas.openxmlformats.org/officeDocument/2006/customXml" ds:itemID="{2265D5C0-B7E3-4221-AA84-F2D0F2BE00A2}">
  <ds:schemaRefs>
    <ds:schemaRef ds:uri="63783bbd-3efe-4ae6-b83d-d59d748d4472"/>
    <ds:schemaRef ds:uri="c488262e-fee8-4365-a613-8b9e3fbd179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ZUM PPT template</Template>
  <TotalTime>0</TotalTime>
  <Words>6926</Words>
  <Application>Microsoft Office PowerPoint</Application>
  <PresentationFormat>Demonstracija ekrane (16:9)</PresentationFormat>
  <Paragraphs>554</Paragraphs>
  <Slides>35</Slides>
  <Notes>33</Notes>
  <HiddenSlides>0</HiddenSlides>
  <MMClips>0</MMClips>
  <ScaleCrop>false</ScaleCrop>
  <HeadingPairs>
    <vt:vector size="6" baseType="variant">
      <vt:variant>
        <vt:lpstr>Naudojami šriftai</vt:lpstr>
      </vt:variant>
      <vt:variant>
        <vt:i4>4</vt:i4>
      </vt:variant>
      <vt:variant>
        <vt:lpstr>Tema</vt:lpstr>
      </vt:variant>
      <vt:variant>
        <vt:i4>1</vt:i4>
      </vt:variant>
      <vt:variant>
        <vt:lpstr>Skaidrių pavadinimai</vt:lpstr>
      </vt:variant>
      <vt:variant>
        <vt:i4>35</vt:i4>
      </vt:variant>
    </vt:vector>
  </HeadingPairs>
  <TitlesOfParts>
    <vt:vector size="40" baseType="lpstr">
      <vt:lpstr>Arial</vt:lpstr>
      <vt:lpstr>Calibri</vt:lpstr>
      <vt:lpstr>Times New Roman</vt:lpstr>
      <vt:lpstr>Wingdings</vt:lpstr>
      <vt:lpstr>ZUM PPT template</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pateiktis</dc:title>
  <dc:creator>Kristina Indriošienė</dc:creator>
  <cp:lastModifiedBy>Rolana Miknevičienė</cp:lastModifiedBy>
  <cp:revision>1</cp:revision>
  <cp:lastPrinted>2023-03-10T12:21:33Z</cp:lastPrinted>
  <dcterms:created xsi:type="dcterms:W3CDTF">2022-09-05T07:04:46Z</dcterms:created>
  <dcterms:modified xsi:type="dcterms:W3CDTF">2025-03-25T13:14:00Z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0x0101009E410986FB263A4F94202C116B3ED1C3</vt:lpwstr>
  </property>
</Properties>
</file>