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84" r:id="rId2"/>
    <p:sldId id="395" r:id="rId3"/>
    <p:sldId id="381" r:id="rId4"/>
    <p:sldId id="399" r:id="rId5"/>
    <p:sldId id="397" r:id="rId6"/>
    <p:sldId id="387" r:id="rId7"/>
    <p:sldId id="396" r:id="rId8"/>
    <p:sldId id="388" r:id="rId9"/>
    <p:sldId id="401" r:id="rId10"/>
    <p:sldId id="389" r:id="rId11"/>
    <p:sldId id="390" r:id="rId12"/>
    <p:sldId id="400" r:id="rId13"/>
    <p:sldId id="391" r:id="rId14"/>
    <p:sldId id="393" r:id="rId15"/>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idotas Prusevičius" initials="V.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E78"/>
    <a:srgbClr val="C38A3D"/>
    <a:srgbClr val="CCCC00"/>
    <a:srgbClr val="4E9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35A70-AB85-4837-857F-A13D78DE58DD}" v="91" dt="2025-04-03T08:02:29.791"/>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Vidutinis stilius 2 – paryškinima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6247" autoAdjust="0"/>
  </p:normalViewPr>
  <p:slideViewPr>
    <p:cSldViewPr>
      <p:cViewPr varScale="1">
        <p:scale>
          <a:sx n="106" d="100"/>
          <a:sy n="106" d="100"/>
        </p:scale>
        <p:origin x="1722"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diminas Dūdėnas" userId="27492e11-49bc-48b0-8530-86c2670d68a2" providerId="ADAL" clId="{86C35A70-AB85-4837-857F-A13D78DE58DD}"/>
    <pc:docChg chg="undo redo custSel addSld delSld modSld modNotesMaster modHandout">
      <pc:chgData name="Gediminas Dūdėnas" userId="27492e11-49bc-48b0-8530-86c2670d68a2" providerId="ADAL" clId="{86C35A70-AB85-4837-857F-A13D78DE58DD}" dt="2025-04-03T08:02:31.569" v="3848" actId="20577"/>
      <pc:docMkLst>
        <pc:docMk/>
      </pc:docMkLst>
      <pc:sldChg chg="addSp delSp modSp mod">
        <pc:chgData name="Gediminas Dūdėnas" userId="27492e11-49bc-48b0-8530-86c2670d68a2" providerId="ADAL" clId="{86C35A70-AB85-4837-857F-A13D78DE58DD}" dt="2025-04-03T06:11:33.308" v="3267" actId="207"/>
        <pc:sldMkLst>
          <pc:docMk/>
          <pc:sldMk cId="1286728834" sldId="381"/>
        </pc:sldMkLst>
        <pc:spChg chg="add del mod">
          <ac:chgData name="Gediminas Dūdėnas" userId="27492e11-49bc-48b0-8530-86c2670d68a2" providerId="ADAL" clId="{86C35A70-AB85-4837-857F-A13D78DE58DD}" dt="2025-04-03T05:48:41.015" v="3134" actId="478"/>
          <ac:spMkLst>
            <pc:docMk/>
            <pc:sldMk cId="1286728834" sldId="381"/>
            <ac:spMk id="2" creationId="{7B01E956-92C3-1FEE-04BD-7401EEA28A7B}"/>
          </ac:spMkLst>
        </pc:spChg>
        <pc:spChg chg="mod">
          <ac:chgData name="Gediminas Dūdėnas" userId="27492e11-49bc-48b0-8530-86c2670d68a2" providerId="ADAL" clId="{86C35A70-AB85-4837-857F-A13D78DE58DD}" dt="2025-04-03T06:11:32.869" v="3266" actId="207"/>
          <ac:spMkLst>
            <pc:docMk/>
            <pc:sldMk cId="1286728834" sldId="381"/>
            <ac:spMk id="3" creationId="{5CAD2263-842D-B797-EEB0-7B352BFB59FA}"/>
          </ac:spMkLst>
        </pc:spChg>
        <pc:spChg chg="mod ord">
          <ac:chgData name="Gediminas Dūdėnas" userId="27492e11-49bc-48b0-8530-86c2670d68a2" providerId="ADAL" clId="{86C35A70-AB85-4837-857F-A13D78DE58DD}" dt="2025-03-25T09:44:03.027" v="1615" actId="167"/>
          <ac:spMkLst>
            <pc:docMk/>
            <pc:sldMk cId="1286728834" sldId="381"/>
            <ac:spMk id="4" creationId="{A1FC8527-203A-3A55-15F5-94609118FB9B}"/>
          </ac:spMkLst>
        </pc:spChg>
        <pc:spChg chg="mod ord">
          <ac:chgData name="Gediminas Dūdėnas" userId="27492e11-49bc-48b0-8530-86c2670d68a2" providerId="ADAL" clId="{86C35A70-AB85-4837-857F-A13D78DE58DD}" dt="2025-03-25T09:44:03.027" v="1615" actId="167"/>
          <ac:spMkLst>
            <pc:docMk/>
            <pc:sldMk cId="1286728834" sldId="381"/>
            <ac:spMk id="5" creationId="{D5E47150-A05D-424B-502E-3306DF0A6088}"/>
          </ac:spMkLst>
        </pc:spChg>
        <pc:spChg chg="mod ord">
          <ac:chgData name="Gediminas Dūdėnas" userId="27492e11-49bc-48b0-8530-86c2670d68a2" providerId="ADAL" clId="{86C35A70-AB85-4837-857F-A13D78DE58DD}" dt="2025-03-25T09:44:03.027" v="1615" actId="167"/>
          <ac:spMkLst>
            <pc:docMk/>
            <pc:sldMk cId="1286728834" sldId="381"/>
            <ac:spMk id="6" creationId="{3FEACAD3-7CD4-6BA8-71D8-4AFF7A6B8A84}"/>
          </ac:spMkLst>
        </pc:spChg>
        <pc:spChg chg="mod ord">
          <ac:chgData name="Gediminas Dūdėnas" userId="27492e11-49bc-48b0-8530-86c2670d68a2" providerId="ADAL" clId="{86C35A70-AB85-4837-857F-A13D78DE58DD}" dt="2025-03-25T09:44:03.027" v="1615" actId="167"/>
          <ac:spMkLst>
            <pc:docMk/>
            <pc:sldMk cId="1286728834" sldId="381"/>
            <ac:spMk id="7" creationId="{9E00E4A4-BCE1-67DD-92FF-A6B6E8771E80}"/>
          </ac:spMkLst>
        </pc:spChg>
        <pc:spChg chg="mod">
          <ac:chgData name="Gediminas Dūdėnas" userId="27492e11-49bc-48b0-8530-86c2670d68a2" providerId="ADAL" clId="{86C35A70-AB85-4837-857F-A13D78DE58DD}" dt="2025-04-03T06:10:58.768" v="3263" actId="207"/>
          <ac:spMkLst>
            <pc:docMk/>
            <pc:sldMk cId="1286728834" sldId="381"/>
            <ac:spMk id="8" creationId="{AA3B757C-C590-A27E-57C7-94FA9A31BF28}"/>
          </ac:spMkLst>
        </pc:spChg>
        <pc:spChg chg="mod ord">
          <ac:chgData name="Gediminas Dūdėnas" userId="27492e11-49bc-48b0-8530-86c2670d68a2" providerId="ADAL" clId="{86C35A70-AB85-4837-857F-A13D78DE58DD}" dt="2025-03-25T09:44:03.027" v="1615" actId="167"/>
          <ac:spMkLst>
            <pc:docMk/>
            <pc:sldMk cId="1286728834" sldId="381"/>
            <ac:spMk id="9" creationId="{BA251ECD-0766-FA88-D39F-BFEF9F49A6E9}"/>
          </ac:spMkLst>
        </pc:spChg>
        <pc:spChg chg="mod ord">
          <ac:chgData name="Gediminas Dūdėnas" userId="27492e11-49bc-48b0-8530-86c2670d68a2" providerId="ADAL" clId="{86C35A70-AB85-4837-857F-A13D78DE58DD}" dt="2025-03-25T09:44:03.027" v="1615" actId="167"/>
          <ac:spMkLst>
            <pc:docMk/>
            <pc:sldMk cId="1286728834" sldId="381"/>
            <ac:spMk id="10" creationId="{D75E99C8-38AF-9E0E-D9AE-A42285FBEA01}"/>
          </ac:spMkLst>
        </pc:spChg>
        <pc:spChg chg="add mod ord">
          <ac:chgData name="Gediminas Dūdėnas" userId="27492e11-49bc-48b0-8530-86c2670d68a2" providerId="ADAL" clId="{86C35A70-AB85-4837-857F-A13D78DE58DD}" dt="2025-04-03T06:11:33.308" v="3267" actId="207"/>
          <ac:spMkLst>
            <pc:docMk/>
            <pc:sldMk cId="1286728834" sldId="381"/>
            <ac:spMk id="31" creationId="{CCEA614B-B9BB-69DF-1557-3D7C8DEA5741}"/>
          </ac:spMkLst>
        </pc:spChg>
        <pc:cxnChg chg="del mod">
          <ac:chgData name="Gediminas Dūdėnas" userId="27492e11-49bc-48b0-8530-86c2670d68a2" providerId="ADAL" clId="{86C35A70-AB85-4837-857F-A13D78DE58DD}" dt="2025-04-03T05:48:36.151" v="3128" actId="478"/>
          <ac:cxnSpMkLst>
            <pc:docMk/>
            <pc:sldMk cId="1286728834" sldId="381"/>
            <ac:cxnSpMk id="12" creationId="{6620B337-231A-1B3D-EB86-6F8D7FA6FD50}"/>
          </ac:cxnSpMkLst>
        </pc:cxnChg>
        <pc:cxnChg chg="del mod">
          <ac:chgData name="Gediminas Dūdėnas" userId="27492e11-49bc-48b0-8530-86c2670d68a2" providerId="ADAL" clId="{86C35A70-AB85-4837-857F-A13D78DE58DD}" dt="2025-04-03T05:48:36.885" v="3129" actId="478"/>
          <ac:cxnSpMkLst>
            <pc:docMk/>
            <pc:sldMk cId="1286728834" sldId="381"/>
            <ac:cxnSpMk id="15" creationId="{13729897-D755-EDDE-ADCB-F08679EFEA97}"/>
          </ac:cxnSpMkLst>
        </pc:cxnChg>
        <pc:cxnChg chg="del mod">
          <ac:chgData name="Gediminas Dūdėnas" userId="27492e11-49bc-48b0-8530-86c2670d68a2" providerId="ADAL" clId="{86C35A70-AB85-4837-857F-A13D78DE58DD}" dt="2025-04-03T05:48:37.613" v="3130" actId="478"/>
          <ac:cxnSpMkLst>
            <pc:docMk/>
            <pc:sldMk cId="1286728834" sldId="381"/>
            <ac:cxnSpMk id="18" creationId="{869A6327-BBAA-6F36-C397-FACD9022F615}"/>
          </ac:cxnSpMkLst>
        </pc:cxnChg>
        <pc:cxnChg chg="del mod">
          <ac:chgData name="Gediminas Dūdėnas" userId="27492e11-49bc-48b0-8530-86c2670d68a2" providerId="ADAL" clId="{86C35A70-AB85-4837-857F-A13D78DE58DD}" dt="2025-04-03T05:48:39.494" v="3132" actId="478"/>
          <ac:cxnSpMkLst>
            <pc:docMk/>
            <pc:sldMk cId="1286728834" sldId="381"/>
            <ac:cxnSpMk id="21" creationId="{2F113E18-D191-21BC-107D-32221615CD80}"/>
          </ac:cxnSpMkLst>
        </pc:cxnChg>
        <pc:cxnChg chg="del mod">
          <ac:chgData name="Gediminas Dūdėnas" userId="27492e11-49bc-48b0-8530-86c2670d68a2" providerId="ADAL" clId="{86C35A70-AB85-4837-857F-A13D78DE58DD}" dt="2025-04-03T05:48:38.437" v="3131" actId="478"/>
          <ac:cxnSpMkLst>
            <pc:docMk/>
            <pc:sldMk cId="1286728834" sldId="381"/>
            <ac:cxnSpMk id="26" creationId="{6BBD4EF6-1616-265F-A368-C9871C789FDF}"/>
          </ac:cxnSpMkLst>
        </pc:cxnChg>
        <pc:cxnChg chg="del mod">
          <ac:chgData name="Gediminas Dūdėnas" userId="27492e11-49bc-48b0-8530-86c2670d68a2" providerId="ADAL" clId="{86C35A70-AB85-4837-857F-A13D78DE58DD}" dt="2025-04-03T05:48:40.298" v="3133" actId="478"/>
          <ac:cxnSpMkLst>
            <pc:docMk/>
            <pc:sldMk cId="1286728834" sldId="381"/>
            <ac:cxnSpMk id="27" creationId="{BDB82542-A440-F2AB-4FC2-9D9EE1511EA8}"/>
          </ac:cxnSpMkLst>
        </pc:cxnChg>
      </pc:sldChg>
      <pc:sldChg chg="addSp delSp modSp del mod">
        <pc:chgData name="Gediminas Dūdėnas" userId="27492e11-49bc-48b0-8530-86c2670d68a2" providerId="ADAL" clId="{86C35A70-AB85-4837-857F-A13D78DE58DD}" dt="2025-03-24T14:04:29.948" v="1614" actId="2696"/>
        <pc:sldMkLst>
          <pc:docMk/>
          <pc:sldMk cId="3508595180" sldId="385"/>
        </pc:sldMkLst>
      </pc:sldChg>
      <pc:sldChg chg="del">
        <pc:chgData name="Gediminas Dūdėnas" userId="27492e11-49bc-48b0-8530-86c2670d68a2" providerId="ADAL" clId="{86C35A70-AB85-4837-857F-A13D78DE58DD}" dt="2025-03-21T07:29:45.209" v="5" actId="2696"/>
        <pc:sldMkLst>
          <pc:docMk/>
          <pc:sldMk cId="1481136553" sldId="386"/>
        </pc:sldMkLst>
      </pc:sldChg>
      <pc:sldChg chg="modSp mod">
        <pc:chgData name="Gediminas Dūdėnas" userId="27492e11-49bc-48b0-8530-86c2670d68a2" providerId="ADAL" clId="{86C35A70-AB85-4837-857F-A13D78DE58DD}" dt="2025-04-03T05:46:17.353" v="3115" actId="404"/>
        <pc:sldMkLst>
          <pc:docMk/>
          <pc:sldMk cId="544441580" sldId="387"/>
        </pc:sldMkLst>
        <pc:spChg chg="mod">
          <ac:chgData name="Gediminas Dūdėnas" userId="27492e11-49bc-48b0-8530-86c2670d68a2" providerId="ADAL" clId="{86C35A70-AB85-4837-857F-A13D78DE58DD}" dt="2025-03-27T11:59:26.838" v="2473" actId="20577"/>
          <ac:spMkLst>
            <pc:docMk/>
            <pc:sldMk cId="544441580" sldId="387"/>
            <ac:spMk id="2" creationId="{5AC5E0F5-0459-6B4E-FD23-E11AE0A2AC76}"/>
          </ac:spMkLst>
        </pc:spChg>
        <pc:spChg chg="mod">
          <ac:chgData name="Gediminas Dūdėnas" userId="27492e11-49bc-48b0-8530-86c2670d68a2" providerId="ADAL" clId="{86C35A70-AB85-4837-857F-A13D78DE58DD}" dt="2025-03-27T11:03:30.015" v="1964" actId="14861"/>
          <ac:spMkLst>
            <pc:docMk/>
            <pc:sldMk cId="544441580" sldId="387"/>
            <ac:spMk id="3" creationId="{5B70B014-0222-5079-3168-2E0E2F161726}"/>
          </ac:spMkLst>
        </pc:spChg>
        <pc:spChg chg="mod">
          <ac:chgData name="Gediminas Dūdėnas" userId="27492e11-49bc-48b0-8530-86c2670d68a2" providerId="ADAL" clId="{86C35A70-AB85-4837-857F-A13D78DE58DD}" dt="2025-04-03T05:46:17.353" v="3115" actId="404"/>
          <ac:spMkLst>
            <pc:docMk/>
            <pc:sldMk cId="544441580" sldId="387"/>
            <ac:spMk id="8" creationId="{F172AC5A-6803-ECC0-8394-E92D82B4E52A}"/>
          </ac:spMkLst>
        </pc:spChg>
      </pc:sldChg>
      <pc:sldChg chg="modSp mod">
        <pc:chgData name="Gediminas Dūdėnas" userId="27492e11-49bc-48b0-8530-86c2670d68a2" providerId="ADAL" clId="{86C35A70-AB85-4837-857F-A13D78DE58DD}" dt="2025-04-03T07:09:59.705" v="3699" actId="113"/>
        <pc:sldMkLst>
          <pc:docMk/>
          <pc:sldMk cId="297056235" sldId="388"/>
        </pc:sldMkLst>
        <pc:spChg chg="mod">
          <ac:chgData name="Gediminas Dūdėnas" userId="27492e11-49bc-48b0-8530-86c2670d68a2" providerId="ADAL" clId="{86C35A70-AB85-4837-857F-A13D78DE58DD}" dt="2025-03-27T11:11:46.235" v="2075" actId="20577"/>
          <ac:spMkLst>
            <pc:docMk/>
            <pc:sldMk cId="297056235" sldId="388"/>
            <ac:spMk id="2" creationId="{D97583CA-3F11-E75B-89D5-8FD2A2BD4A50}"/>
          </ac:spMkLst>
        </pc:spChg>
        <pc:spChg chg="mod">
          <ac:chgData name="Gediminas Dūdėnas" userId="27492e11-49bc-48b0-8530-86c2670d68a2" providerId="ADAL" clId="{86C35A70-AB85-4837-857F-A13D78DE58DD}" dt="2025-03-27T11:03:22.007" v="1963" actId="14861"/>
          <ac:spMkLst>
            <pc:docMk/>
            <pc:sldMk cId="297056235" sldId="388"/>
            <ac:spMk id="3" creationId="{16F5064A-5E33-7C8F-21CB-FABDC825CCB5}"/>
          </ac:spMkLst>
        </pc:spChg>
        <pc:spChg chg="mod">
          <ac:chgData name="Gediminas Dūdėnas" userId="27492e11-49bc-48b0-8530-86c2670d68a2" providerId="ADAL" clId="{86C35A70-AB85-4837-857F-A13D78DE58DD}" dt="2025-04-03T07:09:59.705" v="3699" actId="113"/>
          <ac:spMkLst>
            <pc:docMk/>
            <pc:sldMk cId="297056235" sldId="388"/>
            <ac:spMk id="8" creationId="{076BC177-2D07-418F-746C-502F1A98D139}"/>
          </ac:spMkLst>
        </pc:spChg>
      </pc:sldChg>
      <pc:sldChg chg="addSp delSp modSp mod">
        <pc:chgData name="Gediminas Dūdėnas" userId="27492e11-49bc-48b0-8530-86c2670d68a2" providerId="ADAL" clId="{86C35A70-AB85-4837-857F-A13D78DE58DD}" dt="2025-04-03T06:28:13.284" v="3337" actId="20577"/>
        <pc:sldMkLst>
          <pc:docMk/>
          <pc:sldMk cId="542032912" sldId="389"/>
        </pc:sldMkLst>
        <pc:spChg chg="mod">
          <ac:chgData name="Gediminas Dūdėnas" userId="27492e11-49bc-48b0-8530-86c2670d68a2" providerId="ADAL" clId="{86C35A70-AB85-4837-857F-A13D78DE58DD}" dt="2025-03-27T11:11:49.488" v="2076" actId="20577"/>
          <ac:spMkLst>
            <pc:docMk/>
            <pc:sldMk cId="542032912" sldId="389"/>
            <ac:spMk id="2" creationId="{EC555346-593C-CB1A-CFEA-C9354958B016}"/>
          </ac:spMkLst>
        </pc:spChg>
        <pc:spChg chg="mod">
          <ac:chgData name="Gediminas Dūdėnas" userId="27492e11-49bc-48b0-8530-86c2670d68a2" providerId="ADAL" clId="{86C35A70-AB85-4837-857F-A13D78DE58DD}" dt="2025-03-27T11:04:02.460" v="1971" actId="14861"/>
          <ac:spMkLst>
            <pc:docMk/>
            <pc:sldMk cId="542032912" sldId="389"/>
            <ac:spMk id="3" creationId="{0BA37379-CB95-6284-5DD1-4AC7F8F23695}"/>
          </ac:spMkLst>
        </pc:spChg>
        <pc:spChg chg="mod">
          <ac:chgData name="Gediminas Dūdėnas" userId="27492e11-49bc-48b0-8530-86c2670d68a2" providerId="ADAL" clId="{86C35A70-AB85-4837-857F-A13D78DE58DD}" dt="2025-04-03T06:28:13.284" v="3337" actId="20577"/>
          <ac:spMkLst>
            <pc:docMk/>
            <pc:sldMk cId="542032912" sldId="389"/>
            <ac:spMk id="8" creationId="{B27E839B-54CC-6FB8-1199-683DBC45264B}"/>
          </ac:spMkLst>
        </pc:spChg>
      </pc:sldChg>
      <pc:sldChg chg="addSp modSp mod">
        <pc:chgData name="Gediminas Dūdėnas" userId="27492e11-49bc-48b0-8530-86c2670d68a2" providerId="ADAL" clId="{86C35A70-AB85-4837-857F-A13D78DE58DD}" dt="2025-04-03T08:02:19.207" v="3846" actId="20577"/>
        <pc:sldMkLst>
          <pc:docMk/>
          <pc:sldMk cId="452375301" sldId="390"/>
        </pc:sldMkLst>
        <pc:spChg chg="mod">
          <ac:chgData name="Gediminas Dūdėnas" userId="27492e11-49bc-48b0-8530-86c2670d68a2" providerId="ADAL" clId="{86C35A70-AB85-4837-857F-A13D78DE58DD}" dt="2025-04-03T08:02:19.207" v="3846" actId="20577"/>
          <ac:spMkLst>
            <pc:docMk/>
            <pc:sldMk cId="452375301" sldId="390"/>
            <ac:spMk id="2" creationId="{A43DD8FB-86FC-F77F-51EA-0CABB56EF7DD}"/>
          </ac:spMkLst>
        </pc:spChg>
        <pc:spChg chg="mod">
          <ac:chgData name="Gediminas Dūdėnas" userId="27492e11-49bc-48b0-8530-86c2670d68a2" providerId="ADAL" clId="{86C35A70-AB85-4837-857F-A13D78DE58DD}" dt="2025-03-27T11:04:42.007" v="2007" actId="14861"/>
          <ac:spMkLst>
            <pc:docMk/>
            <pc:sldMk cId="452375301" sldId="390"/>
            <ac:spMk id="3" creationId="{46774037-B762-8F32-8C22-8946E009E25E}"/>
          </ac:spMkLst>
        </pc:spChg>
        <pc:spChg chg="add mod">
          <ac:chgData name="Gediminas Dūdėnas" userId="27492e11-49bc-48b0-8530-86c2670d68a2" providerId="ADAL" clId="{86C35A70-AB85-4837-857F-A13D78DE58DD}" dt="2025-04-03T06:15:51.001" v="3289" actId="164"/>
          <ac:spMkLst>
            <pc:docMk/>
            <pc:sldMk cId="452375301" sldId="390"/>
            <ac:spMk id="6" creationId="{8D5B9AA1-0A10-E683-3DF0-3CD06000317A}"/>
          </ac:spMkLst>
        </pc:spChg>
        <pc:spChg chg="add mod">
          <ac:chgData name="Gediminas Dūdėnas" userId="27492e11-49bc-48b0-8530-86c2670d68a2" providerId="ADAL" clId="{86C35A70-AB85-4837-857F-A13D78DE58DD}" dt="2025-04-03T06:15:19.596" v="3275" actId="164"/>
          <ac:spMkLst>
            <pc:docMk/>
            <pc:sldMk cId="452375301" sldId="390"/>
            <ac:spMk id="7" creationId="{BEFCB5A1-9701-3C41-CCDB-4E90CF91C514}"/>
          </ac:spMkLst>
        </pc:spChg>
        <pc:spChg chg="mod">
          <ac:chgData name="Gediminas Dūdėnas" userId="27492e11-49bc-48b0-8530-86c2670d68a2" providerId="ADAL" clId="{86C35A70-AB85-4837-857F-A13D78DE58DD}" dt="2025-03-27T14:06:18.898" v="2886" actId="20577"/>
          <ac:spMkLst>
            <pc:docMk/>
            <pc:sldMk cId="452375301" sldId="390"/>
            <ac:spMk id="8" creationId="{C9B504AD-EEE6-1BFB-7D77-DAB807BAFEFD}"/>
          </ac:spMkLst>
        </pc:spChg>
        <pc:spChg chg="add mod">
          <ac:chgData name="Gediminas Dūdėnas" userId="27492e11-49bc-48b0-8530-86c2670d68a2" providerId="ADAL" clId="{86C35A70-AB85-4837-857F-A13D78DE58DD}" dt="2025-04-03T06:15:51.001" v="3289" actId="164"/>
          <ac:spMkLst>
            <pc:docMk/>
            <pc:sldMk cId="452375301" sldId="390"/>
            <ac:spMk id="10" creationId="{3EFA5831-9437-6A94-98C0-BD51F2B4C708}"/>
          </ac:spMkLst>
        </pc:spChg>
        <pc:spChg chg="add mod">
          <ac:chgData name="Gediminas Dūdėnas" userId="27492e11-49bc-48b0-8530-86c2670d68a2" providerId="ADAL" clId="{86C35A70-AB85-4837-857F-A13D78DE58DD}" dt="2025-04-03T06:15:19.596" v="3275" actId="164"/>
          <ac:spMkLst>
            <pc:docMk/>
            <pc:sldMk cId="452375301" sldId="390"/>
            <ac:spMk id="11" creationId="{84064A6D-D14F-DE7A-A2D7-6A86700C2596}"/>
          </ac:spMkLst>
        </pc:spChg>
        <pc:grpChg chg="add mod">
          <ac:chgData name="Gediminas Dūdėnas" userId="27492e11-49bc-48b0-8530-86c2670d68a2" providerId="ADAL" clId="{86C35A70-AB85-4837-857F-A13D78DE58DD}" dt="2025-04-03T06:15:53.916" v="3292" actId="1037"/>
          <ac:grpSpMkLst>
            <pc:docMk/>
            <pc:sldMk cId="452375301" sldId="390"/>
            <ac:grpSpMk id="9" creationId="{9F88BA0D-4757-767E-8D77-7FE239DAD448}"/>
          </ac:grpSpMkLst>
        </pc:grpChg>
        <pc:grpChg chg="add mod">
          <ac:chgData name="Gediminas Dūdėnas" userId="27492e11-49bc-48b0-8530-86c2670d68a2" providerId="ADAL" clId="{86C35A70-AB85-4837-857F-A13D78DE58DD}" dt="2025-04-03T06:15:51.001" v="3289" actId="164"/>
          <ac:grpSpMkLst>
            <pc:docMk/>
            <pc:sldMk cId="452375301" sldId="390"/>
            <ac:grpSpMk id="12" creationId="{B9A14D98-0985-D0B5-5FD1-11D84BCC8723}"/>
          </ac:grpSpMkLst>
        </pc:grpChg>
        <pc:graphicFrameChg chg="add mod">
          <ac:chgData name="Gediminas Dūdėnas" userId="27492e11-49bc-48b0-8530-86c2670d68a2" providerId="ADAL" clId="{86C35A70-AB85-4837-857F-A13D78DE58DD}" dt="2025-04-03T06:15:51.001" v="3289" actId="164"/>
          <ac:graphicFrameMkLst>
            <pc:docMk/>
            <pc:sldMk cId="452375301" sldId="390"/>
            <ac:graphicFrameMk id="4" creationId="{35A01271-3C70-92C5-07BE-EABDF6FC0EAF}"/>
          </ac:graphicFrameMkLst>
        </pc:graphicFrameChg>
        <pc:graphicFrameChg chg="add mod">
          <ac:chgData name="Gediminas Dūdėnas" userId="27492e11-49bc-48b0-8530-86c2670d68a2" providerId="ADAL" clId="{86C35A70-AB85-4837-857F-A13D78DE58DD}" dt="2025-04-03T06:15:19.596" v="3275" actId="164"/>
          <ac:graphicFrameMkLst>
            <pc:docMk/>
            <pc:sldMk cId="452375301" sldId="390"/>
            <ac:graphicFrameMk id="5" creationId="{82606D79-86B3-43E6-AE44-719CFF20EC60}"/>
          </ac:graphicFrameMkLst>
        </pc:graphicFrameChg>
      </pc:sldChg>
      <pc:sldChg chg="modSp mod">
        <pc:chgData name="Gediminas Dūdėnas" userId="27492e11-49bc-48b0-8530-86c2670d68a2" providerId="ADAL" clId="{86C35A70-AB85-4837-857F-A13D78DE58DD}" dt="2025-04-03T06:08:33.741" v="3259" actId="404"/>
        <pc:sldMkLst>
          <pc:docMk/>
          <pc:sldMk cId="3202515823" sldId="391"/>
        </pc:sldMkLst>
        <pc:spChg chg="mod">
          <ac:chgData name="Gediminas Dūdėnas" userId="27492e11-49bc-48b0-8530-86c2670d68a2" providerId="ADAL" clId="{86C35A70-AB85-4837-857F-A13D78DE58DD}" dt="2025-03-27T12:01:01.296" v="2482" actId="20577"/>
          <ac:spMkLst>
            <pc:docMk/>
            <pc:sldMk cId="3202515823" sldId="391"/>
            <ac:spMk id="2" creationId="{3FA73B59-378D-EB78-EF4B-96C0252C0006}"/>
          </ac:spMkLst>
        </pc:spChg>
        <pc:spChg chg="mod">
          <ac:chgData name="Gediminas Dūdėnas" userId="27492e11-49bc-48b0-8530-86c2670d68a2" providerId="ADAL" clId="{86C35A70-AB85-4837-857F-A13D78DE58DD}" dt="2025-03-27T11:05:34.608" v="2014" actId="14861"/>
          <ac:spMkLst>
            <pc:docMk/>
            <pc:sldMk cId="3202515823" sldId="391"/>
            <ac:spMk id="3" creationId="{B3EC3E82-4BF4-B52C-54A9-D20DB1911AD8}"/>
          </ac:spMkLst>
        </pc:spChg>
        <pc:spChg chg="mod">
          <ac:chgData name="Gediminas Dūdėnas" userId="27492e11-49bc-48b0-8530-86c2670d68a2" providerId="ADAL" clId="{86C35A70-AB85-4837-857F-A13D78DE58DD}" dt="2025-04-03T06:08:33.741" v="3259" actId="404"/>
          <ac:spMkLst>
            <pc:docMk/>
            <pc:sldMk cId="3202515823" sldId="391"/>
            <ac:spMk id="8" creationId="{92C68856-148D-9160-FED3-A0759B78E129}"/>
          </ac:spMkLst>
        </pc:spChg>
      </pc:sldChg>
      <pc:sldChg chg="del">
        <pc:chgData name="Gediminas Dūdėnas" userId="27492e11-49bc-48b0-8530-86c2670d68a2" providerId="ADAL" clId="{86C35A70-AB85-4837-857F-A13D78DE58DD}" dt="2025-03-21T07:31:50.752" v="14" actId="2696"/>
        <pc:sldMkLst>
          <pc:docMk/>
          <pc:sldMk cId="303477018" sldId="392"/>
        </pc:sldMkLst>
      </pc:sldChg>
      <pc:sldChg chg="modSp mod">
        <pc:chgData name="Gediminas Dūdėnas" userId="27492e11-49bc-48b0-8530-86c2670d68a2" providerId="ADAL" clId="{86C35A70-AB85-4837-857F-A13D78DE58DD}" dt="2025-03-25T09:56:04.120" v="1620" actId="2710"/>
        <pc:sldMkLst>
          <pc:docMk/>
          <pc:sldMk cId="1500746751" sldId="393"/>
        </pc:sldMkLst>
        <pc:spChg chg="mod">
          <ac:chgData name="Gediminas Dūdėnas" userId="27492e11-49bc-48b0-8530-86c2670d68a2" providerId="ADAL" clId="{86C35A70-AB85-4837-857F-A13D78DE58DD}" dt="2025-03-25T09:56:04.120" v="1620" actId="2710"/>
          <ac:spMkLst>
            <pc:docMk/>
            <pc:sldMk cId="1500746751" sldId="393"/>
            <ac:spMk id="3" creationId="{9205763B-33ED-1B0B-EF8C-BACAF06E73FF}"/>
          </ac:spMkLst>
        </pc:spChg>
      </pc:sldChg>
      <pc:sldChg chg="del">
        <pc:chgData name="Gediminas Dūdėnas" userId="27492e11-49bc-48b0-8530-86c2670d68a2" providerId="ADAL" clId="{86C35A70-AB85-4837-857F-A13D78DE58DD}" dt="2025-03-21T07:28:28.102" v="0" actId="2696"/>
        <pc:sldMkLst>
          <pc:docMk/>
          <pc:sldMk cId="1304792330" sldId="394"/>
        </pc:sldMkLst>
      </pc:sldChg>
      <pc:sldChg chg="addSp delSp modSp mod">
        <pc:chgData name="Gediminas Dūdėnas" userId="27492e11-49bc-48b0-8530-86c2670d68a2" providerId="ADAL" clId="{86C35A70-AB85-4837-857F-A13D78DE58DD}" dt="2025-04-03T05:42:21.229" v="3076" actId="114"/>
        <pc:sldMkLst>
          <pc:docMk/>
          <pc:sldMk cId="2537931181" sldId="395"/>
        </pc:sldMkLst>
        <pc:spChg chg="mod">
          <ac:chgData name="Gediminas Dūdėnas" userId="27492e11-49bc-48b0-8530-86c2670d68a2" providerId="ADAL" clId="{86C35A70-AB85-4837-857F-A13D78DE58DD}" dt="2025-04-03T05:42:21.229" v="3076" actId="114"/>
          <ac:spMkLst>
            <pc:docMk/>
            <pc:sldMk cId="2537931181" sldId="395"/>
            <ac:spMk id="8" creationId="{B4E9A8A0-CE72-68B3-284F-F19E9B2DCD7C}"/>
          </ac:spMkLst>
        </pc:spChg>
      </pc:sldChg>
      <pc:sldChg chg="addSp delSp modSp add mod">
        <pc:chgData name="Gediminas Dūdėnas" userId="27492e11-49bc-48b0-8530-86c2670d68a2" providerId="ADAL" clId="{86C35A70-AB85-4837-857F-A13D78DE58DD}" dt="2025-04-03T07:20:58.843" v="3811"/>
        <pc:sldMkLst>
          <pc:docMk/>
          <pc:sldMk cId="2238436520" sldId="396"/>
        </pc:sldMkLst>
        <pc:spChg chg="add mod">
          <ac:chgData name="Gediminas Dūdėnas" userId="27492e11-49bc-48b0-8530-86c2670d68a2" providerId="ADAL" clId="{86C35A70-AB85-4837-857F-A13D78DE58DD}" dt="2025-03-27T12:28:48.471" v="2839" actId="1076"/>
          <ac:spMkLst>
            <pc:docMk/>
            <pc:sldMk cId="2238436520" sldId="396"/>
            <ac:spMk id="9" creationId="{70D4A689-8E0F-6A28-0076-A8C212A546AA}"/>
          </ac:spMkLst>
        </pc:spChg>
        <pc:spChg chg="add mod">
          <ac:chgData name="Gediminas Dūdėnas" userId="27492e11-49bc-48b0-8530-86c2670d68a2" providerId="ADAL" clId="{86C35A70-AB85-4837-857F-A13D78DE58DD}" dt="2025-03-27T12:28:42.024" v="2838" actId="1076"/>
          <ac:spMkLst>
            <pc:docMk/>
            <pc:sldMk cId="2238436520" sldId="396"/>
            <ac:spMk id="10" creationId="{ED3D17FD-AF2A-6165-B7BB-C42B60D63F64}"/>
          </ac:spMkLst>
        </pc:spChg>
        <pc:spChg chg="add mod">
          <ac:chgData name="Gediminas Dūdėnas" userId="27492e11-49bc-48b0-8530-86c2670d68a2" providerId="ADAL" clId="{86C35A70-AB85-4837-857F-A13D78DE58DD}" dt="2025-03-27T12:29:59.464" v="2844" actId="20577"/>
          <ac:spMkLst>
            <pc:docMk/>
            <pc:sldMk cId="2238436520" sldId="396"/>
            <ac:spMk id="12" creationId="{14776ECF-FB2D-E123-56FC-3BFE773C2B8A}"/>
          </ac:spMkLst>
        </pc:spChg>
        <pc:spChg chg="add mod">
          <ac:chgData name="Gediminas Dūdėnas" userId="27492e11-49bc-48b0-8530-86c2670d68a2" providerId="ADAL" clId="{86C35A70-AB85-4837-857F-A13D78DE58DD}" dt="2025-03-27T12:30:01.251" v="2845" actId="20577"/>
          <ac:spMkLst>
            <pc:docMk/>
            <pc:sldMk cId="2238436520" sldId="396"/>
            <ac:spMk id="13" creationId="{0BFE4DF8-8A1C-3E56-069E-B05A26251CAF}"/>
          </ac:spMkLst>
        </pc:spChg>
        <pc:picChg chg="add mod">
          <ac:chgData name="Gediminas Dūdėnas" userId="27492e11-49bc-48b0-8530-86c2670d68a2" providerId="ADAL" clId="{86C35A70-AB85-4837-857F-A13D78DE58DD}" dt="2025-04-03T07:20:58.843" v="3811"/>
          <ac:picMkLst>
            <pc:docMk/>
            <pc:sldMk cId="2238436520" sldId="396"/>
            <ac:picMk id="2" creationId="{ABB92E2C-35F6-8957-1D5D-F993A9D17F7E}"/>
          </ac:picMkLst>
        </pc:picChg>
        <pc:picChg chg="add mod ord modCrop">
          <ac:chgData name="Gediminas Dūdėnas" userId="27492e11-49bc-48b0-8530-86c2670d68a2" providerId="ADAL" clId="{86C35A70-AB85-4837-857F-A13D78DE58DD}" dt="2025-03-27T12:29:05.621" v="2843" actId="14100"/>
          <ac:picMkLst>
            <pc:docMk/>
            <pc:sldMk cId="2238436520" sldId="396"/>
            <ac:picMk id="3" creationId="{8FB82CCE-6744-B7D4-7984-84E2C875CECA}"/>
          </ac:picMkLst>
        </pc:picChg>
      </pc:sldChg>
      <pc:sldChg chg="addSp delSp modSp add mod">
        <pc:chgData name="Gediminas Dūdėnas" userId="27492e11-49bc-48b0-8530-86c2670d68a2" providerId="ADAL" clId="{86C35A70-AB85-4837-857F-A13D78DE58DD}" dt="2025-04-03T07:24:20.912" v="3838" actId="1036"/>
        <pc:sldMkLst>
          <pc:docMk/>
          <pc:sldMk cId="3864558965" sldId="397"/>
        </pc:sldMkLst>
        <pc:spChg chg="add mod">
          <ac:chgData name="Gediminas Dūdėnas" userId="27492e11-49bc-48b0-8530-86c2670d68a2" providerId="ADAL" clId="{86C35A70-AB85-4837-857F-A13D78DE58DD}" dt="2025-04-03T07:24:13.784" v="3837" actId="6549"/>
          <ac:spMkLst>
            <pc:docMk/>
            <pc:sldMk cId="3864558965" sldId="397"/>
            <ac:spMk id="2" creationId="{5888CFF1-B697-BBBC-4964-B14A5408C207}"/>
          </ac:spMkLst>
        </pc:spChg>
        <pc:spChg chg="add mod">
          <ac:chgData name="Gediminas Dūdėnas" userId="27492e11-49bc-48b0-8530-86c2670d68a2" providerId="ADAL" clId="{86C35A70-AB85-4837-857F-A13D78DE58DD}" dt="2025-04-03T07:12:12.585" v="3720" actId="1076"/>
          <ac:spMkLst>
            <pc:docMk/>
            <pc:sldMk cId="3864558965" sldId="397"/>
            <ac:spMk id="7" creationId="{3AA59AEF-2EA1-F5A2-0CC4-F931C99FFA98}"/>
          </ac:spMkLst>
        </pc:spChg>
        <pc:spChg chg="mod">
          <ac:chgData name="Gediminas Dūdėnas" userId="27492e11-49bc-48b0-8530-86c2670d68a2" providerId="ADAL" clId="{86C35A70-AB85-4837-857F-A13D78DE58DD}" dt="2025-03-21T07:30:34.986" v="11" actId="6549"/>
          <ac:spMkLst>
            <pc:docMk/>
            <pc:sldMk cId="3864558965" sldId="397"/>
            <ac:spMk id="8" creationId="{1E05F046-ADFD-F042-4589-919D97B01E66}"/>
          </ac:spMkLst>
        </pc:spChg>
        <pc:picChg chg="add mod">
          <ac:chgData name="Gediminas Dūdėnas" userId="27492e11-49bc-48b0-8530-86c2670d68a2" providerId="ADAL" clId="{86C35A70-AB85-4837-857F-A13D78DE58DD}" dt="2025-03-21T09:10:42.806" v="656" actId="1076"/>
          <ac:picMkLst>
            <pc:docMk/>
            <pc:sldMk cId="3864558965" sldId="397"/>
            <ac:picMk id="3" creationId="{2A6890DE-8980-D050-5FA8-E5D78A96437C}"/>
          </ac:picMkLst>
        </pc:picChg>
        <pc:picChg chg="add mod">
          <ac:chgData name="Gediminas Dūdėnas" userId="27492e11-49bc-48b0-8530-86c2670d68a2" providerId="ADAL" clId="{86C35A70-AB85-4837-857F-A13D78DE58DD}" dt="2025-04-03T07:24:20.912" v="3838" actId="1036"/>
          <ac:picMkLst>
            <pc:docMk/>
            <pc:sldMk cId="3864558965" sldId="397"/>
            <ac:picMk id="4" creationId="{0E94063B-71DE-11FF-0BFE-CAB0A5106AD9}"/>
          </ac:picMkLst>
        </pc:picChg>
        <pc:picChg chg="add mod">
          <ac:chgData name="Gediminas Dūdėnas" userId="27492e11-49bc-48b0-8530-86c2670d68a2" providerId="ADAL" clId="{86C35A70-AB85-4837-857F-A13D78DE58DD}" dt="2025-03-21T07:41:37.930" v="43" actId="1076"/>
          <ac:picMkLst>
            <pc:docMk/>
            <pc:sldMk cId="3864558965" sldId="397"/>
            <ac:picMk id="5" creationId="{8A65D7DA-67A5-307B-93DC-20E9DB87F5D7}"/>
          </ac:picMkLst>
        </pc:picChg>
      </pc:sldChg>
      <pc:sldChg chg="addSp delSp modSp add del mod">
        <pc:chgData name="Gediminas Dūdėnas" userId="27492e11-49bc-48b0-8530-86c2670d68a2" providerId="ADAL" clId="{86C35A70-AB85-4837-857F-A13D78DE58DD}" dt="2025-04-03T07:16:15.236" v="3792" actId="2696"/>
        <pc:sldMkLst>
          <pc:docMk/>
          <pc:sldMk cId="1325258908" sldId="398"/>
        </pc:sldMkLst>
        <pc:spChg chg="add mod">
          <ac:chgData name="Gediminas Dūdėnas" userId="27492e11-49bc-48b0-8530-86c2670d68a2" providerId="ADAL" clId="{86C35A70-AB85-4837-857F-A13D78DE58DD}" dt="2025-04-03T06:13:16.543" v="3273" actId="113"/>
          <ac:spMkLst>
            <pc:docMk/>
            <pc:sldMk cId="1325258908" sldId="398"/>
            <ac:spMk id="3" creationId="{157115C6-5B93-02AF-F027-1CC94F672483}"/>
          </ac:spMkLst>
        </pc:spChg>
        <pc:spChg chg="add mod">
          <ac:chgData name="Gediminas Dūdėnas" userId="27492e11-49bc-48b0-8530-86c2670d68a2" providerId="ADAL" clId="{86C35A70-AB85-4837-857F-A13D78DE58DD}" dt="2025-04-03T05:52:47.687" v="3221" actId="6549"/>
          <ac:spMkLst>
            <pc:docMk/>
            <pc:sldMk cId="1325258908" sldId="398"/>
            <ac:spMk id="9" creationId="{1ED34A34-AC2B-0D96-08B8-2D1F5625BD13}"/>
          </ac:spMkLst>
        </pc:spChg>
      </pc:sldChg>
      <pc:sldChg chg="delSp modSp add mod">
        <pc:chgData name="Gediminas Dūdėnas" userId="27492e11-49bc-48b0-8530-86c2670d68a2" providerId="ADAL" clId="{86C35A70-AB85-4837-857F-A13D78DE58DD}" dt="2025-04-03T06:16:22.881" v="3293" actId="20577"/>
        <pc:sldMkLst>
          <pc:docMk/>
          <pc:sldMk cId="1081800785" sldId="399"/>
        </pc:sldMkLst>
        <pc:spChg chg="mod">
          <ac:chgData name="Gediminas Dūdėnas" userId="27492e11-49bc-48b0-8530-86c2670d68a2" providerId="ADAL" clId="{86C35A70-AB85-4837-857F-A13D78DE58DD}" dt="2025-04-03T06:16:22.881" v="3293" actId="20577"/>
          <ac:spMkLst>
            <pc:docMk/>
            <pc:sldMk cId="1081800785" sldId="399"/>
            <ac:spMk id="3" creationId="{90AAB2C6-65CE-E89B-8754-585056C6A6A8}"/>
          </ac:spMkLst>
        </pc:spChg>
        <pc:spChg chg="mod">
          <ac:chgData name="Gediminas Dūdėnas" userId="27492e11-49bc-48b0-8530-86c2670d68a2" providerId="ADAL" clId="{86C35A70-AB85-4837-857F-A13D78DE58DD}" dt="2025-04-03T05:47:01.841" v="3119" actId="113"/>
          <ac:spMkLst>
            <pc:docMk/>
            <pc:sldMk cId="1081800785" sldId="399"/>
            <ac:spMk id="8" creationId="{86B29BA9-695E-D78B-CFFB-B48C114F8C6F}"/>
          </ac:spMkLst>
        </pc:spChg>
      </pc:sldChg>
      <pc:sldChg chg="modSp add mod">
        <pc:chgData name="Gediminas Dūdėnas" userId="27492e11-49bc-48b0-8530-86c2670d68a2" providerId="ADAL" clId="{86C35A70-AB85-4837-857F-A13D78DE58DD}" dt="2025-04-03T08:02:31.569" v="3848" actId="20577"/>
        <pc:sldMkLst>
          <pc:docMk/>
          <pc:sldMk cId="1138196285" sldId="400"/>
        </pc:sldMkLst>
        <pc:spChg chg="mod">
          <ac:chgData name="Gediminas Dūdėnas" userId="27492e11-49bc-48b0-8530-86c2670d68a2" providerId="ADAL" clId="{86C35A70-AB85-4837-857F-A13D78DE58DD}" dt="2025-04-03T08:02:31.569" v="3848" actId="20577"/>
          <ac:spMkLst>
            <pc:docMk/>
            <pc:sldMk cId="1138196285" sldId="400"/>
            <ac:spMk id="2" creationId="{85E07A0A-7B71-D807-A7DA-283A93D4E95D}"/>
          </ac:spMkLst>
        </pc:spChg>
        <pc:spChg chg="mod">
          <ac:chgData name="Gediminas Dūdėnas" userId="27492e11-49bc-48b0-8530-86c2670d68a2" providerId="ADAL" clId="{86C35A70-AB85-4837-857F-A13D78DE58DD}" dt="2025-04-03T05:36:43.302" v="2999" actId="20577"/>
          <ac:spMkLst>
            <pc:docMk/>
            <pc:sldMk cId="1138196285" sldId="400"/>
            <ac:spMk id="8" creationId="{E60364D1-9ABD-5327-441C-38DD121DAEEC}"/>
          </ac:spMkLst>
        </pc:spChg>
      </pc:sldChg>
      <pc:sldChg chg="addSp modSp new mod modClrScheme chgLayout">
        <pc:chgData name="Gediminas Dūdėnas" userId="27492e11-49bc-48b0-8530-86c2670d68a2" providerId="ADAL" clId="{86C35A70-AB85-4837-857F-A13D78DE58DD}" dt="2025-04-03T07:35:14.720" v="3843" actId="14100"/>
        <pc:sldMkLst>
          <pc:docMk/>
          <pc:sldMk cId="1300637747" sldId="401"/>
        </pc:sldMkLst>
        <pc:spChg chg="add mod">
          <ac:chgData name="Gediminas Dūdėnas" userId="27492e11-49bc-48b0-8530-86c2670d68a2" providerId="ADAL" clId="{86C35A70-AB85-4837-857F-A13D78DE58DD}" dt="2025-04-03T07:35:14.720" v="3843" actId="14100"/>
          <ac:spMkLst>
            <pc:docMk/>
            <pc:sldMk cId="1300637747" sldId="401"/>
            <ac:spMk id="4" creationId="{4312A8F6-726B-188D-1ABC-A8057CDF93B5}"/>
          </ac:spMkLst>
        </pc:spChg>
        <pc:picChg chg="add mod">
          <ac:chgData name="Gediminas Dūdėnas" userId="27492e11-49bc-48b0-8530-86c2670d68a2" providerId="ADAL" clId="{86C35A70-AB85-4837-857F-A13D78DE58DD}" dt="2025-04-03T06:42:08.736" v="3345" actId="26606"/>
          <ac:picMkLst>
            <pc:docMk/>
            <pc:sldMk cId="1300637747" sldId="401"/>
            <ac:picMk id="3" creationId="{306E2861-2030-DFA7-E0DD-3B7400B8483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5196-44BC-99E8-17A097756454}"/>
              </c:ext>
            </c:extLst>
          </c:dPt>
          <c:dPt>
            <c:idx val="1"/>
            <c:bubble3D val="0"/>
            <c:spPr>
              <a:solidFill>
                <a:srgbClr val="C38A3D"/>
              </a:solidFill>
              <a:ln w="19050">
                <a:solidFill>
                  <a:schemeClr val="lt1"/>
                </a:solidFill>
              </a:ln>
              <a:effectLst/>
            </c:spPr>
            <c:extLst>
              <c:ext xmlns:c16="http://schemas.microsoft.com/office/drawing/2014/chart" uri="{C3380CC4-5D6E-409C-BE32-E72D297353CC}">
                <c16:uniqueId val="{00000003-5196-44BC-99E8-17A097756454}"/>
              </c:ext>
            </c:extLst>
          </c:dPt>
          <c:val>
            <c:numRef>
              <c:f>Lapas1!$A$1:$B$1</c:f>
              <c:numCache>
                <c:formatCode>General</c:formatCode>
                <c:ptCount val="2"/>
                <c:pt idx="0">
                  <c:v>65</c:v>
                </c:pt>
                <c:pt idx="1">
                  <c:v>35</c:v>
                </c:pt>
              </c:numCache>
            </c:numRef>
          </c:val>
          <c:extLst>
            <c:ext xmlns:c16="http://schemas.microsoft.com/office/drawing/2014/chart" uri="{C3380CC4-5D6E-409C-BE32-E72D297353CC}">
              <c16:uniqueId val="{00000004-5196-44BC-99E8-17A0977564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BB7A-4F6C-810B-1BE584F00976}"/>
              </c:ext>
            </c:extLst>
          </c:dPt>
          <c:dPt>
            <c:idx val="1"/>
            <c:bubble3D val="0"/>
            <c:spPr>
              <a:solidFill>
                <a:srgbClr val="C38A3D"/>
              </a:solidFill>
              <a:ln w="19050">
                <a:solidFill>
                  <a:schemeClr val="lt1"/>
                </a:solidFill>
              </a:ln>
              <a:effectLst/>
            </c:spPr>
            <c:extLst>
              <c:ext xmlns:c16="http://schemas.microsoft.com/office/drawing/2014/chart" uri="{C3380CC4-5D6E-409C-BE32-E72D297353CC}">
                <c16:uniqueId val="{00000003-BB7A-4F6C-810B-1BE584F00976}"/>
              </c:ext>
            </c:extLst>
          </c:dPt>
          <c:val>
            <c:numRef>
              <c:f>Lapas1!$A$7:$B$7</c:f>
              <c:numCache>
                <c:formatCode>General</c:formatCode>
                <c:ptCount val="2"/>
                <c:pt idx="0">
                  <c:v>35</c:v>
                </c:pt>
                <c:pt idx="1">
                  <c:v>65</c:v>
                </c:pt>
              </c:numCache>
            </c:numRef>
          </c:val>
          <c:extLst>
            <c:ext xmlns:c16="http://schemas.microsoft.com/office/drawing/2014/chart" uri="{C3380CC4-5D6E-409C-BE32-E72D297353CC}">
              <c16:uniqueId val="{00000004-BB7A-4F6C-810B-1BE584F009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3" y="1"/>
            <a:ext cx="3078427" cy="511731"/>
          </a:xfrm>
          <a:prstGeom prst="rect">
            <a:avLst/>
          </a:prstGeom>
        </p:spPr>
        <p:txBody>
          <a:bodyPr vert="horz" lIns="94787" tIns="47393" rIns="94787" bIns="47393" rtlCol="0"/>
          <a:lstStyle>
            <a:lvl1pPr algn="l">
              <a:defRPr sz="1200"/>
            </a:lvl1pPr>
          </a:lstStyle>
          <a:p>
            <a:endParaRPr lang="lt-LT"/>
          </a:p>
        </p:txBody>
      </p:sp>
      <p:sp>
        <p:nvSpPr>
          <p:cNvPr id="3" name="Datos vietos rezervavimo ženklas 2"/>
          <p:cNvSpPr>
            <a:spLocks noGrp="1"/>
          </p:cNvSpPr>
          <p:nvPr>
            <p:ph type="dt" sz="quarter" idx="1"/>
          </p:nvPr>
        </p:nvSpPr>
        <p:spPr>
          <a:xfrm>
            <a:off x="4023995" y="1"/>
            <a:ext cx="3078427" cy="511731"/>
          </a:xfrm>
          <a:prstGeom prst="rect">
            <a:avLst/>
          </a:prstGeom>
        </p:spPr>
        <p:txBody>
          <a:bodyPr vert="horz" lIns="94787" tIns="47393" rIns="94787" bIns="47393" rtlCol="0"/>
          <a:lstStyle>
            <a:lvl1pPr algn="r">
              <a:defRPr sz="1200"/>
            </a:lvl1pPr>
          </a:lstStyle>
          <a:p>
            <a:fld id="{7794EF82-5E60-4622-B979-0F917C8F181B}" type="datetimeFigureOut">
              <a:rPr lang="lt-LT" smtClean="0"/>
              <a:pPr/>
              <a:t>2025-04-03</a:t>
            </a:fld>
            <a:endParaRPr lang="lt-LT"/>
          </a:p>
        </p:txBody>
      </p:sp>
      <p:sp>
        <p:nvSpPr>
          <p:cNvPr id="4" name="Poraštės vietos rezervavimo ženklas 3"/>
          <p:cNvSpPr>
            <a:spLocks noGrp="1"/>
          </p:cNvSpPr>
          <p:nvPr>
            <p:ph type="ftr" sz="quarter" idx="2"/>
          </p:nvPr>
        </p:nvSpPr>
        <p:spPr>
          <a:xfrm>
            <a:off x="3" y="9721108"/>
            <a:ext cx="3078427" cy="511731"/>
          </a:xfrm>
          <a:prstGeom prst="rect">
            <a:avLst/>
          </a:prstGeom>
        </p:spPr>
        <p:txBody>
          <a:bodyPr vert="horz" lIns="94787" tIns="47393" rIns="94787" bIns="47393"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4023995" y="9721108"/>
            <a:ext cx="3078427" cy="511731"/>
          </a:xfrm>
          <a:prstGeom prst="rect">
            <a:avLst/>
          </a:prstGeom>
        </p:spPr>
        <p:txBody>
          <a:bodyPr vert="horz" lIns="94787" tIns="47393" rIns="94787" bIns="47393" rtlCol="0" anchor="b"/>
          <a:lstStyle>
            <a:lvl1pPr algn="r">
              <a:defRPr sz="1200"/>
            </a:lvl1pPr>
          </a:lstStyle>
          <a:p>
            <a:fld id="{26263868-8829-431F-84DA-BA31F3728666}" type="slidenum">
              <a:rPr lang="lt-LT" smtClean="0"/>
              <a:pPr/>
              <a:t>‹#›</a:t>
            </a:fld>
            <a:endParaRPr lang="lt-LT"/>
          </a:p>
        </p:txBody>
      </p:sp>
    </p:spTree>
    <p:extLst>
      <p:ext uri="{BB962C8B-B14F-4D97-AF65-F5344CB8AC3E}">
        <p14:creationId xmlns:p14="http://schemas.microsoft.com/office/powerpoint/2010/main" val="102322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3" y="1"/>
            <a:ext cx="3078427" cy="511731"/>
          </a:xfrm>
          <a:prstGeom prst="rect">
            <a:avLst/>
          </a:prstGeom>
        </p:spPr>
        <p:txBody>
          <a:bodyPr vert="horz" lIns="94787" tIns="47393" rIns="94787" bIns="47393" rtlCol="0"/>
          <a:lstStyle>
            <a:lvl1pPr algn="l">
              <a:defRPr sz="1200"/>
            </a:lvl1pPr>
          </a:lstStyle>
          <a:p>
            <a:endParaRPr lang="lt-LT"/>
          </a:p>
        </p:txBody>
      </p:sp>
      <p:sp>
        <p:nvSpPr>
          <p:cNvPr id="3" name="Datos vietos rezervavimo ženklas 2"/>
          <p:cNvSpPr>
            <a:spLocks noGrp="1"/>
          </p:cNvSpPr>
          <p:nvPr>
            <p:ph type="dt" idx="1"/>
          </p:nvPr>
        </p:nvSpPr>
        <p:spPr>
          <a:xfrm>
            <a:off x="4023995" y="1"/>
            <a:ext cx="3078427" cy="511731"/>
          </a:xfrm>
          <a:prstGeom prst="rect">
            <a:avLst/>
          </a:prstGeom>
        </p:spPr>
        <p:txBody>
          <a:bodyPr vert="horz" lIns="94787" tIns="47393" rIns="94787" bIns="47393" rtlCol="0"/>
          <a:lstStyle>
            <a:lvl1pPr algn="r">
              <a:defRPr sz="1200"/>
            </a:lvl1pPr>
          </a:lstStyle>
          <a:p>
            <a:fld id="{1DEF59AA-5FE3-4040-941F-B8217710D8C6}" type="datetimeFigureOut">
              <a:rPr lang="lt-LT" smtClean="0"/>
              <a:pPr/>
              <a:t>2025-04-03</a:t>
            </a:fld>
            <a:endParaRPr lang="lt-LT"/>
          </a:p>
        </p:txBody>
      </p:sp>
      <p:sp>
        <p:nvSpPr>
          <p:cNvPr id="4" name="Skaidrės vaizdo vietos rezervavimo ženklas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87" tIns="47393" rIns="94787" bIns="47393" rtlCol="0" anchor="ctr"/>
          <a:lstStyle/>
          <a:p>
            <a:endParaRPr lang="lt-LT"/>
          </a:p>
        </p:txBody>
      </p:sp>
      <p:sp>
        <p:nvSpPr>
          <p:cNvPr id="5" name="Pastabų vietos rezervavimo ženklas 4"/>
          <p:cNvSpPr>
            <a:spLocks noGrp="1"/>
          </p:cNvSpPr>
          <p:nvPr>
            <p:ph type="body" sz="quarter" idx="3"/>
          </p:nvPr>
        </p:nvSpPr>
        <p:spPr>
          <a:xfrm>
            <a:off x="710407" y="4861444"/>
            <a:ext cx="5683250" cy="4605576"/>
          </a:xfrm>
          <a:prstGeom prst="rect">
            <a:avLst/>
          </a:prstGeom>
        </p:spPr>
        <p:txBody>
          <a:bodyPr vert="horz" lIns="94787" tIns="47393" rIns="94787" bIns="47393"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3" y="9721108"/>
            <a:ext cx="3078427" cy="511731"/>
          </a:xfrm>
          <a:prstGeom prst="rect">
            <a:avLst/>
          </a:prstGeom>
        </p:spPr>
        <p:txBody>
          <a:bodyPr vert="horz" lIns="94787" tIns="47393" rIns="94787" bIns="47393"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4023995" y="9721108"/>
            <a:ext cx="3078427" cy="511731"/>
          </a:xfrm>
          <a:prstGeom prst="rect">
            <a:avLst/>
          </a:prstGeom>
        </p:spPr>
        <p:txBody>
          <a:bodyPr vert="horz" lIns="94787" tIns="47393" rIns="94787" bIns="47393" rtlCol="0" anchor="b"/>
          <a:lstStyle>
            <a:lvl1pPr algn="r">
              <a:defRPr sz="1200"/>
            </a:lvl1pPr>
          </a:lstStyle>
          <a:p>
            <a:fld id="{170F9531-E82E-4311-A62F-BEE455C58359}" type="slidenum">
              <a:rPr lang="lt-LT" smtClean="0"/>
              <a:pPr/>
              <a:t>‹#›</a:t>
            </a:fld>
            <a:endParaRPr lang="lt-LT"/>
          </a:p>
        </p:txBody>
      </p:sp>
    </p:spTree>
    <p:extLst>
      <p:ext uri="{BB962C8B-B14F-4D97-AF65-F5344CB8AC3E}">
        <p14:creationId xmlns:p14="http://schemas.microsoft.com/office/powerpoint/2010/main" val="133590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7"/>
            <a:ext cx="7772400" cy="1470025"/>
          </a:xfrm>
        </p:spPr>
        <p:txBody>
          <a:body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t-LT"/>
              <a:t>Spustelėkite ruošinio paantraštės stiliui keisti</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4FA7A-DBE3-4533-8BC3-39BC258162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150EA8-831A-4D6C-9902-EE45007E85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40"/>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40"/>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72701-CF34-4297-9E58-EB4BE29B9F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28540-B761-4B47-926A-8DE87A9DD1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2"/>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0350A9-7E19-4B77-8AA4-63C05F7C07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5B18A4-D8A7-4929-9D82-DA4BF85526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E51D45-7FF6-4226-BB79-D7C5F53F51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F0C7C0-B7D1-4823-BB25-152CE6EA53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7FF83F-97A2-47CE-A000-1444D7C935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59017E-9AD2-49F1-AD26-30CCE78278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D4EBAB-5BA9-427C-962C-08ED9665D3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endParaRPr lang="en-US"/>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9565263-E964-4253-99F4-0D847E4763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51618-48F0-7B57-5318-A8956F8802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0E2D5F-D2D4-3D7E-1BA8-6F9DB97735D8}"/>
              </a:ext>
            </a:extLst>
          </p:cNvPr>
          <p:cNvSpPr txBox="1"/>
          <p:nvPr/>
        </p:nvSpPr>
        <p:spPr>
          <a:xfrm>
            <a:off x="585524" y="2348881"/>
            <a:ext cx="7972953" cy="4001095"/>
          </a:xfrm>
          <a:prstGeom prst="rect">
            <a:avLst/>
          </a:prstGeom>
          <a:noFill/>
        </p:spPr>
        <p:txBody>
          <a:bodyPr wrap="square" rtlCol="0">
            <a:spAutoFit/>
          </a:bodyPr>
          <a:lstStyle/>
          <a:p>
            <a:pPr algn="ctr"/>
            <a:r>
              <a:rPr lang="lt-LT" sz="2800" b="1" dirty="0">
                <a:solidFill>
                  <a:srgbClr val="C38A3D"/>
                </a:solidFill>
                <a:latin typeface="Arial" pitchFamily="34" charset="0"/>
                <a:cs typeface="Arial" pitchFamily="34" charset="0"/>
              </a:rPr>
              <a:t>GEROS AGRARINĖS IR APLINKOSAUGOS </a:t>
            </a:r>
          </a:p>
          <a:p>
            <a:pPr algn="ctr"/>
            <a:r>
              <a:rPr lang="lt-LT" sz="2800" b="1" dirty="0">
                <a:solidFill>
                  <a:srgbClr val="C38A3D"/>
                </a:solidFill>
                <a:latin typeface="Arial" pitchFamily="34" charset="0"/>
                <a:cs typeface="Arial" pitchFamily="34" charset="0"/>
              </a:rPr>
              <a:t>ŽEMĖS BŪKLĖS STANDARTAI​ (GAAB)​​ </a:t>
            </a:r>
          </a:p>
          <a:p>
            <a:pPr algn="ctr"/>
            <a:r>
              <a:rPr lang="lt-LT" sz="5400" b="1" dirty="0">
                <a:solidFill>
                  <a:srgbClr val="C38A3D"/>
                </a:solidFill>
                <a:latin typeface="Arial" pitchFamily="34" charset="0"/>
                <a:cs typeface="Arial" pitchFamily="34" charset="0"/>
              </a:rPr>
              <a:t>2025 M.</a:t>
            </a:r>
          </a:p>
          <a:p>
            <a:pPr algn="ctr"/>
            <a:endParaRPr lang="lt-LT" sz="8800" b="1" dirty="0">
              <a:solidFill>
                <a:srgbClr val="C38A3D"/>
              </a:solidFill>
              <a:latin typeface="Arial" pitchFamily="34" charset="0"/>
              <a:cs typeface="Arial" pitchFamily="34" charset="0"/>
            </a:endParaRPr>
          </a:p>
          <a:p>
            <a:r>
              <a:rPr lang="lt-LT" sz="1600" b="1" dirty="0">
                <a:solidFill>
                  <a:srgbClr val="C38A3D"/>
                </a:solidFill>
                <a:latin typeface="Arial" pitchFamily="34" charset="0"/>
                <a:cs typeface="Arial" pitchFamily="34" charset="0"/>
              </a:rPr>
              <a:t>Gediminas Dūdėnas,</a:t>
            </a:r>
          </a:p>
          <a:p>
            <a:pPr algn="l"/>
            <a:r>
              <a:rPr lang="lt-LT" sz="1600" b="1" dirty="0">
                <a:solidFill>
                  <a:srgbClr val="C38A3D"/>
                </a:solidFill>
                <a:latin typeface="Arial" pitchFamily="34" charset="0"/>
                <a:cs typeface="Arial" pitchFamily="34" charset="0"/>
              </a:rPr>
              <a:t>Europos Sąjungos reikalų ir paramos politikos departamento  </a:t>
            </a:r>
          </a:p>
          <a:p>
            <a:pPr algn="l"/>
            <a:r>
              <a:rPr lang="lt-LT" sz="1600" b="1" dirty="0">
                <a:solidFill>
                  <a:srgbClr val="C38A3D"/>
                </a:solidFill>
                <a:latin typeface="Arial" pitchFamily="34" charset="0"/>
                <a:cs typeface="Arial" pitchFamily="34" charset="0"/>
              </a:rPr>
              <a:t>Išmokų už plotus skyriaus vyr. specialistas </a:t>
            </a:r>
          </a:p>
        </p:txBody>
      </p:sp>
    </p:spTree>
    <p:extLst>
      <p:ext uri="{BB962C8B-B14F-4D97-AF65-F5344CB8AC3E}">
        <p14:creationId xmlns:p14="http://schemas.microsoft.com/office/powerpoint/2010/main" val="230342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5204-A6BA-18BC-A962-30EB642CF1AE}"/>
            </a:ext>
          </a:extLst>
        </p:cNvPr>
        <p:cNvGrpSpPr/>
        <p:nvPr/>
      </p:nvGrpSpPr>
      <p:grpSpPr>
        <a:xfrm>
          <a:off x="0" y="0"/>
          <a:ext cx="0" cy="0"/>
          <a:chOff x="0" y="0"/>
          <a:chExt cx="0" cy="0"/>
        </a:xfrm>
      </p:grpSpPr>
      <p:sp>
        <p:nvSpPr>
          <p:cNvPr id="3" name="Stačiakampis 2">
            <a:extLst>
              <a:ext uri="{FF2B5EF4-FFF2-40B4-BE49-F238E27FC236}">
                <a16:creationId xmlns:a16="http://schemas.microsoft.com/office/drawing/2014/main" id="{0BA37379-CB95-6284-5DD1-4AC7F8F23695}"/>
              </a:ext>
            </a:extLst>
          </p:cNvPr>
          <p:cNvSpPr/>
          <p:nvPr/>
        </p:nvSpPr>
        <p:spPr>
          <a:xfrm>
            <a:off x="6444208" y="0"/>
            <a:ext cx="2694480" cy="6858000"/>
          </a:xfrm>
          <a:prstGeom prst="rect">
            <a:avLst/>
          </a:prstGeom>
          <a:solidFill>
            <a:srgbClr val="D6AE78"/>
          </a:soli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extBox 7">
            <a:extLst>
              <a:ext uri="{FF2B5EF4-FFF2-40B4-BE49-F238E27FC236}">
                <a16:creationId xmlns:a16="http://schemas.microsoft.com/office/drawing/2014/main" id="{B27E839B-54CC-6FB8-1199-683DBC45264B}"/>
              </a:ext>
            </a:extLst>
          </p:cNvPr>
          <p:cNvSpPr txBox="1"/>
          <p:nvPr/>
        </p:nvSpPr>
        <p:spPr>
          <a:xfrm>
            <a:off x="146415" y="948090"/>
            <a:ext cx="6297793" cy="4762842"/>
          </a:xfrm>
          <a:prstGeom prst="rect">
            <a:avLst/>
          </a:prstGeom>
          <a:noFill/>
        </p:spPr>
        <p:txBody>
          <a:bodyPr wrap="square" lIns="91440" tIns="45720" rIns="91440" bIns="45720" rtlCol="0" anchor="t">
            <a:spAutoFit/>
          </a:bodyPr>
          <a:lstStyle/>
          <a:p>
            <a:pPr fontAlgn="base"/>
            <a:r>
              <a:rPr lang="lt-LT" sz="2800" b="1" dirty="0">
                <a:solidFill>
                  <a:srgbClr val="C38A3D"/>
                </a:solidFill>
                <a:latin typeface="Arial" pitchFamily="34" charset="0"/>
                <a:cs typeface="Arial" pitchFamily="34" charset="0"/>
              </a:rPr>
              <a:t>GAAB 6 - </a:t>
            </a:r>
            <a:r>
              <a:rPr lang="lt-LT" sz="2800" b="1" dirty="0">
                <a:solidFill>
                  <a:srgbClr val="C38A3D"/>
                </a:solidFill>
                <a:latin typeface="Arial" panose="020B0604020202020204" pitchFamily="34" charset="0"/>
              </a:rPr>
              <a:t>Dirvos apsauga jautriausiu periodu</a:t>
            </a:r>
          </a:p>
          <a:p>
            <a:pPr fontAlgn="base"/>
            <a:endParaRPr lang="lt-LT" sz="1000" b="1" i="0" u="none" strike="noStrike" dirty="0">
              <a:solidFill>
                <a:srgbClr val="C38A3D"/>
              </a:solidFill>
              <a:effectLst/>
              <a:latin typeface="Arial"/>
              <a:cs typeface="Arial"/>
            </a:endParaRPr>
          </a:p>
          <a:p>
            <a:pPr rtl="0" fontAlgn="base">
              <a:spcAft>
                <a:spcPts val="300"/>
              </a:spcAft>
            </a:pPr>
            <a:r>
              <a:rPr lang="lt-LT" sz="1600" b="1" i="0" u="none" strike="noStrike" dirty="0">
                <a:solidFill>
                  <a:srgbClr val="C38A3D"/>
                </a:solidFill>
                <a:effectLst/>
                <a:latin typeface="Arial"/>
                <a:cs typeface="Arial"/>
              </a:rPr>
              <a:t>Pagrindinės sąlygos:</a:t>
            </a:r>
            <a:r>
              <a:rPr lang="lt-LT" sz="1600" b="0" i="0" dirty="0">
                <a:solidFill>
                  <a:srgbClr val="C38A3D"/>
                </a:solidFill>
                <a:effectLst/>
                <a:latin typeface="Arial"/>
                <a:cs typeface="Arial"/>
              </a:rPr>
              <a:t>​</a:t>
            </a:r>
          </a:p>
          <a:p>
            <a:pPr rtl="0" fontAlgn="base">
              <a:spcAft>
                <a:spcPts val="300"/>
              </a:spcAft>
            </a:pPr>
            <a:r>
              <a:rPr lang="lt-LT" sz="1600" i="0" u="none" strike="noStrike" dirty="0">
                <a:effectLst/>
                <a:latin typeface="Arial"/>
                <a:cs typeface="Arial"/>
              </a:rPr>
              <a:t>Kiekvienais metais lapkričio 15 d. - </a:t>
            </a:r>
            <a:r>
              <a:rPr lang="lt-LT" sz="1600" b="1" i="0" u="none" strike="noStrike" dirty="0">
                <a:effectLst/>
                <a:latin typeface="Arial"/>
                <a:cs typeface="Arial"/>
              </a:rPr>
              <a:t>kovo 1 d.</a:t>
            </a:r>
            <a:r>
              <a:rPr lang="lt-LT" sz="1600" i="0" u="none" strike="noStrike" dirty="0">
                <a:effectLst/>
                <a:latin typeface="Arial"/>
                <a:cs typeface="Arial"/>
              </a:rPr>
              <a:t>:</a:t>
            </a:r>
            <a:r>
              <a:rPr lang="lt-LT" sz="1600" i="0" dirty="0">
                <a:effectLst/>
                <a:latin typeface="Arial"/>
                <a:cs typeface="Arial"/>
              </a:rPr>
              <a:t>​</a:t>
            </a:r>
          </a:p>
          <a:p>
            <a:pPr marL="171450" indent="-171450">
              <a:spcAft>
                <a:spcPts val="300"/>
              </a:spcAft>
              <a:buFont typeface="Arial" panose="020B0604020202020204" pitchFamily="34" charset="0"/>
              <a:buChar char="•"/>
            </a:pPr>
            <a:r>
              <a:rPr lang="lt-LT" sz="1600" dirty="0">
                <a:latin typeface="Arial"/>
                <a:cs typeface="Arial"/>
              </a:rPr>
              <a:t>ariamosios žemės, </a:t>
            </a:r>
            <a:r>
              <a:rPr lang="lt-LT" sz="1600" dirty="0">
                <a:latin typeface="Arial"/>
                <a:ea typeface="+mn-lt"/>
                <a:cs typeface="+mn-lt"/>
              </a:rPr>
              <a:t>sodų ir uogynų plotuose:</a:t>
            </a:r>
            <a:endParaRPr lang="lt-LT" sz="1600" i="0" u="none" strike="noStrike" dirty="0">
              <a:effectLst/>
              <a:latin typeface="Arial"/>
              <a:cs typeface="Arial"/>
            </a:endParaRPr>
          </a:p>
          <a:p>
            <a:pPr marL="628650" lvl="1" indent="-171450">
              <a:spcAft>
                <a:spcPts val="300"/>
              </a:spcAft>
              <a:buFont typeface="Arial" panose="020B0604020202020204" pitchFamily="34" charset="0"/>
              <a:buChar char="•"/>
            </a:pPr>
            <a:r>
              <a:rPr lang="lt-LT" sz="1600" i="0" u="none" strike="noStrike" dirty="0">
                <a:effectLst/>
                <a:latin typeface="Arial"/>
                <a:cs typeface="Arial"/>
              </a:rPr>
              <a:t>deklaruojantiems &lt; 50 ha → </a:t>
            </a:r>
            <a:r>
              <a:rPr lang="lt-LT" sz="1600" dirty="0">
                <a:latin typeface="Arial"/>
                <a:cs typeface="Arial"/>
              </a:rPr>
              <a:t>minimali danga </a:t>
            </a:r>
            <a:r>
              <a:rPr lang="lt-LT" sz="1600" i="0" u="none" strike="noStrike" dirty="0">
                <a:effectLst/>
                <a:latin typeface="Arial"/>
                <a:cs typeface="Arial"/>
              </a:rPr>
              <a:t>50 proc.</a:t>
            </a:r>
            <a:r>
              <a:rPr lang="lt-LT" sz="1600" i="0" dirty="0">
                <a:effectLst/>
                <a:latin typeface="Arial"/>
                <a:cs typeface="Arial"/>
              </a:rPr>
              <a:t>​;</a:t>
            </a:r>
          </a:p>
          <a:p>
            <a:pPr marL="628650" lvl="1" indent="-171450">
              <a:spcAft>
                <a:spcPts val="300"/>
              </a:spcAft>
              <a:buFont typeface="Arial" panose="020B0604020202020204" pitchFamily="34" charset="0"/>
              <a:buChar char="•"/>
            </a:pPr>
            <a:r>
              <a:rPr lang="lt-LT" sz="1600" i="0" u="none" strike="noStrike" dirty="0">
                <a:effectLst/>
                <a:latin typeface="Arial"/>
                <a:cs typeface="Arial"/>
              </a:rPr>
              <a:t>deklaruojantiems &gt; 50 ha → </a:t>
            </a:r>
            <a:r>
              <a:rPr lang="lt-LT" sz="1600" dirty="0">
                <a:latin typeface="Arial"/>
                <a:cs typeface="Arial"/>
              </a:rPr>
              <a:t>minimali danga 65 </a:t>
            </a:r>
            <a:r>
              <a:rPr lang="lt-LT" sz="1600" dirty="0" err="1">
                <a:latin typeface="Arial"/>
                <a:cs typeface="Arial"/>
              </a:rPr>
              <a:t>proc</a:t>
            </a:r>
            <a:r>
              <a:rPr lang="lt-LT" sz="1600" i="0" dirty="0">
                <a:effectLst/>
                <a:latin typeface="Arial"/>
                <a:cs typeface="Arial"/>
              </a:rPr>
              <a:t>​.</a:t>
            </a:r>
          </a:p>
          <a:p>
            <a:pPr marL="171450" indent="-171450" fontAlgn="base">
              <a:spcAft>
                <a:spcPts val="300"/>
              </a:spcAft>
              <a:buFont typeface="Arial" panose="020B0604020202020204" pitchFamily="34" charset="0"/>
              <a:buChar char="•"/>
            </a:pPr>
            <a:r>
              <a:rPr lang="lt-LT" sz="1600" dirty="0">
                <a:latin typeface="Arial"/>
                <a:cs typeface="Arial"/>
              </a:rPr>
              <a:t>Minimali danga: žieminės kultūros, tarpiniai pasėliai, ražienos ar kt. augalų liekanos;</a:t>
            </a:r>
          </a:p>
          <a:p>
            <a:pPr marL="171450" indent="-171450">
              <a:spcAft>
                <a:spcPts val="300"/>
              </a:spcAft>
              <a:buFont typeface="Arial" panose="020B0604020202020204" pitchFamily="34" charset="0"/>
              <a:buChar char="•"/>
            </a:pPr>
            <a:r>
              <a:rPr lang="lt-LT" sz="1600" dirty="0">
                <a:latin typeface="Arial"/>
                <a:cs typeface="Arial"/>
              </a:rPr>
              <a:t>Deklaruotuose ražienų plotuose draudžiamas arimas</a:t>
            </a:r>
            <a:r>
              <a:rPr lang="lt-LT" sz="1600">
                <a:latin typeface="Arial"/>
                <a:cs typeface="Arial"/>
              </a:rPr>
              <a:t>, </a:t>
            </a:r>
            <a:r>
              <a:rPr lang="lt-LT" sz="1600" b="0" i="0">
                <a:effectLst/>
                <a:latin typeface="Arial"/>
                <a:cs typeface="Arial"/>
              </a:rPr>
              <a:t>dirbimas </a:t>
            </a:r>
            <a:r>
              <a:rPr lang="lt-LT" sz="1600" b="0" i="0" dirty="0">
                <a:effectLst/>
                <a:latin typeface="Arial"/>
                <a:cs typeface="Arial"/>
              </a:rPr>
              <a:t>neariminiu būdu, </a:t>
            </a:r>
            <a:r>
              <a:rPr lang="lt-LT" sz="1600" dirty="0">
                <a:latin typeface="Arial"/>
                <a:cs typeface="Arial"/>
              </a:rPr>
              <a:t>skutimas, kultivavimas </a:t>
            </a:r>
            <a:r>
              <a:rPr lang="lt-LT" sz="1600" b="0" i="0" dirty="0">
                <a:effectLst/>
                <a:latin typeface="Arial"/>
                <a:cs typeface="Arial"/>
              </a:rPr>
              <a:t>nedraudžiamas, bet ražienos turi išlikti matomos;</a:t>
            </a:r>
          </a:p>
          <a:p>
            <a:pPr marL="171450" indent="-171450" fontAlgn="base">
              <a:spcAft>
                <a:spcPts val="300"/>
              </a:spcAft>
              <a:buFont typeface="Arial" panose="020B0604020202020204" pitchFamily="34" charset="0"/>
              <a:buChar char="•"/>
            </a:pPr>
            <a:r>
              <a:rPr lang="lt-LT" sz="1600" b="0" i="0" u="none" strike="noStrike" dirty="0">
                <a:effectLst/>
                <a:latin typeface="Arial"/>
                <a:cs typeface="Arial"/>
              </a:rPr>
              <a:t>Juodąjį pūdymą iki kiekvienų metų </a:t>
            </a:r>
            <a:r>
              <a:rPr lang="lt-LT" sz="1600" b="0" u="none" strike="noStrike" dirty="0">
                <a:effectLst/>
                <a:latin typeface="Arial"/>
                <a:cs typeface="Arial"/>
              </a:rPr>
              <a:t>lapkričio 1 d. </a:t>
            </a:r>
            <a:r>
              <a:rPr lang="lt-LT" sz="1600" b="0" i="0" u="none" strike="noStrike" dirty="0">
                <a:effectLst/>
                <a:latin typeface="Arial"/>
                <a:cs typeface="Arial"/>
              </a:rPr>
              <a:t>būtina apsėti;</a:t>
            </a:r>
          </a:p>
          <a:p>
            <a:pPr marL="171450" indent="-171450" fontAlgn="base">
              <a:spcAft>
                <a:spcPts val="300"/>
              </a:spcAft>
              <a:buFont typeface="Arial" panose="020B0604020202020204" pitchFamily="34" charset="0"/>
              <a:buChar char="•"/>
            </a:pPr>
            <a:r>
              <a:rPr lang="lt-LT" sz="1600" dirty="0">
                <a:latin typeface="Arial"/>
                <a:cs typeface="Arial"/>
              </a:rPr>
              <a:t>M</a:t>
            </a:r>
            <a:r>
              <a:rPr lang="lt-LT" sz="1600" b="0" i="0" u="none" strike="noStrike" dirty="0">
                <a:effectLst/>
                <a:latin typeface="Arial"/>
                <a:cs typeface="Arial"/>
              </a:rPr>
              <a:t>inimali danga neprivaloma sodų ir uogynų plotuose, kai jie atnaujinami ir po daržovių, bulvių, ir runkelių auginimo.</a:t>
            </a:r>
            <a:endParaRPr lang="lt-LT" sz="1600" b="0" i="0" dirty="0">
              <a:effectLst/>
              <a:latin typeface="Arial"/>
              <a:cs typeface="Arial"/>
            </a:endParaRPr>
          </a:p>
          <a:p>
            <a:pPr algn="just"/>
            <a:endParaRPr lang="lt-LT" sz="700" dirty="0">
              <a:solidFill>
                <a:srgbClr val="000000"/>
              </a:solidFill>
              <a:latin typeface="Arial"/>
              <a:cs typeface="Arial"/>
            </a:endParaRPr>
          </a:p>
        </p:txBody>
      </p:sp>
      <p:sp>
        <p:nvSpPr>
          <p:cNvPr id="2" name="TextBox 1">
            <a:extLst>
              <a:ext uri="{FF2B5EF4-FFF2-40B4-BE49-F238E27FC236}">
                <a16:creationId xmlns:a16="http://schemas.microsoft.com/office/drawing/2014/main" id="{EC555346-593C-CB1A-CFEA-C9354958B016}"/>
              </a:ext>
            </a:extLst>
          </p:cNvPr>
          <p:cNvSpPr txBox="1"/>
          <p:nvPr/>
        </p:nvSpPr>
        <p:spPr>
          <a:xfrm>
            <a:off x="6444208" y="-13712"/>
            <a:ext cx="2694480" cy="3816429"/>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000" b="1" i="0" u="none" strike="noStrike" kern="1200" cap="none" spc="0" normalizeH="0" baseline="0" noProof="0" dirty="0">
                <a:ln>
                  <a:noFill/>
                </a:ln>
                <a:solidFill>
                  <a:srgbClr val="000000"/>
                </a:solidFill>
                <a:effectLst/>
                <a:uLnTx/>
                <a:uFillTx/>
                <a:latin typeface="Arial" charset="0"/>
                <a:ea typeface="+mn-ea"/>
                <a:cs typeface="+mn-cs"/>
              </a:rPr>
              <a:t>Svarbiausi pokyčiai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800" b="1" i="0" u="none" strike="noStrike" kern="1200" cap="none" spc="0" normalizeH="0" baseline="0" noProof="0" dirty="0">
                <a:ln>
                  <a:noFill/>
                </a:ln>
                <a:solidFill>
                  <a:srgbClr val="000000"/>
                </a:solidFill>
                <a:effectLst/>
                <a:uLnTx/>
                <a:uFillTx/>
                <a:latin typeface="Arial" charset="0"/>
                <a:ea typeface="+mn-ea"/>
                <a:cs typeface="+mn-cs"/>
              </a:rPr>
              <a:t>2024 → 2025</a:t>
            </a:r>
          </a:p>
          <a:p>
            <a:endParaRPr lang="lt-LT" sz="1600" b="1" dirty="0"/>
          </a:p>
          <a:p>
            <a:r>
              <a:rPr lang="lt-LT" sz="1600" b="1" dirty="0"/>
              <a:t>2 sav. trumpinamas  minimalus dangos išlaikymo laikotarpis.</a:t>
            </a:r>
          </a:p>
          <a:p>
            <a:endParaRPr lang="lt-LT" sz="1600" b="1" dirty="0"/>
          </a:p>
          <a:p>
            <a:r>
              <a:rPr lang="lt-LT" sz="1600" b="1" dirty="0"/>
              <a:t>Nuo 2025 m. išlaikyti dangą privaloma </a:t>
            </a:r>
          </a:p>
          <a:p>
            <a:r>
              <a:rPr lang="lt-LT" sz="1600" b="1" dirty="0"/>
              <a:t>lapkričio 15 d. - kovo 1 d. (buvo kovo 15 d.).</a:t>
            </a:r>
          </a:p>
          <a:p>
            <a:endParaRPr lang="lt-LT" sz="1600" b="1" dirty="0"/>
          </a:p>
          <a:p>
            <a:endParaRPr lang="lt-LT" sz="1400" b="1" dirty="0">
              <a:latin typeface="Arial"/>
              <a:cs typeface="Arial"/>
            </a:endParaRPr>
          </a:p>
        </p:txBody>
      </p:sp>
    </p:spTree>
    <p:extLst>
      <p:ext uri="{BB962C8B-B14F-4D97-AF65-F5344CB8AC3E}">
        <p14:creationId xmlns:p14="http://schemas.microsoft.com/office/powerpoint/2010/main" val="54203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2282A-BAA0-AD05-4F35-DFCB0B5523C3}"/>
            </a:ext>
          </a:extLst>
        </p:cNvPr>
        <p:cNvGrpSpPr/>
        <p:nvPr/>
      </p:nvGrpSpPr>
      <p:grpSpPr>
        <a:xfrm>
          <a:off x="0" y="0"/>
          <a:ext cx="0" cy="0"/>
          <a:chOff x="0" y="0"/>
          <a:chExt cx="0" cy="0"/>
        </a:xfrm>
      </p:grpSpPr>
      <p:sp>
        <p:nvSpPr>
          <p:cNvPr id="3" name="Stačiakampis 2">
            <a:extLst>
              <a:ext uri="{FF2B5EF4-FFF2-40B4-BE49-F238E27FC236}">
                <a16:creationId xmlns:a16="http://schemas.microsoft.com/office/drawing/2014/main" id="{46774037-B762-8F32-8C22-8946E009E25E}"/>
              </a:ext>
            </a:extLst>
          </p:cNvPr>
          <p:cNvSpPr/>
          <p:nvPr/>
        </p:nvSpPr>
        <p:spPr>
          <a:xfrm>
            <a:off x="6444209" y="0"/>
            <a:ext cx="2694480" cy="6858000"/>
          </a:xfrm>
          <a:prstGeom prst="rect">
            <a:avLst/>
          </a:prstGeom>
          <a:solidFill>
            <a:srgbClr val="D6AE78"/>
          </a:soli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extBox 7">
            <a:extLst>
              <a:ext uri="{FF2B5EF4-FFF2-40B4-BE49-F238E27FC236}">
                <a16:creationId xmlns:a16="http://schemas.microsoft.com/office/drawing/2014/main" id="{C9B504AD-EEE6-1BFB-7D77-DAB807BAFEFD}"/>
              </a:ext>
            </a:extLst>
          </p:cNvPr>
          <p:cNvSpPr txBox="1"/>
          <p:nvPr/>
        </p:nvSpPr>
        <p:spPr>
          <a:xfrm>
            <a:off x="107503" y="908720"/>
            <a:ext cx="6192689" cy="5247590"/>
          </a:xfrm>
          <a:prstGeom prst="rect">
            <a:avLst/>
          </a:prstGeom>
          <a:noFill/>
        </p:spPr>
        <p:txBody>
          <a:bodyPr wrap="square" lIns="91440" tIns="45720" rIns="91440" bIns="45720" rtlCol="0" anchor="t">
            <a:spAutoFit/>
          </a:bodyPr>
          <a:lstStyle/>
          <a:p>
            <a:pPr fontAlgn="base"/>
            <a:r>
              <a:rPr lang="lt-LT" sz="2800" b="1" dirty="0">
                <a:solidFill>
                  <a:srgbClr val="C38A3D"/>
                </a:solidFill>
                <a:latin typeface="Arial" panose="020B0604020202020204" pitchFamily="34" charset="0"/>
                <a:cs typeface="Arial" panose="020B0604020202020204" pitchFamily="34" charset="0"/>
              </a:rPr>
              <a:t>GAAB 7 - Augalų kaita (1)</a:t>
            </a:r>
          </a:p>
          <a:p>
            <a:pPr fontAlgn="base"/>
            <a:endParaRPr lang="lt-LT" sz="1600" b="1" dirty="0">
              <a:solidFill>
                <a:srgbClr val="C38A3D"/>
              </a:solidFill>
              <a:latin typeface="Arial" panose="020B0604020202020204" pitchFamily="34" charset="0"/>
              <a:cs typeface="Arial" panose="020B0604020202020204" pitchFamily="34" charset="0"/>
            </a:endParaRPr>
          </a:p>
          <a:p>
            <a:pPr fontAlgn="base">
              <a:spcAft>
                <a:spcPts val="600"/>
              </a:spcAft>
            </a:pPr>
            <a:r>
              <a:rPr lang="lt-LT" sz="1600" b="1" i="0" u="none" strike="noStrike" dirty="0">
                <a:solidFill>
                  <a:srgbClr val="C38A3D"/>
                </a:solidFill>
                <a:effectLst/>
                <a:latin typeface="Arial"/>
                <a:cs typeface="Arial"/>
              </a:rPr>
              <a:t>Pagrindinės sąlygos:</a:t>
            </a:r>
            <a:r>
              <a:rPr lang="lt-LT" sz="1600" b="0" i="0" dirty="0">
                <a:solidFill>
                  <a:srgbClr val="C38A3D"/>
                </a:solidFill>
                <a:effectLst/>
                <a:latin typeface="Arial"/>
                <a:cs typeface="Arial"/>
              </a:rPr>
              <a:t>​</a:t>
            </a:r>
          </a:p>
          <a:p>
            <a:pPr marL="171450" indent="-171450" fontAlgn="base">
              <a:spcAft>
                <a:spcPts val="600"/>
              </a:spcAft>
              <a:buFont typeface="Arial" panose="020B0604020202020204" pitchFamily="34" charset="0"/>
              <a:buChar char="•"/>
            </a:pPr>
            <a:r>
              <a:rPr lang="lt-LT" sz="1600" dirty="0">
                <a:solidFill>
                  <a:srgbClr val="000000"/>
                </a:solidFill>
                <a:latin typeface="Arial"/>
                <a:cs typeface="Arial"/>
              </a:rPr>
              <a:t>M</a:t>
            </a:r>
            <a:r>
              <a:rPr lang="lt-LT" sz="1600" b="0" i="0" dirty="0">
                <a:solidFill>
                  <a:srgbClr val="000000"/>
                </a:solidFill>
                <a:effectLst/>
                <a:latin typeface="Arial"/>
                <a:cs typeface="Arial"/>
              </a:rPr>
              <a:t>inimalus augalų kaitos reikalavimas - </a:t>
            </a:r>
            <a:r>
              <a:rPr lang="lt-LT" sz="1600" b="0" i="0" dirty="0">
                <a:effectLst/>
                <a:latin typeface="Arial"/>
                <a:cs typeface="Arial"/>
              </a:rPr>
              <a:t>bent </a:t>
            </a:r>
            <a:r>
              <a:rPr lang="lt-LT" sz="1600" b="1" i="0" dirty="0">
                <a:effectLst/>
                <a:latin typeface="Arial"/>
                <a:cs typeface="Arial"/>
              </a:rPr>
              <a:t>35 proc. </a:t>
            </a:r>
            <a:r>
              <a:rPr lang="lt-LT" sz="1600" b="0" i="0" dirty="0">
                <a:effectLst/>
                <a:latin typeface="Arial"/>
                <a:cs typeface="Arial"/>
              </a:rPr>
              <a:t>ariamosios žemės plote keisti pasėlius kasmet; </a:t>
            </a:r>
          </a:p>
          <a:p>
            <a:pPr fontAlgn="base">
              <a:spcAft>
                <a:spcPts val="600"/>
              </a:spcAft>
            </a:pPr>
            <a:endParaRPr lang="lt-LT" sz="1600" dirty="0">
              <a:latin typeface="Arial"/>
              <a:cs typeface="Arial"/>
            </a:endParaRPr>
          </a:p>
          <a:p>
            <a:pPr fontAlgn="base">
              <a:spcAft>
                <a:spcPts val="600"/>
              </a:spcAft>
            </a:pPr>
            <a:endParaRPr lang="lt-LT" sz="1600" b="0" i="0" dirty="0">
              <a:effectLst/>
              <a:latin typeface="Arial"/>
              <a:cs typeface="Arial"/>
            </a:endParaRPr>
          </a:p>
          <a:p>
            <a:pPr fontAlgn="base">
              <a:spcAft>
                <a:spcPts val="600"/>
              </a:spcAft>
            </a:pPr>
            <a:endParaRPr lang="lt-LT" sz="1600" dirty="0">
              <a:latin typeface="Arial"/>
              <a:cs typeface="Arial"/>
            </a:endParaRPr>
          </a:p>
          <a:p>
            <a:pPr fontAlgn="base">
              <a:spcAft>
                <a:spcPts val="600"/>
              </a:spcAft>
            </a:pPr>
            <a:endParaRPr lang="lt-LT" sz="1600" b="0" i="0" dirty="0">
              <a:effectLst/>
              <a:latin typeface="Arial"/>
              <a:cs typeface="Arial"/>
            </a:endParaRPr>
          </a:p>
          <a:p>
            <a:pPr fontAlgn="base">
              <a:spcAft>
                <a:spcPts val="600"/>
              </a:spcAft>
            </a:pPr>
            <a:endParaRPr lang="lt-LT" sz="1600" dirty="0">
              <a:latin typeface="Arial"/>
              <a:cs typeface="Arial"/>
            </a:endParaRPr>
          </a:p>
          <a:p>
            <a:pPr fontAlgn="base">
              <a:spcAft>
                <a:spcPts val="600"/>
              </a:spcAft>
            </a:pPr>
            <a:endParaRPr lang="lt-LT" sz="1600" b="0" i="0" dirty="0">
              <a:effectLst/>
              <a:latin typeface="Arial"/>
              <a:cs typeface="Arial"/>
            </a:endParaRPr>
          </a:p>
          <a:p>
            <a:pPr marL="171450" indent="-171450" fontAlgn="base">
              <a:spcAft>
                <a:spcPts val="600"/>
              </a:spcAft>
              <a:buFont typeface="Arial" panose="020B0604020202020204" pitchFamily="34" charset="0"/>
              <a:buChar char="•"/>
            </a:pPr>
            <a:endParaRPr lang="lt-LT" sz="1400" dirty="0">
              <a:latin typeface="Arial" panose="020B0604020202020204" pitchFamily="34" charset="0"/>
              <a:cs typeface="Arial" panose="020B0604020202020204" pitchFamily="34" charset="0"/>
            </a:endParaRPr>
          </a:p>
          <a:p>
            <a:pPr marL="171450" indent="-171450" fontAlgn="base">
              <a:spcAft>
                <a:spcPts val="600"/>
              </a:spcAft>
              <a:buFont typeface="Arial" panose="020B0604020202020204" pitchFamily="34" charset="0"/>
              <a:buChar char="•"/>
            </a:pPr>
            <a:r>
              <a:rPr lang="lt-LT" sz="1600" dirty="0">
                <a:latin typeface="Arial" panose="020B0604020202020204" pitchFamily="34" charset="0"/>
                <a:cs typeface="Arial" panose="020B0604020202020204" pitchFamily="34" charset="0"/>
              </a:rPr>
              <a:t>Ilginama kiek pasėlis gali augti tame pačiame plote nuo 2 m. iki </a:t>
            </a:r>
            <a:r>
              <a:rPr lang="lt-LT" sz="1600" b="1" dirty="0">
                <a:latin typeface="Arial" panose="020B0604020202020204" pitchFamily="34" charset="0"/>
                <a:cs typeface="Arial" panose="020B0604020202020204" pitchFamily="34" charset="0"/>
              </a:rPr>
              <a:t>3 m.</a:t>
            </a:r>
            <a:r>
              <a:rPr lang="lt-LT" sz="1600" dirty="0">
                <a:latin typeface="Arial"/>
                <a:cs typeface="Arial"/>
              </a:rPr>
              <a:t>;</a:t>
            </a:r>
          </a:p>
          <a:p>
            <a:pPr marL="171450" indent="-171450" fontAlgn="base">
              <a:spcAft>
                <a:spcPts val="600"/>
              </a:spcAft>
              <a:buFont typeface="Arial" panose="020B0604020202020204" pitchFamily="34" charset="0"/>
              <a:buChar char="•"/>
            </a:pPr>
            <a:r>
              <a:rPr lang="lt-LT" sz="1600" b="1" dirty="0">
                <a:latin typeface="Arial"/>
                <a:cs typeface="Arial"/>
              </a:rPr>
              <a:t>Nelieka specifinių reikalavimų kukurūzams. </a:t>
            </a:r>
            <a:r>
              <a:rPr lang="lt-LT" sz="1600" dirty="0">
                <a:latin typeface="Arial"/>
                <a:cs typeface="Arial"/>
              </a:rPr>
              <a:t>Augintojams nebereikės įrodymų apie min. SG skaičių ar pašarų gamybą.</a:t>
            </a:r>
          </a:p>
          <a:p>
            <a:pPr fontAlgn="base">
              <a:spcAft>
                <a:spcPts val="600"/>
              </a:spcAft>
            </a:pPr>
            <a:endParaRPr lang="lt-LT" sz="1400" b="0" i="0" dirty="0">
              <a:effectLst/>
              <a:latin typeface="Arial"/>
              <a:cs typeface="Arial"/>
            </a:endParaRPr>
          </a:p>
        </p:txBody>
      </p:sp>
      <p:sp>
        <p:nvSpPr>
          <p:cNvPr id="2" name="TextBox 1">
            <a:extLst>
              <a:ext uri="{FF2B5EF4-FFF2-40B4-BE49-F238E27FC236}">
                <a16:creationId xmlns:a16="http://schemas.microsoft.com/office/drawing/2014/main" id="{A43DD8FB-86FC-F77F-51EA-0CABB56EF7DD}"/>
              </a:ext>
            </a:extLst>
          </p:cNvPr>
          <p:cNvSpPr txBox="1"/>
          <p:nvPr/>
        </p:nvSpPr>
        <p:spPr>
          <a:xfrm>
            <a:off x="6444208" y="-13712"/>
            <a:ext cx="2694480" cy="5293757"/>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000" b="1" i="0" u="none" strike="noStrike" kern="1200" cap="none" spc="0" normalizeH="0" baseline="0" noProof="0" dirty="0">
                <a:ln>
                  <a:noFill/>
                </a:ln>
                <a:solidFill>
                  <a:srgbClr val="000000"/>
                </a:solidFill>
                <a:effectLst/>
                <a:uLnTx/>
                <a:uFillTx/>
                <a:latin typeface="Arial" charset="0"/>
                <a:ea typeface="+mn-ea"/>
                <a:cs typeface="+mn-cs"/>
              </a:rPr>
              <a:t>Svarbiausi pokyčiai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800" b="1" i="0" u="none" strike="noStrike" kern="1200" cap="none" spc="0" normalizeH="0" baseline="0" noProof="0" dirty="0">
                <a:ln>
                  <a:noFill/>
                </a:ln>
                <a:solidFill>
                  <a:srgbClr val="000000"/>
                </a:solidFill>
                <a:effectLst/>
                <a:uLnTx/>
                <a:uFillTx/>
                <a:latin typeface="Arial" charset="0"/>
                <a:ea typeface="+mn-ea"/>
                <a:cs typeface="+mn-cs"/>
              </a:rPr>
              <a:t>2024 → 2025</a:t>
            </a:r>
          </a:p>
          <a:p>
            <a:endParaRPr lang="lt-LT" sz="1400"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Augalų kaita kasmet</a:t>
            </a:r>
          </a:p>
          <a:p>
            <a:r>
              <a:rPr lang="lt-LT" sz="1600" b="1" dirty="0">
                <a:latin typeface="Arial" panose="020B0604020202020204" pitchFamily="34" charset="0"/>
                <a:cs typeface="Arial" panose="020B0604020202020204" pitchFamily="34" charset="0"/>
              </a:rPr>
              <a:t>35 proc.</a:t>
            </a: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Pasėlius bus galima auginti ilgiau tame pačiame plote → 3 m.</a:t>
            </a: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Nelieka specifinių reikalavimų kukurūzams. N</a:t>
            </a:r>
            <a:r>
              <a:rPr lang="lt-LT" sz="1600" b="1" dirty="0">
                <a:solidFill>
                  <a:srgbClr val="000000"/>
                </a:solidFill>
                <a:latin typeface="Arial"/>
                <a:cs typeface="Arial"/>
              </a:rPr>
              <a:t>ereikės įrodymų apie SG ar pašarų gamybą.</a:t>
            </a:r>
            <a:endParaRPr lang="lt-LT" sz="1600" b="1" dirty="0">
              <a:latin typeface="Arial" panose="020B0604020202020204" pitchFamily="34" charset="0"/>
              <a:cs typeface="Arial" panose="020B0604020202020204" pitchFamily="34" charset="0"/>
            </a:endParaRP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Gražinama galimybė vietoje augalų kaitos auginti antrinius pasėlius.</a:t>
            </a:r>
          </a:p>
          <a:p>
            <a:endParaRPr lang="lt-LT" sz="1600" b="1" dirty="0">
              <a:latin typeface="Arial" panose="020B0604020202020204" pitchFamily="34" charset="0"/>
              <a:cs typeface="Arial" panose="020B0604020202020204" pitchFamily="34" charset="0"/>
            </a:endParaRPr>
          </a:p>
        </p:txBody>
      </p:sp>
      <p:grpSp>
        <p:nvGrpSpPr>
          <p:cNvPr id="12" name="Grupė 11">
            <a:extLst>
              <a:ext uri="{FF2B5EF4-FFF2-40B4-BE49-F238E27FC236}">
                <a16:creationId xmlns:a16="http://schemas.microsoft.com/office/drawing/2014/main" id="{B9A14D98-0985-D0B5-5FD1-11D84BCC8723}"/>
              </a:ext>
            </a:extLst>
          </p:cNvPr>
          <p:cNvGrpSpPr/>
          <p:nvPr/>
        </p:nvGrpSpPr>
        <p:grpSpPr>
          <a:xfrm>
            <a:off x="251520" y="2568386"/>
            <a:ext cx="3022640" cy="2084750"/>
            <a:chOff x="251520" y="2568386"/>
            <a:chExt cx="3022640" cy="2084750"/>
          </a:xfrm>
        </p:grpSpPr>
        <p:graphicFrame>
          <p:nvGraphicFramePr>
            <p:cNvPr id="4" name="Diagrama 3">
              <a:extLst>
                <a:ext uri="{FF2B5EF4-FFF2-40B4-BE49-F238E27FC236}">
                  <a16:creationId xmlns:a16="http://schemas.microsoft.com/office/drawing/2014/main" id="{35A01271-3C70-92C5-07BE-EABDF6FC0EAF}"/>
                </a:ext>
              </a:extLst>
            </p:cNvPr>
            <p:cNvGraphicFramePr>
              <a:graphicFrameLocks/>
            </p:cNvGraphicFramePr>
            <p:nvPr>
              <p:extLst>
                <p:ext uri="{D42A27DB-BD31-4B8C-83A1-F6EECF244321}">
                  <p14:modId xmlns:p14="http://schemas.microsoft.com/office/powerpoint/2010/main" val="1988637211"/>
                </p:ext>
              </p:extLst>
            </p:nvPr>
          </p:nvGraphicFramePr>
          <p:xfrm>
            <a:off x="251520" y="2852933"/>
            <a:ext cx="2088232" cy="18002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D5B9AA1-0A10-E683-3DF0-3CD06000317A}"/>
                </a:ext>
              </a:extLst>
            </p:cNvPr>
            <p:cNvSpPr txBox="1"/>
            <p:nvPr/>
          </p:nvSpPr>
          <p:spPr>
            <a:xfrm>
              <a:off x="899570" y="2568386"/>
              <a:ext cx="1368152" cy="369332"/>
            </a:xfrm>
            <a:prstGeom prst="rect">
              <a:avLst/>
            </a:prstGeom>
            <a:noFill/>
          </p:spPr>
          <p:txBody>
            <a:bodyPr wrap="square" rtlCol="0">
              <a:spAutoFit/>
            </a:bodyPr>
            <a:lstStyle/>
            <a:p>
              <a:r>
                <a:rPr lang="lt-LT" b="1" dirty="0"/>
                <a:t>2024 m.</a:t>
              </a:r>
            </a:p>
          </p:txBody>
        </p:sp>
        <p:sp>
          <p:nvSpPr>
            <p:cNvPr id="10" name="TextBox 9">
              <a:extLst>
                <a:ext uri="{FF2B5EF4-FFF2-40B4-BE49-F238E27FC236}">
                  <a16:creationId xmlns:a16="http://schemas.microsoft.com/office/drawing/2014/main" id="{3EFA5831-9437-6A94-98C0-BD51F2B4C708}"/>
                </a:ext>
              </a:extLst>
            </p:cNvPr>
            <p:cNvSpPr txBox="1"/>
            <p:nvPr/>
          </p:nvSpPr>
          <p:spPr>
            <a:xfrm>
              <a:off x="1619672" y="2924944"/>
              <a:ext cx="1654488" cy="954107"/>
            </a:xfrm>
            <a:prstGeom prst="rect">
              <a:avLst/>
            </a:prstGeom>
            <a:noFill/>
          </p:spPr>
          <p:txBody>
            <a:bodyPr wrap="square">
              <a:spAutoFit/>
            </a:bodyPr>
            <a:lstStyle/>
            <a:p>
              <a:r>
                <a:rPr lang="lt-LT" sz="1800" b="0" i="0" dirty="0">
                  <a:effectLst/>
                  <a:latin typeface="Arial"/>
                  <a:cs typeface="Arial"/>
                </a:rPr>
                <a:t>keisti pasėlius kasmet  </a:t>
              </a:r>
            </a:p>
            <a:p>
              <a:r>
                <a:rPr lang="lt-LT" sz="2000" b="1" i="0" dirty="0">
                  <a:effectLst/>
                  <a:latin typeface="Arial"/>
                  <a:cs typeface="Arial"/>
                </a:rPr>
                <a:t>65 proc. </a:t>
              </a:r>
              <a:endParaRPr lang="lt-LT" sz="2000" b="1" dirty="0"/>
            </a:p>
          </p:txBody>
        </p:sp>
      </p:grpSp>
      <p:grpSp>
        <p:nvGrpSpPr>
          <p:cNvPr id="9" name="Grupė 8">
            <a:extLst>
              <a:ext uri="{FF2B5EF4-FFF2-40B4-BE49-F238E27FC236}">
                <a16:creationId xmlns:a16="http://schemas.microsoft.com/office/drawing/2014/main" id="{9F88BA0D-4757-767E-8D77-7FE239DAD448}"/>
              </a:ext>
            </a:extLst>
          </p:cNvPr>
          <p:cNvGrpSpPr/>
          <p:nvPr/>
        </p:nvGrpSpPr>
        <p:grpSpPr>
          <a:xfrm>
            <a:off x="3203848" y="2556201"/>
            <a:ext cx="2847253" cy="2096935"/>
            <a:chOff x="3092899" y="2556201"/>
            <a:chExt cx="2847253" cy="2096935"/>
          </a:xfrm>
        </p:grpSpPr>
        <p:graphicFrame>
          <p:nvGraphicFramePr>
            <p:cNvPr id="5" name="Diagrama 4">
              <a:extLst>
                <a:ext uri="{FF2B5EF4-FFF2-40B4-BE49-F238E27FC236}">
                  <a16:creationId xmlns:a16="http://schemas.microsoft.com/office/drawing/2014/main" id="{82606D79-86B3-43E6-AE44-719CFF20EC60}"/>
                </a:ext>
              </a:extLst>
            </p:cNvPr>
            <p:cNvGraphicFramePr>
              <a:graphicFrameLocks/>
            </p:cNvGraphicFramePr>
            <p:nvPr>
              <p:extLst>
                <p:ext uri="{D42A27DB-BD31-4B8C-83A1-F6EECF244321}">
                  <p14:modId xmlns:p14="http://schemas.microsoft.com/office/powerpoint/2010/main" val="243351531"/>
                </p:ext>
              </p:extLst>
            </p:nvPr>
          </p:nvGraphicFramePr>
          <p:xfrm>
            <a:off x="3092899" y="2872745"/>
            <a:ext cx="1755784" cy="17803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EFCB5A1-9701-3C41-CCDB-4E90CF91C514}"/>
                </a:ext>
              </a:extLst>
            </p:cNvPr>
            <p:cNvSpPr txBox="1"/>
            <p:nvPr/>
          </p:nvSpPr>
          <p:spPr>
            <a:xfrm>
              <a:off x="3552539" y="2556201"/>
              <a:ext cx="1368152" cy="369332"/>
            </a:xfrm>
            <a:prstGeom prst="rect">
              <a:avLst/>
            </a:prstGeom>
            <a:noFill/>
          </p:spPr>
          <p:txBody>
            <a:bodyPr wrap="square" rtlCol="0">
              <a:spAutoFit/>
            </a:bodyPr>
            <a:lstStyle/>
            <a:p>
              <a:r>
                <a:rPr lang="lt-LT" b="1" dirty="0"/>
                <a:t>2025 m.</a:t>
              </a:r>
            </a:p>
          </p:txBody>
        </p:sp>
        <p:sp>
          <p:nvSpPr>
            <p:cNvPr id="11" name="TextBox 10">
              <a:extLst>
                <a:ext uri="{FF2B5EF4-FFF2-40B4-BE49-F238E27FC236}">
                  <a16:creationId xmlns:a16="http://schemas.microsoft.com/office/drawing/2014/main" id="{84064A6D-D14F-DE7A-A2D7-6A86700C2596}"/>
                </a:ext>
              </a:extLst>
            </p:cNvPr>
            <p:cNvSpPr txBox="1"/>
            <p:nvPr/>
          </p:nvSpPr>
          <p:spPr>
            <a:xfrm>
              <a:off x="4285664" y="2937718"/>
              <a:ext cx="1654488" cy="954107"/>
            </a:xfrm>
            <a:prstGeom prst="rect">
              <a:avLst/>
            </a:prstGeom>
            <a:noFill/>
          </p:spPr>
          <p:txBody>
            <a:bodyPr wrap="square">
              <a:spAutoFit/>
            </a:bodyPr>
            <a:lstStyle/>
            <a:p>
              <a:r>
                <a:rPr lang="lt-LT" sz="1800" b="0" i="0" dirty="0">
                  <a:effectLst/>
                  <a:latin typeface="Arial"/>
                  <a:cs typeface="Arial"/>
                </a:rPr>
                <a:t>keisti pasėlius kasmet  </a:t>
              </a:r>
            </a:p>
            <a:p>
              <a:r>
                <a:rPr lang="lt-LT" sz="2000" b="1" i="0" dirty="0">
                  <a:effectLst/>
                  <a:latin typeface="Arial"/>
                  <a:cs typeface="Arial"/>
                </a:rPr>
                <a:t>35 proc. </a:t>
              </a:r>
              <a:endParaRPr lang="lt-LT" sz="2000" b="1" dirty="0"/>
            </a:p>
          </p:txBody>
        </p:sp>
      </p:grpSp>
    </p:spTree>
    <p:extLst>
      <p:ext uri="{BB962C8B-B14F-4D97-AF65-F5344CB8AC3E}">
        <p14:creationId xmlns:p14="http://schemas.microsoft.com/office/powerpoint/2010/main" val="45237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8A797-95A6-7B53-77CE-6FE5E65976CA}"/>
            </a:ext>
          </a:extLst>
        </p:cNvPr>
        <p:cNvGrpSpPr/>
        <p:nvPr/>
      </p:nvGrpSpPr>
      <p:grpSpPr>
        <a:xfrm>
          <a:off x="0" y="0"/>
          <a:ext cx="0" cy="0"/>
          <a:chOff x="0" y="0"/>
          <a:chExt cx="0" cy="0"/>
        </a:xfrm>
      </p:grpSpPr>
      <p:sp>
        <p:nvSpPr>
          <p:cNvPr id="3" name="Stačiakampis 2">
            <a:extLst>
              <a:ext uri="{FF2B5EF4-FFF2-40B4-BE49-F238E27FC236}">
                <a16:creationId xmlns:a16="http://schemas.microsoft.com/office/drawing/2014/main" id="{517B5BF5-5B1D-E0AC-8F1C-52468E3E3401}"/>
              </a:ext>
            </a:extLst>
          </p:cNvPr>
          <p:cNvSpPr/>
          <p:nvPr/>
        </p:nvSpPr>
        <p:spPr>
          <a:xfrm>
            <a:off x="6444209" y="0"/>
            <a:ext cx="2694480" cy="6858000"/>
          </a:xfrm>
          <a:prstGeom prst="rect">
            <a:avLst/>
          </a:prstGeom>
          <a:solidFill>
            <a:srgbClr val="D6AE78"/>
          </a:soli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extBox 7">
            <a:extLst>
              <a:ext uri="{FF2B5EF4-FFF2-40B4-BE49-F238E27FC236}">
                <a16:creationId xmlns:a16="http://schemas.microsoft.com/office/drawing/2014/main" id="{E60364D1-9ABD-5327-441C-38DD121DAEEC}"/>
              </a:ext>
            </a:extLst>
          </p:cNvPr>
          <p:cNvSpPr txBox="1"/>
          <p:nvPr/>
        </p:nvSpPr>
        <p:spPr>
          <a:xfrm>
            <a:off x="107503" y="908720"/>
            <a:ext cx="6192689" cy="5124480"/>
          </a:xfrm>
          <a:prstGeom prst="rect">
            <a:avLst/>
          </a:prstGeom>
          <a:noFill/>
        </p:spPr>
        <p:txBody>
          <a:bodyPr wrap="square" lIns="91440" tIns="45720" rIns="91440" bIns="45720" rtlCol="0" anchor="t">
            <a:spAutoFit/>
          </a:bodyPr>
          <a:lstStyle/>
          <a:p>
            <a:r>
              <a:rPr lang="lt-LT" sz="2800" b="1" dirty="0">
                <a:solidFill>
                  <a:srgbClr val="C38A3D"/>
                </a:solidFill>
                <a:latin typeface="Arial" panose="020B0604020202020204" pitchFamily="34" charset="0"/>
                <a:cs typeface="Arial" panose="020B0604020202020204" pitchFamily="34" charset="0"/>
              </a:rPr>
              <a:t>GAAB 7 - Augalų kaita (2)</a:t>
            </a:r>
          </a:p>
          <a:p>
            <a:pPr fontAlgn="base"/>
            <a:endParaRPr lang="lt-LT" sz="1600" b="1" dirty="0">
              <a:solidFill>
                <a:srgbClr val="C38A3D"/>
              </a:solidFill>
              <a:latin typeface="Arial" panose="020B0604020202020204" pitchFamily="34" charset="0"/>
              <a:cs typeface="Arial" panose="020B0604020202020204" pitchFamily="34" charset="0"/>
            </a:endParaRPr>
          </a:p>
          <a:p>
            <a:pPr fontAlgn="base">
              <a:spcAft>
                <a:spcPts val="600"/>
              </a:spcAft>
            </a:pPr>
            <a:r>
              <a:rPr lang="lt-LT" sz="1600" b="1" i="0" u="none" strike="noStrike" dirty="0">
                <a:solidFill>
                  <a:srgbClr val="C38A3D"/>
                </a:solidFill>
                <a:effectLst/>
                <a:latin typeface="Arial"/>
                <a:cs typeface="Arial"/>
              </a:rPr>
              <a:t>Pagrindinės sąlygos:</a:t>
            </a:r>
            <a:r>
              <a:rPr lang="lt-LT" sz="1600" b="0" i="0" dirty="0">
                <a:solidFill>
                  <a:srgbClr val="C38A3D"/>
                </a:solidFill>
                <a:effectLst/>
                <a:latin typeface="Arial"/>
                <a:cs typeface="Arial"/>
              </a:rPr>
              <a:t>​</a:t>
            </a:r>
          </a:p>
          <a:p>
            <a:pPr marL="171450" indent="-171450" fontAlgn="base">
              <a:spcAft>
                <a:spcPts val="600"/>
              </a:spcAft>
              <a:buFont typeface="Arial" panose="020B0604020202020204" pitchFamily="34" charset="0"/>
              <a:buChar char="•"/>
            </a:pPr>
            <a:r>
              <a:rPr lang="lt-LT" sz="1600" b="0" i="0" dirty="0">
                <a:effectLst/>
                <a:latin typeface="Arial"/>
                <a:cs typeface="Arial"/>
              </a:rPr>
              <a:t>Vietoje augalų keitimo galima auginti </a:t>
            </a:r>
            <a:r>
              <a:rPr lang="lt-LT" sz="1600" b="1" i="0" dirty="0">
                <a:effectLst/>
                <a:latin typeface="Arial"/>
                <a:cs typeface="Arial"/>
              </a:rPr>
              <a:t>įsėlį, </a:t>
            </a:r>
            <a:r>
              <a:rPr lang="lt-LT" sz="1600" b="1" i="0" dirty="0" err="1">
                <a:effectLst/>
                <a:latin typeface="Arial"/>
                <a:cs typeface="Arial"/>
              </a:rPr>
              <a:t>posėlį</a:t>
            </a:r>
            <a:r>
              <a:rPr lang="lt-LT" sz="1600" b="1" i="0" dirty="0">
                <a:effectLst/>
                <a:latin typeface="Arial"/>
                <a:cs typeface="Arial"/>
              </a:rPr>
              <a:t>, tarpinius pasėlius per </a:t>
            </a:r>
            <a:r>
              <a:rPr lang="lt-LT" sz="1600" b="1" dirty="0">
                <a:latin typeface="Arial"/>
                <a:cs typeface="Arial"/>
              </a:rPr>
              <a:t>žiemą</a:t>
            </a:r>
            <a:r>
              <a:rPr lang="lt-LT" sz="1600" dirty="0">
                <a:latin typeface="Arial"/>
                <a:cs typeface="Arial"/>
              </a:rPr>
              <a:t>. Išlaikymo laikotarpiu </a:t>
            </a:r>
            <a:r>
              <a:rPr lang="lt-LT" sz="1600" i="0" dirty="0">
                <a:effectLst/>
                <a:latin typeface="Arial"/>
                <a:cs typeface="Arial"/>
              </a:rPr>
              <a:t>plotų negalima naudoti ganymui </a:t>
            </a:r>
            <a:r>
              <a:rPr lang="lt-LT" sz="1600" b="0" i="0" dirty="0">
                <a:effectLst/>
                <a:latin typeface="Arial"/>
                <a:cs typeface="Arial"/>
              </a:rPr>
              <a:t>ar derliui gauti;</a:t>
            </a:r>
          </a:p>
          <a:p>
            <a:pPr marL="171450" indent="-171450" fontAlgn="base">
              <a:spcAft>
                <a:spcPts val="600"/>
              </a:spcAft>
              <a:buFont typeface="Arial" panose="020B0604020202020204" pitchFamily="34" charset="0"/>
              <a:buChar char="•"/>
            </a:pPr>
            <a:r>
              <a:rPr lang="lt-LT" sz="1600" i="0" dirty="0">
                <a:effectLst/>
                <a:latin typeface="Arial"/>
                <a:cs typeface="Arial"/>
              </a:rPr>
              <a:t>Įsėlį, </a:t>
            </a:r>
            <a:r>
              <a:rPr lang="lt-LT" sz="1600" i="0" dirty="0" err="1">
                <a:effectLst/>
                <a:latin typeface="Arial"/>
                <a:cs typeface="Arial"/>
              </a:rPr>
              <a:t>posėlį</a:t>
            </a:r>
            <a:r>
              <a:rPr lang="lt-LT" sz="1600" i="0" dirty="0">
                <a:effectLst/>
                <a:latin typeface="Arial"/>
                <a:cs typeface="Arial"/>
              </a:rPr>
              <a:t>, tarpinius pasėlius per </a:t>
            </a:r>
            <a:r>
              <a:rPr lang="lt-LT" sz="1600" dirty="0">
                <a:latin typeface="Arial"/>
                <a:cs typeface="Arial"/>
              </a:rPr>
              <a:t>žiemą galima auginti:</a:t>
            </a:r>
          </a:p>
          <a:p>
            <a:pPr marL="628650" lvl="1" indent="-171450">
              <a:spcAft>
                <a:spcPts val="600"/>
              </a:spcAft>
              <a:buFont typeface="Arial" panose="020B0604020202020204" pitchFamily="34" charset="0"/>
              <a:buChar char="•"/>
            </a:pPr>
            <a:r>
              <a:rPr lang="lt-LT" sz="1600" dirty="0">
                <a:latin typeface="Arial"/>
                <a:cs typeface="Arial"/>
              </a:rPr>
              <a:t>laikotarpiais pagal agronomines rekomendacijas; </a:t>
            </a:r>
          </a:p>
          <a:p>
            <a:pPr marL="628650" lvl="1" indent="-171450">
              <a:spcAft>
                <a:spcPts val="600"/>
              </a:spcAft>
              <a:buFont typeface="Arial" panose="020B0604020202020204" pitchFamily="34" charset="0"/>
              <a:buChar char="•"/>
            </a:pPr>
            <a:r>
              <a:rPr lang="lt-LT" sz="1600" dirty="0">
                <a:latin typeface="Arial"/>
                <a:cs typeface="Arial"/>
              </a:rPr>
              <a:t>min. 6 savaites laisvai pasirenkamu periodu (reikia informuoti NMA).</a:t>
            </a:r>
          </a:p>
          <a:p>
            <a:pPr marL="171450" indent="-171450">
              <a:spcAft>
                <a:spcPts val="600"/>
              </a:spcAft>
              <a:buFont typeface="Arial" panose="020B0604020202020204" pitchFamily="34" charset="0"/>
              <a:buChar char="•"/>
            </a:pPr>
            <a:r>
              <a:rPr lang="lt-LT" sz="1600" b="1" dirty="0">
                <a:latin typeface="Arial"/>
                <a:cs typeface="Arial"/>
              </a:rPr>
              <a:t>Atkreipkite dėmesį! </a:t>
            </a:r>
            <a:r>
              <a:rPr lang="lt-LT" sz="1600" dirty="0">
                <a:latin typeface="Arial"/>
                <a:cs typeface="Arial"/>
              </a:rPr>
              <a:t>Jei GAAB </a:t>
            </a:r>
            <a:r>
              <a:rPr lang="lt-LT" sz="1600" dirty="0">
                <a:solidFill>
                  <a:srgbClr val="000000"/>
                </a:solidFill>
                <a:latin typeface="Arial"/>
                <a:cs typeface="Arial"/>
              </a:rPr>
              <a:t>7 užskaitai augami tarpiniai pasėliai per žiemą, su kuriais dalyvaujama ir ekologinėse sistemose, 6 savaičių laikotarpiu tų plotų negalima naudoti ganymui (min. 35 proc. ariamosios žemės plote);</a:t>
            </a:r>
          </a:p>
          <a:p>
            <a:pPr marL="171450" indent="-171450">
              <a:spcAft>
                <a:spcPts val="600"/>
              </a:spcAft>
              <a:buFont typeface="Arial" panose="020B0604020202020204" pitchFamily="34" charset="0"/>
              <a:buChar char="•"/>
            </a:pPr>
            <a:r>
              <a:rPr lang="lt-LT" sz="1600" dirty="0">
                <a:solidFill>
                  <a:srgbClr val="000000"/>
                </a:solidFill>
                <a:latin typeface="Arial"/>
                <a:cs typeface="Arial"/>
              </a:rPr>
              <a:t>Augalų kaitos reikalavimai netaikomi azotą kaupiančių augalų, ganyklų, daugiamečių pievų, daugiamečių sodinių, pūdymo ir kt. plotams, ekologiniams ūkiams.</a:t>
            </a:r>
          </a:p>
          <a:p>
            <a:pPr marL="171450" indent="-171450">
              <a:spcAft>
                <a:spcPts val="600"/>
              </a:spcAft>
              <a:buFont typeface="Arial" panose="020B0604020202020204" pitchFamily="34" charset="0"/>
              <a:buChar char="•"/>
            </a:pPr>
            <a:endParaRPr lang="lt-LT" sz="800" dirty="0">
              <a:solidFill>
                <a:srgbClr val="000000"/>
              </a:solidFill>
              <a:latin typeface="Arial"/>
              <a:cs typeface="Arial"/>
            </a:endParaRPr>
          </a:p>
        </p:txBody>
      </p:sp>
      <p:sp>
        <p:nvSpPr>
          <p:cNvPr id="2" name="TextBox 1">
            <a:extLst>
              <a:ext uri="{FF2B5EF4-FFF2-40B4-BE49-F238E27FC236}">
                <a16:creationId xmlns:a16="http://schemas.microsoft.com/office/drawing/2014/main" id="{85E07A0A-7B71-D807-A7DA-283A93D4E95D}"/>
              </a:ext>
            </a:extLst>
          </p:cNvPr>
          <p:cNvSpPr txBox="1"/>
          <p:nvPr/>
        </p:nvSpPr>
        <p:spPr>
          <a:xfrm>
            <a:off x="6444208" y="-13712"/>
            <a:ext cx="2694480" cy="5509200"/>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000" b="1" i="0" u="none" strike="noStrike" kern="1200" cap="none" spc="0" normalizeH="0" baseline="0" noProof="0" dirty="0">
                <a:ln>
                  <a:noFill/>
                </a:ln>
                <a:solidFill>
                  <a:srgbClr val="000000"/>
                </a:solidFill>
                <a:effectLst/>
                <a:uLnTx/>
                <a:uFillTx/>
                <a:latin typeface="Arial" charset="0"/>
                <a:ea typeface="+mn-ea"/>
                <a:cs typeface="+mn-cs"/>
              </a:rPr>
              <a:t>Svarbiausi pokyčiai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800" b="1" i="0" u="none" strike="noStrike" kern="1200" cap="none" spc="0" normalizeH="0" baseline="0" noProof="0" dirty="0">
                <a:ln>
                  <a:noFill/>
                </a:ln>
                <a:solidFill>
                  <a:srgbClr val="000000"/>
                </a:solidFill>
                <a:effectLst/>
                <a:uLnTx/>
                <a:uFillTx/>
                <a:latin typeface="Arial" charset="0"/>
                <a:ea typeface="+mn-ea"/>
                <a:cs typeface="+mn-cs"/>
              </a:rPr>
              <a:t>2024 → 2025</a:t>
            </a:r>
          </a:p>
          <a:p>
            <a:endParaRPr lang="lt-LT" sz="1400"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Augalų kaita kasmet</a:t>
            </a:r>
          </a:p>
          <a:p>
            <a:r>
              <a:rPr lang="lt-LT" sz="1600" b="1" dirty="0">
                <a:latin typeface="Arial" panose="020B0604020202020204" pitchFamily="34" charset="0"/>
                <a:cs typeface="Arial" panose="020B0604020202020204" pitchFamily="34" charset="0"/>
              </a:rPr>
              <a:t>35 proc.</a:t>
            </a: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Pasėlius bus galima auginti ilgiau tame pačiame plote → 3 m.</a:t>
            </a: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Nelieka specifinių reikalavimų kukurūzams. N</a:t>
            </a:r>
            <a:r>
              <a:rPr lang="lt-LT" sz="1600" b="1" dirty="0">
                <a:solidFill>
                  <a:srgbClr val="000000"/>
                </a:solidFill>
                <a:latin typeface="Arial"/>
                <a:cs typeface="Arial"/>
              </a:rPr>
              <a:t>ereikės įrodymų apie SG ar pašarų gamybą.</a:t>
            </a:r>
            <a:endParaRPr lang="lt-LT" sz="1600" b="1" dirty="0">
              <a:latin typeface="Arial" panose="020B0604020202020204" pitchFamily="34" charset="0"/>
              <a:cs typeface="Arial" panose="020B0604020202020204" pitchFamily="34" charset="0"/>
            </a:endParaRP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Gražinama galimybė vietoje augalų kaitos auginti antrinius pasėlius.</a:t>
            </a:r>
          </a:p>
          <a:p>
            <a:endParaRPr lang="lt-LT" sz="1600" b="1" dirty="0">
              <a:latin typeface="Arial" panose="020B0604020202020204" pitchFamily="34" charset="0"/>
              <a:cs typeface="Arial" panose="020B0604020202020204" pitchFamily="34" charset="0"/>
            </a:endParaRPr>
          </a:p>
          <a:p>
            <a:endParaRPr lang="lt-LT" sz="1400" b="1" dirty="0">
              <a:latin typeface="Arial"/>
              <a:cs typeface="Arial"/>
            </a:endParaRPr>
          </a:p>
        </p:txBody>
      </p:sp>
    </p:spTree>
    <p:extLst>
      <p:ext uri="{BB962C8B-B14F-4D97-AF65-F5344CB8AC3E}">
        <p14:creationId xmlns:p14="http://schemas.microsoft.com/office/powerpoint/2010/main" val="113819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18FA2-FA68-D6FF-7563-73A4D8406907}"/>
            </a:ext>
          </a:extLst>
        </p:cNvPr>
        <p:cNvGrpSpPr/>
        <p:nvPr/>
      </p:nvGrpSpPr>
      <p:grpSpPr>
        <a:xfrm>
          <a:off x="0" y="0"/>
          <a:ext cx="0" cy="0"/>
          <a:chOff x="0" y="0"/>
          <a:chExt cx="0" cy="0"/>
        </a:xfrm>
      </p:grpSpPr>
      <p:sp>
        <p:nvSpPr>
          <p:cNvPr id="3" name="Stačiakampis 2">
            <a:extLst>
              <a:ext uri="{FF2B5EF4-FFF2-40B4-BE49-F238E27FC236}">
                <a16:creationId xmlns:a16="http://schemas.microsoft.com/office/drawing/2014/main" id="{B3EC3E82-4BF4-B52C-54A9-D20DB1911AD8}"/>
              </a:ext>
            </a:extLst>
          </p:cNvPr>
          <p:cNvSpPr/>
          <p:nvPr/>
        </p:nvSpPr>
        <p:spPr>
          <a:xfrm>
            <a:off x="6444209" y="0"/>
            <a:ext cx="2694480" cy="6858000"/>
          </a:xfrm>
          <a:prstGeom prst="rect">
            <a:avLst/>
          </a:prstGeom>
          <a:solidFill>
            <a:srgbClr val="D6AE78"/>
          </a:soli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extBox 7">
            <a:extLst>
              <a:ext uri="{FF2B5EF4-FFF2-40B4-BE49-F238E27FC236}">
                <a16:creationId xmlns:a16="http://schemas.microsoft.com/office/drawing/2014/main" id="{92C68856-148D-9160-FED3-A0759B78E129}"/>
              </a:ext>
            </a:extLst>
          </p:cNvPr>
          <p:cNvSpPr txBox="1"/>
          <p:nvPr/>
        </p:nvSpPr>
        <p:spPr>
          <a:xfrm>
            <a:off x="107504" y="901923"/>
            <a:ext cx="6264696" cy="5847755"/>
          </a:xfrm>
          <a:prstGeom prst="rect">
            <a:avLst/>
          </a:prstGeom>
          <a:noFill/>
        </p:spPr>
        <p:txBody>
          <a:bodyPr wrap="square" lIns="91440" tIns="45720" rIns="91440" bIns="45720" rtlCol="0" anchor="t">
            <a:spAutoFit/>
          </a:bodyPr>
          <a:lstStyle/>
          <a:p>
            <a:pPr fontAlgn="base"/>
            <a:r>
              <a:rPr lang="lt-LT" sz="2800" b="1" dirty="0">
                <a:solidFill>
                  <a:srgbClr val="C38A3D"/>
                </a:solidFill>
                <a:latin typeface="Arial"/>
                <a:cs typeface="Arial"/>
              </a:rPr>
              <a:t>GAAB 8 - </a:t>
            </a:r>
            <a:r>
              <a:rPr lang="lt-LT" sz="2800" b="1" dirty="0">
                <a:solidFill>
                  <a:srgbClr val="C38A3D"/>
                </a:solidFill>
                <a:latin typeface="Arial" panose="020B0604020202020204" pitchFamily="34" charset="0"/>
              </a:rPr>
              <a:t>Biologinė įvairovė ir kraštovaizdis </a:t>
            </a:r>
            <a:endParaRPr lang="lt-LT" sz="2800" dirty="0">
              <a:solidFill>
                <a:srgbClr val="C38A3D"/>
              </a:solidFill>
              <a:latin typeface="Arial" panose="020B0604020202020204" pitchFamily="34" charset="0"/>
              <a:cs typeface="Arial" panose="020B0604020202020204" pitchFamily="34" charset="0"/>
            </a:endParaRPr>
          </a:p>
          <a:p>
            <a:pPr fontAlgn="base"/>
            <a:endParaRPr lang="lt-LT" sz="1200" b="1" i="0" u="none" strike="noStrike" dirty="0">
              <a:solidFill>
                <a:srgbClr val="C38A3D"/>
              </a:solidFill>
              <a:effectLst/>
              <a:latin typeface="Arial"/>
              <a:cs typeface="Arial"/>
            </a:endParaRPr>
          </a:p>
          <a:p>
            <a:pPr fontAlgn="base">
              <a:spcAft>
                <a:spcPts val="600"/>
              </a:spcAft>
            </a:pPr>
            <a:r>
              <a:rPr lang="lt-LT" sz="1600" b="1" i="0" u="none" strike="noStrike" dirty="0">
                <a:solidFill>
                  <a:srgbClr val="C38A3D"/>
                </a:solidFill>
                <a:effectLst/>
                <a:latin typeface="Arial"/>
                <a:cs typeface="Arial"/>
              </a:rPr>
              <a:t>Pagrindinės sąlygos:</a:t>
            </a:r>
            <a:r>
              <a:rPr lang="lt-LT" sz="1600" b="0" i="0" dirty="0">
                <a:solidFill>
                  <a:srgbClr val="C38A3D"/>
                </a:solidFill>
                <a:effectLst/>
                <a:latin typeface="Arial"/>
                <a:cs typeface="Arial"/>
              </a:rPr>
              <a:t>​</a:t>
            </a:r>
          </a:p>
          <a:p>
            <a:pPr marL="171450" indent="-171450" rtl="0" fontAlgn="base">
              <a:spcAft>
                <a:spcPts val="600"/>
              </a:spcAft>
              <a:buFont typeface="Arial" panose="020B0604020202020204" pitchFamily="34" charset="0"/>
              <a:buChar char="•"/>
            </a:pPr>
            <a:r>
              <a:rPr lang="lt-LT" sz="1600" b="1" dirty="0">
                <a:latin typeface="Arial" panose="020B0604020202020204" pitchFamily="34" charset="0"/>
                <a:cs typeface="Arial" panose="020B0604020202020204" pitchFamily="34" charset="0"/>
              </a:rPr>
              <a:t>Nelieka reikalavimų skirti min. 4 (ar 7) proc. </a:t>
            </a:r>
            <a:r>
              <a:rPr lang="lt-LT" sz="1600" b="0" i="0" u="none" strike="noStrike" dirty="0">
                <a:effectLst/>
                <a:latin typeface="Arial"/>
                <a:cs typeface="Arial"/>
              </a:rPr>
              <a:t>ariamosios žemės negamybinėms veikloms;</a:t>
            </a:r>
            <a:endParaRPr lang="lt-LT" sz="1600" dirty="0">
              <a:latin typeface="Arial" panose="020B0604020202020204" pitchFamily="34" charset="0"/>
              <a:cs typeface="Arial" panose="020B0604020202020204" pitchFamily="34" charset="0"/>
            </a:endParaRPr>
          </a:p>
          <a:p>
            <a:pPr marL="171450" indent="-171450" fontAlgn="base">
              <a:spcAft>
                <a:spcPts val="600"/>
              </a:spcAft>
              <a:buFont typeface="Arial" panose="020B0604020202020204" pitchFamily="34" charset="0"/>
              <a:buChar char="•"/>
            </a:pPr>
            <a:r>
              <a:rPr lang="lt-LT" sz="1600" dirty="0">
                <a:latin typeface="Arial"/>
                <a:cs typeface="Arial"/>
              </a:rPr>
              <a:t>Deklaruotus kraštovaizdžio elementus bus privaloma išlaikyti. Taikoma tik 2 elementams</a:t>
            </a:r>
            <a:r>
              <a:rPr lang="en-US" sz="1600" dirty="0">
                <a:latin typeface="Arial"/>
                <a:cs typeface="Arial"/>
              </a:rPr>
              <a:t>​</a:t>
            </a:r>
            <a:r>
              <a:rPr lang="lt-LT" sz="1600" dirty="0">
                <a:latin typeface="Arial"/>
                <a:cs typeface="Arial"/>
              </a:rPr>
              <a:t>:</a:t>
            </a:r>
          </a:p>
          <a:p>
            <a:pPr marL="628650" lvl="1" indent="-171450" fontAlgn="base">
              <a:spcAft>
                <a:spcPts val="600"/>
              </a:spcAft>
              <a:buFont typeface="Arial" panose="020B0604020202020204" pitchFamily="34" charset="0"/>
              <a:buChar char="•"/>
            </a:pPr>
            <a:r>
              <a:rPr lang="lt-LT" sz="1600" dirty="0">
                <a:latin typeface="Arial"/>
                <a:cs typeface="Arial"/>
              </a:rPr>
              <a:t>miškeliai, medžių ir krūmų grupės, žolinė danga, želdynai ir (ar) želdiniai (įskaitant apleistas sodybvietes ar apleistus ūkinius pastatus, kurie nėra vyraujantys, tačiau galintys teikti prieglobstį faunai ir naudą biologinei įvairovei taip prisidedant prie GAAB 8 tikslo);</a:t>
            </a:r>
          </a:p>
          <a:p>
            <a:pPr marL="628650" lvl="1" indent="-171450">
              <a:spcAft>
                <a:spcPts val="600"/>
              </a:spcAft>
              <a:buFont typeface="Arial" panose="020B0604020202020204" pitchFamily="34" charset="0"/>
              <a:buChar char="•"/>
            </a:pPr>
            <a:r>
              <a:rPr lang="lt-LT" sz="1600" dirty="0">
                <a:latin typeface="Arial"/>
                <a:cs typeface="Arial"/>
              </a:rPr>
              <a:t>vandens telkiniai (kūdros, tvenkiniai, ežerėliai). </a:t>
            </a:r>
          </a:p>
          <a:p>
            <a:pPr marL="171450" indent="-171450">
              <a:spcAft>
                <a:spcPts val="600"/>
              </a:spcAft>
              <a:buFont typeface="Arial" panose="020B0604020202020204" pitchFamily="34" charset="0"/>
              <a:buChar char="•"/>
            </a:pPr>
            <a:r>
              <a:rPr lang="lt-LT" sz="1600" dirty="0">
                <a:latin typeface="Arial"/>
                <a:cs typeface="Arial"/>
              </a:rPr>
              <a:t>Išsiplečia taikymo sritis - bus </a:t>
            </a:r>
            <a:r>
              <a:rPr lang="lt-LT" sz="1600" b="1" dirty="0">
                <a:latin typeface="Arial"/>
                <a:cs typeface="Arial"/>
              </a:rPr>
              <a:t>taikoma ariamojoje žemėje, ganyklose ir pievose, daugiamečiuose sodiniuose. </a:t>
            </a:r>
            <a:endParaRPr lang="lt-LT" sz="1600" dirty="0">
              <a:latin typeface="Arial"/>
              <a:cs typeface="Arial"/>
            </a:endParaRPr>
          </a:p>
          <a:p>
            <a:pPr marL="171450" indent="-171450" rtl="0" fontAlgn="base">
              <a:spcAft>
                <a:spcPts val="600"/>
              </a:spcAft>
              <a:buFont typeface="Arial" panose="020B0604020202020204" pitchFamily="34" charset="0"/>
              <a:buChar char="•"/>
            </a:pPr>
            <a:r>
              <a:rPr lang="lt-LT" sz="1600" b="1" i="0" u="none" strike="noStrike" dirty="0">
                <a:effectLst/>
                <a:latin typeface="Arial"/>
                <a:cs typeface="Arial"/>
              </a:rPr>
              <a:t>Visose teritorijose </a:t>
            </a:r>
            <a:r>
              <a:rPr lang="lt-LT" sz="1600" b="0" i="0" u="none" strike="noStrike" dirty="0">
                <a:effectLst/>
                <a:latin typeface="Arial"/>
                <a:cs typeface="Arial"/>
              </a:rPr>
              <a:t>draudžiama kirsti ir genėti medžius ir gyvatvores paukščių jauniklių perėjimo ir augimo metu, t. y. nuo kovo 1 d. iki rugpjūčio 1 d.</a:t>
            </a:r>
            <a:r>
              <a:rPr lang="en-US" sz="1600" b="0" i="0" dirty="0">
                <a:effectLst/>
                <a:latin typeface="Arial"/>
                <a:cs typeface="Arial"/>
              </a:rPr>
              <a:t>​</a:t>
            </a:r>
            <a:endParaRPr lang="lt-LT" sz="1600" b="0" i="0" dirty="0">
              <a:effectLst/>
              <a:latin typeface="Arial"/>
              <a:cs typeface="Arial"/>
            </a:endParaRPr>
          </a:p>
          <a:p>
            <a:pPr algn="just"/>
            <a:endParaRPr lang="lt-LT" sz="1100" dirty="0">
              <a:solidFill>
                <a:srgbClr val="000000"/>
              </a:solidFill>
              <a:latin typeface="Arial"/>
              <a:cs typeface="Arial"/>
            </a:endParaRPr>
          </a:p>
        </p:txBody>
      </p:sp>
      <p:sp>
        <p:nvSpPr>
          <p:cNvPr id="2" name="TextBox 1">
            <a:extLst>
              <a:ext uri="{FF2B5EF4-FFF2-40B4-BE49-F238E27FC236}">
                <a16:creationId xmlns:a16="http://schemas.microsoft.com/office/drawing/2014/main" id="{3FA73B59-378D-EB78-EF4B-96C0252C0006}"/>
              </a:ext>
            </a:extLst>
          </p:cNvPr>
          <p:cNvSpPr txBox="1"/>
          <p:nvPr/>
        </p:nvSpPr>
        <p:spPr>
          <a:xfrm>
            <a:off x="6444208" y="-13712"/>
            <a:ext cx="2694480" cy="5509200"/>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000" b="1" i="0" u="none" strike="noStrike" kern="1200" cap="none" spc="0" normalizeH="0" baseline="0" noProof="0" dirty="0">
                <a:ln>
                  <a:noFill/>
                </a:ln>
                <a:solidFill>
                  <a:srgbClr val="000000"/>
                </a:solidFill>
                <a:effectLst/>
                <a:uLnTx/>
                <a:uFillTx/>
                <a:latin typeface="Arial" charset="0"/>
                <a:ea typeface="+mn-ea"/>
                <a:cs typeface="+mn-cs"/>
              </a:rPr>
              <a:t>Svarbiausi pokyčiai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800" b="1" i="0" u="none" strike="noStrike" kern="1200" cap="none" spc="0" normalizeH="0" baseline="0" noProof="0" dirty="0">
                <a:ln>
                  <a:noFill/>
                </a:ln>
                <a:solidFill>
                  <a:srgbClr val="000000"/>
                </a:solidFill>
                <a:effectLst/>
                <a:uLnTx/>
                <a:uFillTx/>
                <a:latin typeface="Arial" charset="0"/>
                <a:ea typeface="+mn-ea"/>
                <a:cs typeface="+mn-cs"/>
              </a:rPr>
              <a:t>2024 → 2025</a:t>
            </a:r>
          </a:p>
          <a:p>
            <a:endParaRPr lang="lt-LT" sz="1400"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Kardinaliai keičiasi standarto reikalavimai -</a:t>
            </a:r>
          </a:p>
          <a:p>
            <a:r>
              <a:rPr lang="lt-LT" sz="1600" b="1" dirty="0">
                <a:latin typeface="Arial" panose="020B0604020202020204" pitchFamily="34" charset="0"/>
                <a:cs typeface="Arial" panose="020B0604020202020204" pitchFamily="34" charset="0"/>
              </a:rPr>
              <a:t>nelieka reikalavimų skirti plotus negamybinėms veikloms.</a:t>
            </a: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Savanoriškais KE išlaikymas ariamojoje žemėje, pievose, daugiamečiuose sodiniuose. </a:t>
            </a: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Draudimas kirsti ir genėti medžius bus taikomas ne tik Natura2000 teritorijose.</a:t>
            </a:r>
          </a:p>
          <a:p>
            <a:endParaRPr lang="lt-LT" sz="1400" b="1" dirty="0">
              <a:latin typeface="Arial"/>
              <a:cs typeface="Arial"/>
            </a:endParaRPr>
          </a:p>
        </p:txBody>
      </p:sp>
    </p:spTree>
    <p:extLst>
      <p:ext uri="{BB962C8B-B14F-4D97-AF65-F5344CB8AC3E}">
        <p14:creationId xmlns:p14="http://schemas.microsoft.com/office/powerpoint/2010/main" val="320251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AB8B5-ACF6-2C2F-7FAC-1567261F500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D0A42F7-496E-E5DD-84F2-610D3A1F4253}"/>
              </a:ext>
            </a:extLst>
          </p:cNvPr>
          <p:cNvSpPr txBox="1"/>
          <p:nvPr/>
        </p:nvSpPr>
        <p:spPr>
          <a:xfrm>
            <a:off x="168152" y="2852936"/>
            <a:ext cx="8928992" cy="523220"/>
          </a:xfrm>
          <a:prstGeom prst="rect">
            <a:avLst/>
          </a:prstGeom>
          <a:noFill/>
        </p:spPr>
        <p:txBody>
          <a:bodyPr wrap="square" lIns="91440" tIns="45720" rIns="91440" bIns="45720" rtlCol="0" anchor="t">
            <a:spAutoFit/>
          </a:bodyPr>
          <a:lstStyle/>
          <a:p>
            <a:pPr algn="ctr" fontAlgn="base"/>
            <a:r>
              <a:rPr lang="lt-LT" sz="2800" b="1" dirty="0">
                <a:solidFill>
                  <a:srgbClr val="C38A3D"/>
                </a:solidFill>
              </a:rPr>
              <a:t>AČIŪ UŽ DĖMESĮ</a:t>
            </a:r>
            <a:r>
              <a:rPr lang="en-US" sz="2800" b="1" dirty="0">
                <a:solidFill>
                  <a:srgbClr val="C38A3D"/>
                </a:solidFill>
              </a:rPr>
              <a:t>!</a:t>
            </a:r>
            <a:endParaRPr lang="lt-LT" sz="1600" b="1" dirty="0">
              <a:solidFill>
                <a:srgbClr val="C38A3D"/>
              </a:solidFill>
              <a:latin typeface="Arial" panose="020B0604020202020204" pitchFamily="34" charset="0"/>
            </a:endParaRPr>
          </a:p>
        </p:txBody>
      </p:sp>
      <p:sp>
        <p:nvSpPr>
          <p:cNvPr id="3" name="TextBox 2">
            <a:extLst>
              <a:ext uri="{FF2B5EF4-FFF2-40B4-BE49-F238E27FC236}">
                <a16:creationId xmlns:a16="http://schemas.microsoft.com/office/drawing/2014/main" id="{9205763B-33ED-1B0B-EF8C-BACAF06E73FF}"/>
              </a:ext>
            </a:extLst>
          </p:cNvPr>
          <p:cNvSpPr txBox="1"/>
          <p:nvPr/>
        </p:nvSpPr>
        <p:spPr>
          <a:xfrm>
            <a:off x="395536" y="3501008"/>
            <a:ext cx="8496944" cy="954107"/>
          </a:xfrm>
          <a:prstGeom prst="rect">
            <a:avLst/>
          </a:prstGeom>
          <a:noFill/>
        </p:spPr>
        <p:txBody>
          <a:bodyPr wrap="square">
            <a:spAutoFit/>
          </a:bodyPr>
          <a:lstStyle/>
          <a:p>
            <a:pPr algn="ctr" fontAlgn="base">
              <a:lnSpc>
                <a:spcPct val="150000"/>
              </a:lnSpc>
            </a:pPr>
            <a:r>
              <a:rPr lang="lt-LT" sz="1600" b="1" dirty="0">
                <a:solidFill>
                  <a:srgbClr val="C38A3D"/>
                </a:solidFill>
                <a:latin typeface="Arial" panose="020B0604020202020204" pitchFamily="34" charset="0"/>
              </a:rPr>
              <a:t>Konsultacijos dėl GAAB – </a:t>
            </a:r>
            <a:r>
              <a:rPr lang="lt-LT" sz="1600" b="1" dirty="0" err="1">
                <a:solidFill>
                  <a:srgbClr val="C38A3D"/>
                </a:solidFill>
                <a:latin typeface="Arial" panose="020B0604020202020204" pitchFamily="34" charset="0"/>
              </a:rPr>
              <a:t>tiesiogines@zum.lt</a:t>
            </a:r>
            <a:endParaRPr lang="lt-LT" sz="1600" b="1" dirty="0">
              <a:solidFill>
                <a:srgbClr val="C38A3D"/>
              </a:solidFill>
              <a:latin typeface="Arial" panose="020B0604020202020204" pitchFamily="34" charset="0"/>
            </a:endParaRPr>
          </a:p>
          <a:p>
            <a:pPr algn="ctr" fontAlgn="base"/>
            <a:r>
              <a:rPr lang="lt-LT" sz="1600" b="1" dirty="0">
                <a:solidFill>
                  <a:srgbClr val="C38A3D"/>
                </a:solidFill>
                <a:latin typeface="Arial" panose="020B0604020202020204" pitchFamily="34" charset="0"/>
              </a:rPr>
              <a:t>Naujausi GAAB reikalavimų žemėlapiai – </a:t>
            </a:r>
          </a:p>
          <a:p>
            <a:pPr algn="ctr" fontAlgn="base"/>
            <a:r>
              <a:rPr lang="lt-LT" sz="1600" b="1" dirty="0">
                <a:solidFill>
                  <a:srgbClr val="C38A3D"/>
                </a:solidFill>
                <a:latin typeface="Arial" panose="020B0604020202020204" pitchFamily="34" charset="0"/>
              </a:rPr>
              <a:t>https://zuikvc.maps.arcgis.com/; rubrika „GAAB ir VR“ </a:t>
            </a:r>
          </a:p>
        </p:txBody>
      </p:sp>
    </p:spTree>
    <p:extLst>
      <p:ext uri="{BB962C8B-B14F-4D97-AF65-F5344CB8AC3E}">
        <p14:creationId xmlns:p14="http://schemas.microsoft.com/office/powerpoint/2010/main" val="150074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C921F-DF8E-7FBA-F64D-B203781CC0C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4E9A8A0-CE72-68B3-284F-F19E9B2DCD7C}"/>
              </a:ext>
            </a:extLst>
          </p:cNvPr>
          <p:cNvSpPr txBox="1"/>
          <p:nvPr/>
        </p:nvSpPr>
        <p:spPr>
          <a:xfrm>
            <a:off x="107504" y="998937"/>
            <a:ext cx="8496944" cy="4086247"/>
          </a:xfrm>
          <a:prstGeom prst="rect">
            <a:avLst/>
          </a:prstGeom>
          <a:noFill/>
        </p:spPr>
        <p:txBody>
          <a:bodyPr wrap="square" lIns="91440" tIns="45720" rIns="91440" bIns="45720" rtlCol="0" anchor="t">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sz="1600" b="0" i="0" u="none" strike="noStrike" cap="none" normalizeH="0" baseline="0" noProof="0" dirty="0">
                <a:ln>
                  <a:noFill/>
                </a:ln>
                <a:solidFill>
                  <a:prstClr val="black"/>
                </a:solidFill>
                <a:effectLst/>
                <a:uLnTx/>
                <a:uFillTx/>
                <a:latin typeface="+mn-lt"/>
                <a:ea typeface="+mn-ea"/>
                <a:cs typeface="+mn-cs"/>
              </a:rPr>
              <a:t>GAAB </a:t>
            </a:r>
            <a:r>
              <a:rPr kumimoji="0" lang="lt-LT" sz="1600" b="0" i="0" u="none" strike="noStrike" cap="none" normalizeH="0" noProof="0" dirty="0">
                <a:ln>
                  <a:noFill/>
                </a:ln>
                <a:solidFill>
                  <a:prstClr val="black"/>
                </a:solidFill>
                <a:effectLst/>
                <a:uLnTx/>
                <a:uFillTx/>
                <a:latin typeface="+mn-lt"/>
                <a:ea typeface="+mn-ea"/>
                <a:cs typeface="+mn-cs"/>
              </a:rPr>
              <a:t>- tai standartų rinkinys, kuris, kartu su valdymo reikalavimais, sudaro paramos sąlygas (</a:t>
            </a:r>
            <a:r>
              <a:rPr kumimoji="0" lang="lt-LT" sz="1600" b="0" i="1" u="none" strike="noStrike" cap="none" normalizeH="0" noProof="0" dirty="0">
                <a:ln>
                  <a:noFill/>
                </a:ln>
                <a:solidFill>
                  <a:prstClr val="black"/>
                </a:solidFill>
                <a:effectLst/>
                <a:uLnTx/>
                <a:uFillTx/>
                <a:latin typeface="+mn-lt"/>
                <a:ea typeface="+mn-ea"/>
                <a:cs typeface="+mn-cs"/>
              </a:rPr>
              <a:t>angl. </a:t>
            </a:r>
            <a:r>
              <a:rPr kumimoji="0" lang="lt-LT" sz="1600" b="0" i="1" u="none" strike="noStrike" cap="none" normalizeH="0" noProof="0" dirty="0" err="1">
                <a:ln>
                  <a:noFill/>
                </a:ln>
                <a:solidFill>
                  <a:prstClr val="black"/>
                </a:solidFill>
                <a:effectLst/>
                <a:uLnTx/>
                <a:uFillTx/>
                <a:latin typeface="+mn-lt"/>
                <a:ea typeface="+mn-ea"/>
                <a:cs typeface="+mn-cs"/>
              </a:rPr>
              <a:t>conditionality</a:t>
            </a:r>
            <a:r>
              <a:rPr kumimoji="0" lang="lt-LT" sz="1600" b="0" i="0" u="none" strike="noStrike" cap="none" normalizeH="0" noProof="0" dirty="0">
                <a:ln>
                  <a:noFill/>
                </a:ln>
                <a:solidFill>
                  <a:prstClr val="black"/>
                </a:solidFill>
                <a:effectLst/>
                <a:uLnTx/>
                <a:uFillTx/>
                <a:latin typeface="+mn-lt"/>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sz="1600" b="0" i="0" u="none" strike="noStrike" cap="none" normalizeH="0" noProof="0" dirty="0">
                <a:ln>
                  <a:noFill/>
                </a:ln>
                <a:solidFill>
                  <a:prstClr val="black"/>
                </a:solidFill>
                <a:effectLst/>
                <a:uLnTx/>
                <a:uFillTx/>
                <a:latin typeface="+mn-lt"/>
                <a:ea typeface="+mn-ea"/>
                <a:cs typeface="+mn-cs"/>
              </a:rPr>
              <a:t>Reikalavimus </a:t>
            </a:r>
            <a:r>
              <a:rPr kumimoji="0" lang="lt-LT" sz="1600" i="0" u="none" strike="noStrike" cap="none" normalizeH="0" noProof="0" dirty="0">
                <a:ln>
                  <a:noFill/>
                </a:ln>
                <a:solidFill>
                  <a:prstClr val="black"/>
                </a:solidFill>
                <a:effectLst/>
                <a:uLnTx/>
                <a:uFillTx/>
                <a:latin typeface="+mn-lt"/>
                <a:ea typeface="+mn-ea"/>
                <a:cs typeface="+mn-cs"/>
              </a:rPr>
              <a:t>privalomo įgyvendinti valstybės narės, ūkininkai – laikytis reikalavimų.</a:t>
            </a:r>
          </a:p>
          <a:p>
            <a:pPr rtl="0" fontAlgn="base"/>
            <a:endParaRPr lang="lt-LT" sz="2800" b="1" dirty="0">
              <a:solidFill>
                <a:srgbClr val="C38A3D"/>
              </a:solidFill>
              <a:latin typeface="Arial" pitchFamily="34" charset="0"/>
              <a:cs typeface="Arial" pitchFamily="34" charset="0"/>
            </a:endParaRPr>
          </a:p>
          <a:p>
            <a:pPr rtl="0" fontAlgn="base"/>
            <a:r>
              <a:rPr lang="lt-LT" sz="2000" b="1" dirty="0">
                <a:solidFill>
                  <a:srgbClr val="C38A3D"/>
                </a:solidFill>
                <a:latin typeface="Arial" pitchFamily="34" charset="0"/>
                <a:cs typeface="Arial" pitchFamily="34" charset="0"/>
              </a:rPr>
              <a:t>GAAB 1 - Daugiamečių pievų apsauga</a:t>
            </a:r>
          </a:p>
          <a:p>
            <a:r>
              <a:rPr lang="lt-LT" sz="2000" b="1" dirty="0">
                <a:solidFill>
                  <a:srgbClr val="C38A3D"/>
                </a:solidFill>
                <a:latin typeface="Arial"/>
                <a:cs typeface="Arial"/>
              </a:rPr>
              <a:t>GAAB 2 - </a:t>
            </a:r>
            <a:r>
              <a:rPr lang="lt-LT" sz="2000" b="1" dirty="0">
                <a:solidFill>
                  <a:srgbClr val="C38A3D"/>
                </a:solidFill>
                <a:latin typeface="Arial" pitchFamily="34" charset="0"/>
                <a:cs typeface="Arial" pitchFamily="34" charset="0"/>
              </a:rPr>
              <a:t>Šlapynių ir durpžemių apsauga </a:t>
            </a:r>
            <a:endParaRPr lang="lt-LT" sz="2000" b="1" i="0" u="none" strike="noStrike" dirty="0">
              <a:solidFill>
                <a:srgbClr val="C38A3D"/>
              </a:solidFill>
              <a:effectLst/>
              <a:latin typeface="Arial"/>
              <a:cs typeface="Arial"/>
            </a:endParaRPr>
          </a:p>
          <a:p>
            <a:pPr rtl="0" fontAlgn="base"/>
            <a:r>
              <a:rPr lang="lt-LT" sz="2000" b="1" dirty="0">
                <a:solidFill>
                  <a:srgbClr val="C38A3D"/>
                </a:solidFill>
                <a:latin typeface="Arial" pitchFamily="34" charset="0"/>
                <a:cs typeface="Arial" pitchFamily="34" charset="0"/>
              </a:rPr>
              <a:t>GAAB 3 - Draudimas deginti ražienas</a:t>
            </a:r>
          </a:p>
          <a:p>
            <a:r>
              <a:rPr lang="lt-LT" sz="2000" b="1" dirty="0">
                <a:solidFill>
                  <a:srgbClr val="C38A3D"/>
                </a:solidFill>
                <a:latin typeface="Arial" pitchFamily="34" charset="0"/>
                <a:cs typeface="Arial" pitchFamily="34" charset="0"/>
              </a:rPr>
              <a:t>GAAB 4 - </a:t>
            </a:r>
            <a:r>
              <a:rPr lang="lt-LT" sz="2000" b="1" dirty="0">
                <a:solidFill>
                  <a:srgbClr val="C38A3D"/>
                </a:solidFill>
                <a:latin typeface="Arial" panose="020B0604020202020204" pitchFamily="34" charset="0"/>
              </a:rPr>
              <a:t>Paviršinių vandens telkinių apsauga</a:t>
            </a:r>
          </a:p>
          <a:p>
            <a:r>
              <a:rPr lang="lt-LT" sz="2000" b="1" dirty="0">
                <a:solidFill>
                  <a:srgbClr val="C38A3D"/>
                </a:solidFill>
                <a:latin typeface="Arial" panose="020B0604020202020204" pitchFamily="34" charset="0"/>
              </a:rPr>
              <a:t>GAAB 5 - Erozijai jautrių teritorijų apsauga </a:t>
            </a:r>
            <a:endParaRPr lang="lt-LT" sz="2000" dirty="0">
              <a:solidFill>
                <a:srgbClr val="C38A3D"/>
              </a:solidFill>
              <a:latin typeface="Arial"/>
              <a:cs typeface="Arial"/>
            </a:endParaRPr>
          </a:p>
          <a:p>
            <a:r>
              <a:rPr lang="lt-LT" sz="2000" b="1" dirty="0">
                <a:solidFill>
                  <a:srgbClr val="C38A3D"/>
                </a:solidFill>
                <a:latin typeface="Arial" pitchFamily="34" charset="0"/>
                <a:cs typeface="Arial" pitchFamily="34" charset="0"/>
              </a:rPr>
              <a:t>GAAB 6 - </a:t>
            </a:r>
            <a:r>
              <a:rPr lang="lt-LT" sz="2000" b="1" dirty="0">
                <a:solidFill>
                  <a:srgbClr val="C38A3D"/>
                </a:solidFill>
                <a:latin typeface="Arial" panose="020B0604020202020204" pitchFamily="34" charset="0"/>
              </a:rPr>
              <a:t>Dirvos apsauga jautriausiu periodu</a:t>
            </a:r>
          </a:p>
          <a:p>
            <a:r>
              <a:rPr lang="lt-LT" sz="2000" b="1" dirty="0">
                <a:solidFill>
                  <a:srgbClr val="C38A3D"/>
                </a:solidFill>
                <a:latin typeface="Arial" panose="020B0604020202020204" pitchFamily="34" charset="0"/>
                <a:cs typeface="Arial" panose="020B0604020202020204" pitchFamily="34" charset="0"/>
              </a:rPr>
              <a:t>GAAB 7 - Augalų kaita </a:t>
            </a:r>
          </a:p>
          <a:p>
            <a:r>
              <a:rPr lang="lt-LT" sz="2000" b="1" dirty="0">
                <a:solidFill>
                  <a:srgbClr val="C38A3D"/>
                </a:solidFill>
                <a:latin typeface="Arial"/>
                <a:cs typeface="Arial"/>
              </a:rPr>
              <a:t>GAAB 8 - </a:t>
            </a:r>
            <a:r>
              <a:rPr lang="lt-LT" sz="2000" b="1" dirty="0">
                <a:solidFill>
                  <a:srgbClr val="C38A3D"/>
                </a:solidFill>
                <a:latin typeface="Arial" panose="020B0604020202020204" pitchFamily="34" charset="0"/>
              </a:rPr>
              <a:t>Biologinė įvairovė ir kraštovaizdis </a:t>
            </a:r>
            <a:endParaRPr lang="lt-LT" sz="2000" dirty="0">
              <a:solidFill>
                <a:srgbClr val="C38A3D"/>
              </a:solidFill>
              <a:latin typeface="Arial" panose="020B0604020202020204" pitchFamily="34" charset="0"/>
              <a:cs typeface="Arial" panose="020B0604020202020204" pitchFamily="34" charset="0"/>
            </a:endParaRPr>
          </a:p>
          <a:p>
            <a:r>
              <a:rPr lang="lt-LT" sz="2000" b="1" dirty="0">
                <a:solidFill>
                  <a:srgbClr val="C38A3D"/>
                </a:solidFill>
                <a:latin typeface="Arial" pitchFamily="34" charset="0"/>
                <a:cs typeface="Arial" pitchFamily="34" charset="0"/>
              </a:rPr>
              <a:t>GAAB 9 - </a:t>
            </a:r>
            <a:r>
              <a:rPr lang="lt-LT" sz="2000" b="1" dirty="0">
                <a:solidFill>
                  <a:srgbClr val="C38A3D"/>
                </a:solidFill>
                <a:latin typeface="Arial" panose="020B0604020202020204" pitchFamily="34" charset="0"/>
              </a:rPr>
              <a:t>Aplinkos atžvilgiu jautrių daugiamečių pievų apsauga</a:t>
            </a:r>
          </a:p>
        </p:txBody>
      </p:sp>
    </p:spTree>
    <p:extLst>
      <p:ext uri="{BB962C8B-B14F-4D97-AF65-F5344CB8AC3E}">
        <p14:creationId xmlns:p14="http://schemas.microsoft.com/office/powerpoint/2010/main" val="253793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tačiakampis 30">
            <a:extLst>
              <a:ext uri="{FF2B5EF4-FFF2-40B4-BE49-F238E27FC236}">
                <a16:creationId xmlns:a16="http://schemas.microsoft.com/office/drawing/2014/main" id="{CCEA614B-B9BB-69DF-1557-3D7C8DEA5741}"/>
              </a:ext>
            </a:extLst>
          </p:cNvPr>
          <p:cNvSpPr/>
          <p:nvPr/>
        </p:nvSpPr>
        <p:spPr>
          <a:xfrm>
            <a:off x="6803404" y="2568874"/>
            <a:ext cx="2089075" cy="2156270"/>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Stačiakampis 3">
            <a:extLst>
              <a:ext uri="{FF2B5EF4-FFF2-40B4-BE49-F238E27FC236}">
                <a16:creationId xmlns:a16="http://schemas.microsoft.com/office/drawing/2014/main" id="{A1FC8527-203A-3A55-15F5-94609118FB9B}"/>
              </a:ext>
            </a:extLst>
          </p:cNvPr>
          <p:cNvSpPr/>
          <p:nvPr/>
        </p:nvSpPr>
        <p:spPr>
          <a:xfrm>
            <a:off x="122709" y="2568874"/>
            <a:ext cx="6680696" cy="288032"/>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D5E47150-A05D-424B-502E-3306DF0A6088}"/>
              </a:ext>
            </a:extLst>
          </p:cNvPr>
          <p:cNvSpPr/>
          <p:nvPr/>
        </p:nvSpPr>
        <p:spPr>
          <a:xfrm>
            <a:off x="122709" y="3197134"/>
            <a:ext cx="6680696" cy="288032"/>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3FEACAD3-7CD4-6BA8-71D8-4AFF7A6B8A84}"/>
              </a:ext>
            </a:extLst>
          </p:cNvPr>
          <p:cNvSpPr/>
          <p:nvPr/>
        </p:nvSpPr>
        <p:spPr>
          <a:xfrm>
            <a:off x="123552" y="3511994"/>
            <a:ext cx="6680696" cy="288032"/>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9E00E4A4-BCE1-67DD-92FF-A6B6E8771E80}"/>
              </a:ext>
            </a:extLst>
          </p:cNvPr>
          <p:cNvSpPr/>
          <p:nvPr/>
        </p:nvSpPr>
        <p:spPr>
          <a:xfrm>
            <a:off x="123552" y="3818028"/>
            <a:ext cx="6680696" cy="288032"/>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BA251ECD-0766-FA88-D39F-BFEF9F49A6E9}"/>
              </a:ext>
            </a:extLst>
          </p:cNvPr>
          <p:cNvSpPr/>
          <p:nvPr/>
        </p:nvSpPr>
        <p:spPr>
          <a:xfrm>
            <a:off x="123552" y="4142064"/>
            <a:ext cx="6680696" cy="288032"/>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D75E99C8-38AF-9E0E-D9AE-A42285FBEA01}"/>
              </a:ext>
            </a:extLst>
          </p:cNvPr>
          <p:cNvSpPr/>
          <p:nvPr/>
        </p:nvSpPr>
        <p:spPr>
          <a:xfrm>
            <a:off x="122709" y="4437112"/>
            <a:ext cx="6680696" cy="288032"/>
          </a:xfrm>
          <a:prstGeom prst="rect">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TextBox 7">
            <a:extLst>
              <a:ext uri="{FF2B5EF4-FFF2-40B4-BE49-F238E27FC236}">
                <a16:creationId xmlns:a16="http://schemas.microsoft.com/office/drawing/2014/main" id="{AA3B757C-C590-A27E-57C7-94FA9A31BF28}"/>
              </a:ext>
            </a:extLst>
          </p:cNvPr>
          <p:cNvSpPr txBox="1"/>
          <p:nvPr/>
        </p:nvSpPr>
        <p:spPr>
          <a:xfrm>
            <a:off x="107504" y="998937"/>
            <a:ext cx="8496944" cy="4086247"/>
          </a:xfrm>
          <a:prstGeom prst="rect">
            <a:avLst/>
          </a:prstGeom>
          <a:noFill/>
        </p:spPr>
        <p:txBody>
          <a:bodyPr wrap="square" lIns="91440" tIns="45720" rIns="91440" bIns="45720" rtlCol="0" anchor="t">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sz="1600" b="0" i="0" u="none" strike="noStrike" cap="none" normalizeH="0" baseline="0" noProof="0" dirty="0">
                <a:ln>
                  <a:noFill/>
                </a:ln>
                <a:solidFill>
                  <a:prstClr val="black"/>
                </a:solidFill>
                <a:effectLst/>
                <a:uLnTx/>
                <a:uFillTx/>
                <a:latin typeface="+mn-lt"/>
                <a:ea typeface="+mn-ea"/>
                <a:cs typeface="+mn-cs"/>
              </a:rPr>
              <a:t>GAAB </a:t>
            </a:r>
            <a:r>
              <a:rPr kumimoji="0" lang="lt-LT" sz="1600" b="0" i="0" u="none" strike="noStrike" cap="none" normalizeH="0" noProof="0" dirty="0">
                <a:ln>
                  <a:noFill/>
                </a:ln>
                <a:solidFill>
                  <a:prstClr val="black"/>
                </a:solidFill>
                <a:effectLst/>
                <a:uLnTx/>
                <a:uFillTx/>
                <a:latin typeface="+mn-lt"/>
                <a:ea typeface="+mn-ea"/>
                <a:cs typeface="+mn-cs"/>
              </a:rPr>
              <a:t>- tai standartų rinkinys, kuris, kartu su valdymo reikalavimais, sudaro paramos sąlygas (</a:t>
            </a:r>
            <a:r>
              <a:rPr kumimoji="0" lang="lt-LT" sz="1600" b="0" i="1" u="none" strike="noStrike" cap="none" normalizeH="0" noProof="0" dirty="0">
                <a:ln>
                  <a:noFill/>
                </a:ln>
                <a:solidFill>
                  <a:prstClr val="black"/>
                </a:solidFill>
                <a:effectLst/>
                <a:uLnTx/>
                <a:uFillTx/>
                <a:latin typeface="+mn-lt"/>
                <a:ea typeface="+mn-ea"/>
                <a:cs typeface="+mn-cs"/>
              </a:rPr>
              <a:t>angl. </a:t>
            </a:r>
            <a:r>
              <a:rPr kumimoji="0" lang="lt-LT" sz="1600" b="0" i="1" u="none" strike="noStrike" cap="none" normalizeH="0" noProof="0" dirty="0" err="1">
                <a:ln>
                  <a:noFill/>
                </a:ln>
                <a:solidFill>
                  <a:prstClr val="black"/>
                </a:solidFill>
                <a:effectLst/>
                <a:uLnTx/>
                <a:uFillTx/>
                <a:latin typeface="+mn-lt"/>
                <a:ea typeface="+mn-ea"/>
                <a:cs typeface="+mn-cs"/>
              </a:rPr>
              <a:t>conditionality</a:t>
            </a:r>
            <a:r>
              <a:rPr kumimoji="0" lang="lt-LT" sz="1600" b="0" i="0" u="none" strike="noStrike" cap="none" normalizeH="0" noProof="0" dirty="0">
                <a:ln>
                  <a:noFill/>
                </a:ln>
                <a:solidFill>
                  <a:prstClr val="black"/>
                </a:solidFill>
                <a:effectLst/>
                <a:uLnTx/>
                <a:uFillTx/>
                <a:latin typeface="+mn-lt"/>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sz="1600" b="0" i="0" u="none" strike="noStrike" cap="none" normalizeH="0" noProof="0" dirty="0">
                <a:ln>
                  <a:noFill/>
                </a:ln>
                <a:solidFill>
                  <a:prstClr val="black"/>
                </a:solidFill>
                <a:effectLst/>
                <a:uLnTx/>
                <a:uFillTx/>
                <a:latin typeface="+mn-lt"/>
                <a:ea typeface="+mn-ea"/>
                <a:cs typeface="+mn-cs"/>
              </a:rPr>
              <a:t>Reikalavimus </a:t>
            </a:r>
            <a:r>
              <a:rPr kumimoji="0" lang="lt-LT" sz="1600" i="0" u="none" strike="noStrike" cap="none" normalizeH="0" noProof="0" dirty="0">
                <a:ln>
                  <a:noFill/>
                </a:ln>
                <a:solidFill>
                  <a:prstClr val="black"/>
                </a:solidFill>
                <a:effectLst/>
                <a:uLnTx/>
                <a:uFillTx/>
                <a:latin typeface="+mn-lt"/>
                <a:ea typeface="+mn-ea"/>
                <a:cs typeface="+mn-cs"/>
              </a:rPr>
              <a:t>privalomo įgyvendinti valstybės narės, ūkininkai – laikytis reikalavimų.</a:t>
            </a:r>
          </a:p>
          <a:p>
            <a:pPr rtl="0" fontAlgn="base"/>
            <a:endParaRPr lang="lt-LT" sz="2800" b="1" dirty="0">
              <a:solidFill>
                <a:srgbClr val="C38A3D"/>
              </a:solidFill>
              <a:latin typeface="Arial" pitchFamily="34" charset="0"/>
              <a:cs typeface="Arial" pitchFamily="34" charset="0"/>
            </a:endParaRPr>
          </a:p>
          <a:p>
            <a:pPr rtl="0" fontAlgn="base"/>
            <a:r>
              <a:rPr lang="lt-LT" sz="2000" b="1" dirty="0">
                <a:solidFill>
                  <a:srgbClr val="C38A3D"/>
                </a:solidFill>
                <a:latin typeface="Arial" pitchFamily="34" charset="0"/>
                <a:cs typeface="Arial" pitchFamily="34" charset="0"/>
              </a:rPr>
              <a:t>GAAB 1 - Daugiamečių pievų apsauga</a:t>
            </a:r>
          </a:p>
          <a:p>
            <a:r>
              <a:rPr lang="lt-LT" sz="2000" b="1" dirty="0">
                <a:solidFill>
                  <a:srgbClr val="C38A3D"/>
                </a:solidFill>
                <a:latin typeface="Arial"/>
                <a:cs typeface="Arial"/>
              </a:rPr>
              <a:t>GAAB 2 - </a:t>
            </a:r>
            <a:r>
              <a:rPr lang="lt-LT" sz="2000" b="1" dirty="0">
                <a:solidFill>
                  <a:srgbClr val="C38A3D"/>
                </a:solidFill>
                <a:latin typeface="Arial" pitchFamily="34" charset="0"/>
                <a:cs typeface="Arial" pitchFamily="34" charset="0"/>
              </a:rPr>
              <a:t>Šlapynių ir durpžemių apsauga </a:t>
            </a:r>
            <a:endParaRPr lang="lt-LT" sz="2000" b="1" i="0" u="none" strike="noStrike" dirty="0">
              <a:solidFill>
                <a:srgbClr val="C38A3D"/>
              </a:solidFill>
              <a:effectLst/>
              <a:latin typeface="Arial"/>
              <a:cs typeface="Arial"/>
            </a:endParaRPr>
          </a:p>
          <a:p>
            <a:pPr rtl="0" fontAlgn="base"/>
            <a:r>
              <a:rPr lang="lt-LT" sz="2000" b="1" dirty="0">
                <a:solidFill>
                  <a:srgbClr val="C38A3D"/>
                </a:solidFill>
                <a:latin typeface="Arial" pitchFamily="34" charset="0"/>
                <a:cs typeface="Arial" pitchFamily="34" charset="0"/>
              </a:rPr>
              <a:t>GAAB 3 - Draudimas deginti ražienas</a:t>
            </a:r>
          </a:p>
          <a:p>
            <a:r>
              <a:rPr lang="lt-LT" sz="2000" b="1" dirty="0">
                <a:solidFill>
                  <a:srgbClr val="C38A3D"/>
                </a:solidFill>
                <a:latin typeface="Arial" pitchFamily="34" charset="0"/>
                <a:cs typeface="Arial" pitchFamily="34" charset="0"/>
              </a:rPr>
              <a:t>GAAB 4 - </a:t>
            </a:r>
            <a:r>
              <a:rPr lang="lt-LT" sz="2000" b="1" dirty="0">
                <a:solidFill>
                  <a:srgbClr val="C38A3D"/>
                </a:solidFill>
                <a:latin typeface="Arial" panose="020B0604020202020204" pitchFamily="34" charset="0"/>
              </a:rPr>
              <a:t>Paviršinių vandens telkinių apsauga</a:t>
            </a:r>
          </a:p>
          <a:p>
            <a:r>
              <a:rPr lang="lt-LT" sz="2000" b="1" dirty="0">
                <a:solidFill>
                  <a:srgbClr val="C38A3D"/>
                </a:solidFill>
                <a:latin typeface="Arial" panose="020B0604020202020204" pitchFamily="34" charset="0"/>
              </a:rPr>
              <a:t>GAAB 5 - Erozijai jautrių teritorijų apsauga </a:t>
            </a:r>
            <a:endParaRPr lang="lt-LT" sz="2000" dirty="0">
              <a:solidFill>
                <a:srgbClr val="C38A3D"/>
              </a:solidFill>
              <a:latin typeface="Arial"/>
              <a:cs typeface="Arial"/>
            </a:endParaRPr>
          </a:p>
          <a:p>
            <a:r>
              <a:rPr lang="lt-LT" sz="2000" b="1" dirty="0">
                <a:solidFill>
                  <a:srgbClr val="C38A3D"/>
                </a:solidFill>
                <a:latin typeface="Arial" pitchFamily="34" charset="0"/>
                <a:cs typeface="Arial" pitchFamily="34" charset="0"/>
              </a:rPr>
              <a:t>GAAB 6 - </a:t>
            </a:r>
            <a:r>
              <a:rPr lang="lt-LT" sz="2000" b="1" dirty="0">
                <a:solidFill>
                  <a:srgbClr val="C38A3D"/>
                </a:solidFill>
                <a:latin typeface="Arial" panose="020B0604020202020204" pitchFamily="34" charset="0"/>
              </a:rPr>
              <a:t>Dirvos apsauga jautriausiu periodu</a:t>
            </a:r>
          </a:p>
          <a:p>
            <a:r>
              <a:rPr lang="lt-LT" sz="2000" b="1" dirty="0">
                <a:solidFill>
                  <a:srgbClr val="C38A3D"/>
                </a:solidFill>
                <a:latin typeface="Arial" panose="020B0604020202020204" pitchFamily="34" charset="0"/>
                <a:cs typeface="Arial" panose="020B0604020202020204" pitchFamily="34" charset="0"/>
              </a:rPr>
              <a:t>GAAB 7 - Augalų kaita </a:t>
            </a:r>
          </a:p>
          <a:p>
            <a:r>
              <a:rPr lang="lt-LT" sz="2000" b="1" dirty="0">
                <a:solidFill>
                  <a:srgbClr val="C38A3D"/>
                </a:solidFill>
                <a:latin typeface="Arial"/>
                <a:cs typeface="Arial"/>
              </a:rPr>
              <a:t>GAAB 8 - </a:t>
            </a:r>
            <a:r>
              <a:rPr lang="lt-LT" sz="2000" b="1" dirty="0">
                <a:solidFill>
                  <a:srgbClr val="C38A3D"/>
                </a:solidFill>
                <a:latin typeface="Arial" panose="020B0604020202020204" pitchFamily="34" charset="0"/>
              </a:rPr>
              <a:t>Biologinė įvairovė ir kraštovaizdis </a:t>
            </a:r>
            <a:endParaRPr lang="lt-LT" sz="2000" dirty="0">
              <a:solidFill>
                <a:srgbClr val="C38A3D"/>
              </a:solidFill>
              <a:latin typeface="Arial" panose="020B0604020202020204" pitchFamily="34" charset="0"/>
              <a:cs typeface="Arial" panose="020B0604020202020204" pitchFamily="34" charset="0"/>
            </a:endParaRPr>
          </a:p>
          <a:p>
            <a:r>
              <a:rPr lang="lt-LT" sz="2000" b="1" dirty="0">
                <a:solidFill>
                  <a:srgbClr val="C38A3D"/>
                </a:solidFill>
                <a:latin typeface="Arial" pitchFamily="34" charset="0"/>
                <a:cs typeface="Arial" pitchFamily="34" charset="0"/>
              </a:rPr>
              <a:t>GAAB 9 - </a:t>
            </a:r>
            <a:r>
              <a:rPr lang="lt-LT" sz="2000" b="1" dirty="0">
                <a:solidFill>
                  <a:srgbClr val="C38A3D"/>
                </a:solidFill>
                <a:latin typeface="Arial" panose="020B0604020202020204" pitchFamily="34" charset="0"/>
              </a:rPr>
              <a:t>Aplinkos atžvilgiu jautrių daugiamečių pievų apsauga</a:t>
            </a:r>
          </a:p>
        </p:txBody>
      </p:sp>
      <p:sp>
        <p:nvSpPr>
          <p:cNvPr id="3" name="Stačiakampis 2">
            <a:extLst>
              <a:ext uri="{FF2B5EF4-FFF2-40B4-BE49-F238E27FC236}">
                <a16:creationId xmlns:a16="http://schemas.microsoft.com/office/drawing/2014/main" id="{5CAD2263-842D-B797-EEB0-7B352BFB59FA}"/>
              </a:ext>
            </a:extLst>
          </p:cNvPr>
          <p:cNvSpPr/>
          <p:nvPr/>
        </p:nvSpPr>
        <p:spPr>
          <a:xfrm>
            <a:off x="6752856" y="3202754"/>
            <a:ext cx="2283640" cy="939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3600" b="1" dirty="0">
                <a:solidFill>
                  <a:srgbClr val="C38A3D"/>
                </a:solidFill>
              </a:rPr>
              <a:t>2025 m.</a:t>
            </a:r>
          </a:p>
          <a:p>
            <a:pPr algn="ctr"/>
            <a:r>
              <a:rPr lang="lt-LT" sz="2000" b="1" dirty="0">
                <a:solidFill>
                  <a:srgbClr val="C38A3D"/>
                </a:solidFill>
              </a:rPr>
              <a:t>pasikeitimai, naujovės</a:t>
            </a:r>
          </a:p>
        </p:txBody>
      </p:sp>
    </p:spTree>
    <p:extLst>
      <p:ext uri="{BB962C8B-B14F-4D97-AF65-F5344CB8AC3E}">
        <p14:creationId xmlns:p14="http://schemas.microsoft.com/office/powerpoint/2010/main" val="128672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C7EDD-C9EA-50B0-34F6-A63BC4C8FC0D}"/>
            </a:ext>
          </a:extLst>
        </p:cNvPr>
        <p:cNvGrpSpPr/>
        <p:nvPr/>
      </p:nvGrpSpPr>
      <p:grpSpPr>
        <a:xfrm>
          <a:off x="0" y="0"/>
          <a:ext cx="0" cy="0"/>
          <a:chOff x="0" y="0"/>
          <a:chExt cx="0" cy="0"/>
        </a:xfrm>
      </p:grpSpPr>
      <p:sp>
        <p:nvSpPr>
          <p:cNvPr id="3" name="Stačiakampis 2">
            <a:extLst>
              <a:ext uri="{FF2B5EF4-FFF2-40B4-BE49-F238E27FC236}">
                <a16:creationId xmlns:a16="http://schemas.microsoft.com/office/drawing/2014/main" id="{90AAB2C6-65CE-E89B-8754-585056C6A6A8}"/>
              </a:ext>
            </a:extLst>
          </p:cNvPr>
          <p:cNvSpPr/>
          <p:nvPr/>
        </p:nvSpPr>
        <p:spPr>
          <a:xfrm>
            <a:off x="6444209" y="0"/>
            <a:ext cx="2694480" cy="6858000"/>
          </a:xfrm>
          <a:prstGeom prst="rect">
            <a:avLst/>
          </a:prstGeom>
          <a:solidFill>
            <a:srgbClr val="D6AE78"/>
          </a:soli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000" b="1" i="0" u="none" strike="noStrike" kern="1200" cap="none" spc="0" normalizeH="0" baseline="0" noProof="0" dirty="0">
                <a:ln>
                  <a:noFill/>
                </a:ln>
                <a:solidFill>
                  <a:srgbClr val="000000"/>
                </a:solidFill>
                <a:effectLst/>
                <a:uLnTx/>
                <a:uFillTx/>
                <a:latin typeface="Arial" charset="0"/>
                <a:ea typeface="+mn-ea"/>
                <a:cs typeface="+mn-cs"/>
              </a:rPr>
              <a:t>Svarbiausi pokyčiai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800" b="1" i="0" u="none" strike="noStrike" kern="1200" cap="none" spc="0" normalizeH="0" baseline="0" noProof="0" dirty="0">
                <a:ln>
                  <a:noFill/>
                </a:ln>
                <a:solidFill>
                  <a:srgbClr val="000000"/>
                </a:solidFill>
                <a:effectLst/>
                <a:uLnTx/>
                <a:uFillTx/>
                <a:latin typeface="Arial" charset="0"/>
                <a:ea typeface="+mn-ea"/>
                <a:cs typeface="+mn-cs"/>
              </a:rPr>
              <a:t>2024 → 2025</a:t>
            </a:r>
          </a:p>
          <a:p>
            <a:endParaRPr lang="lt-LT" sz="1600" dirty="0">
              <a:solidFill>
                <a:schemeClr val="tx1"/>
              </a:solidFill>
              <a:latin typeface="Arial" panose="020B0604020202020204" pitchFamily="34" charset="0"/>
              <a:cs typeface="Arial" panose="020B0604020202020204" pitchFamily="34" charset="0"/>
            </a:endParaRPr>
          </a:p>
          <a:p>
            <a:r>
              <a:rPr lang="lt-LT" sz="1800" b="1" dirty="0">
                <a:solidFill>
                  <a:schemeClr val="tx1"/>
                </a:solidFill>
                <a:latin typeface="Arial" panose="020B0604020202020204" pitchFamily="34" charset="0"/>
                <a:cs typeface="Arial" panose="020B0604020202020204" pitchFamily="34" charset="0"/>
              </a:rPr>
              <a:t>2025 m. pradedamas taikyti standartas.</a:t>
            </a:r>
          </a:p>
          <a:p>
            <a:endParaRPr lang="lt-LT" sz="1800" b="1" dirty="0">
              <a:solidFill>
                <a:schemeClr val="tx1"/>
              </a:solidFill>
              <a:latin typeface="Arial" panose="020B0604020202020204" pitchFamily="34" charset="0"/>
              <a:cs typeface="Arial" panose="020B0604020202020204" pitchFamily="34" charset="0"/>
            </a:endParaRPr>
          </a:p>
          <a:p>
            <a:r>
              <a:rPr lang="lt-LT" sz="1800" b="1" dirty="0">
                <a:solidFill>
                  <a:schemeClr val="tx1"/>
                </a:solidFill>
                <a:latin typeface="Arial" panose="020B0604020202020204" pitchFamily="34" charset="0"/>
                <a:cs typeface="Arial" panose="020B0604020202020204" pitchFamily="34" charset="0"/>
              </a:rPr>
              <a:t>2023-2024 m.</a:t>
            </a:r>
            <a:r>
              <a:rPr lang="lt-LT" sz="1800" b="1" dirty="0">
                <a:solidFill>
                  <a:schemeClr val="tx1"/>
                </a:solidFill>
                <a:latin typeface="Arial"/>
                <a:cs typeface="Arial"/>
              </a:rPr>
              <a:t> durpžemių </a:t>
            </a:r>
            <a:r>
              <a:rPr lang="lt-LT" sz="1800" b="1" dirty="0">
                <a:solidFill>
                  <a:schemeClr val="tx1"/>
                </a:solidFill>
                <a:latin typeface="Arial" panose="020B0604020202020204" pitchFamily="34" charset="0"/>
                <a:cs typeface="Arial" panose="020B0604020202020204" pitchFamily="34" charset="0"/>
              </a:rPr>
              <a:t>duomenys atnaujinti.</a:t>
            </a:r>
          </a:p>
        </p:txBody>
      </p:sp>
      <p:sp>
        <p:nvSpPr>
          <p:cNvPr id="8" name="TextBox 7">
            <a:extLst>
              <a:ext uri="{FF2B5EF4-FFF2-40B4-BE49-F238E27FC236}">
                <a16:creationId xmlns:a16="http://schemas.microsoft.com/office/drawing/2014/main" id="{86B29BA9-695E-D78B-CFFB-B48C114F8C6F}"/>
              </a:ext>
            </a:extLst>
          </p:cNvPr>
          <p:cNvSpPr txBox="1"/>
          <p:nvPr/>
        </p:nvSpPr>
        <p:spPr>
          <a:xfrm>
            <a:off x="107504" y="917312"/>
            <a:ext cx="6192689" cy="4047262"/>
          </a:xfrm>
          <a:prstGeom prst="rect">
            <a:avLst/>
          </a:prstGeom>
          <a:noFill/>
        </p:spPr>
        <p:txBody>
          <a:bodyPr wrap="square" lIns="91440" tIns="45720" rIns="91440" bIns="45720" rtlCol="0" anchor="t">
            <a:spAutoFit/>
          </a:bodyPr>
          <a:lstStyle/>
          <a:p>
            <a:pPr fontAlgn="base"/>
            <a:r>
              <a:rPr lang="lt-LT" sz="2800" b="1" dirty="0">
                <a:solidFill>
                  <a:srgbClr val="C38A3D"/>
                </a:solidFill>
                <a:latin typeface="Arial"/>
                <a:cs typeface="Arial"/>
              </a:rPr>
              <a:t>GAAB 2 - </a:t>
            </a:r>
            <a:r>
              <a:rPr lang="lt-LT" sz="2800" b="1" dirty="0">
                <a:solidFill>
                  <a:srgbClr val="C38A3D"/>
                </a:solidFill>
                <a:latin typeface="Arial" pitchFamily="34" charset="0"/>
                <a:cs typeface="Arial" pitchFamily="34" charset="0"/>
              </a:rPr>
              <a:t>Šlapynių ir durpžemių apsauga </a:t>
            </a:r>
          </a:p>
          <a:p>
            <a:pPr fontAlgn="base"/>
            <a:endParaRPr lang="lt-LT" sz="1600" b="1" i="0" u="none" strike="noStrike" dirty="0">
              <a:solidFill>
                <a:srgbClr val="C38A3D"/>
              </a:solidFill>
              <a:effectLst/>
              <a:latin typeface="Arial"/>
              <a:cs typeface="Arial"/>
            </a:endParaRPr>
          </a:p>
          <a:p>
            <a:pPr>
              <a:spcAft>
                <a:spcPts val="600"/>
              </a:spcAft>
            </a:pPr>
            <a:r>
              <a:rPr lang="lt-LT" sz="1600" b="1" i="0" u="none" strike="noStrike" dirty="0">
                <a:solidFill>
                  <a:srgbClr val="C38A3D"/>
                </a:solidFill>
                <a:effectLst/>
                <a:latin typeface="Arial"/>
                <a:cs typeface="Arial"/>
              </a:rPr>
              <a:t>Pagrindinės sąlygos:</a:t>
            </a:r>
            <a:r>
              <a:rPr lang="lt-LT" sz="1600" b="0" i="0" dirty="0">
                <a:solidFill>
                  <a:srgbClr val="C38A3D"/>
                </a:solidFill>
                <a:effectLst/>
                <a:latin typeface="Arial"/>
                <a:cs typeface="Arial"/>
              </a:rPr>
              <a:t>​</a:t>
            </a:r>
          </a:p>
          <a:p>
            <a:pPr marL="285750" indent="-285750" fontAlgn="base">
              <a:spcAft>
                <a:spcPts val="600"/>
              </a:spcAft>
              <a:buFont typeface="Arial" panose="020B0604020202020204" pitchFamily="34" charset="0"/>
              <a:buChar char="•"/>
            </a:pPr>
            <a:r>
              <a:rPr lang="lt-LT" sz="1600" b="1" dirty="0">
                <a:latin typeface="Arial"/>
                <a:cs typeface="Arial"/>
              </a:rPr>
              <a:t>2025 m. pradedami taikyti standarto reikalavimai;</a:t>
            </a:r>
          </a:p>
          <a:p>
            <a:pPr marL="285750" indent="-285750">
              <a:spcAft>
                <a:spcPts val="600"/>
              </a:spcAft>
              <a:buFont typeface="Arial" panose="020B0604020202020204" pitchFamily="34" charset="0"/>
              <a:buChar char="•"/>
            </a:pPr>
            <a:r>
              <a:rPr lang="lt-LT" sz="1600" dirty="0">
                <a:latin typeface="Arial"/>
                <a:cs typeface="Arial"/>
              </a:rPr>
              <a:t>šlapynių ir durpžemių plotuose d</a:t>
            </a:r>
            <a:r>
              <a:rPr lang="lt-LT" sz="1600" i="0" u="none" strike="noStrike" dirty="0">
                <a:effectLst/>
                <a:latin typeface="Arial"/>
                <a:cs typeface="Arial"/>
              </a:rPr>
              <a:t>raudžiamas naujų sausinimo sistemų įrengimas, senų remontas galimas, jei tai nepakenks durpžemių ar šlapynių būklei</a:t>
            </a:r>
            <a:r>
              <a:rPr lang="en-US" sz="1600" i="0" dirty="0">
                <a:effectLst/>
                <a:latin typeface="Arial"/>
                <a:cs typeface="Arial"/>
              </a:rPr>
              <a:t>​</a:t>
            </a:r>
            <a:r>
              <a:rPr lang="lt-LT" sz="1600" dirty="0">
                <a:latin typeface="Arial"/>
                <a:cs typeface="Arial"/>
              </a:rPr>
              <a:t>;</a:t>
            </a:r>
            <a:endParaRPr lang="en-US" sz="1600" i="0" dirty="0">
              <a:effectLst/>
              <a:latin typeface="Arial"/>
              <a:cs typeface="Arial"/>
            </a:endParaRPr>
          </a:p>
          <a:p>
            <a:pPr marL="285750" indent="-285750" fontAlgn="base">
              <a:spcAft>
                <a:spcPts val="600"/>
              </a:spcAft>
              <a:buFont typeface="Arial" panose="020B0604020202020204" pitchFamily="34" charset="0"/>
              <a:buChar char="•"/>
            </a:pPr>
            <a:r>
              <a:rPr lang="lt-LT" sz="1600" i="0" u="none" strike="noStrike" dirty="0">
                <a:effectLst/>
                <a:latin typeface="Arial"/>
                <a:cs typeface="Arial"/>
              </a:rPr>
              <a:t>Draudžiama deginti durpžemius;</a:t>
            </a:r>
            <a:r>
              <a:rPr lang="en-US" sz="1600" i="0" dirty="0">
                <a:effectLst/>
                <a:latin typeface="Arial"/>
                <a:cs typeface="Arial"/>
              </a:rPr>
              <a:t>​</a:t>
            </a:r>
          </a:p>
          <a:p>
            <a:pPr marL="285750" indent="-285750" fontAlgn="base">
              <a:spcAft>
                <a:spcPts val="600"/>
              </a:spcAft>
              <a:buFont typeface="Arial" panose="020B0604020202020204" pitchFamily="34" charset="0"/>
              <a:buChar char="•"/>
            </a:pPr>
            <a:r>
              <a:rPr lang="lt-LT" sz="1600" b="1" i="0" u="none" strike="noStrike" dirty="0">
                <a:effectLst/>
                <a:latin typeface="Arial"/>
                <a:cs typeface="Arial"/>
              </a:rPr>
              <a:t>Durpžemių plotuose draudžiamas arimas</a:t>
            </a:r>
            <a:r>
              <a:rPr lang="en-US" sz="1600" b="1" i="0" dirty="0">
                <a:effectLst/>
                <a:latin typeface="Arial"/>
                <a:cs typeface="Arial"/>
              </a:rPr>
              <a:t>​</a:t>
            </a:r>
            <a:r>
              <a:rPr lang="lt-LT" sz="1600" b="1" i="0" dirty="0">
                <a:effectLst/>
                <a:latin typeface="Arial"/>
                <a:cs typeface="Arial"/>
              </a:rPr>
              <a:t>;</a:t>
            </a:r>
            <a:endParaRPr lang="en-US" sz="1600" b="1" i="0" dirty="0">
              <a:effectLst/>
              <a:latin typeface="Arial"/>
              <a:cs typeface="Arial"/>
            </a:endParaRPr>
          </a:p>
          <a:p>
            <a:pPr marL="285750" indent="-285750" rtl="0" fontAlgn="base">
              <a:spcAft>
                <a:spcPts val="600"/>
              </a:spcAft>
              <a:buFont typeface="Arial" panose="020B0604020202020204" pitchFamily="34" charset="0"/>
              <a:buChar char="•"/>
            </a:pPr>
            <a:r>
              <a:rPr lang="lt-LT" sz="1600" dirty="0">
                <a:latin typeface="Arial"/>
                <a:cs typeface="Arial"/>
              </a:rPr>
              <a:t>Numatyta tolerancija - jei </a:t>
            </a:r>
            <a:r>
              <a:rPr lang="lt-LT" sz="1600" u="none" strike="noStrike" dirty="0">
                <a:effectLst/>
                <a:latin typeface="Arial"/>
                <a:cs typeface="Arial"/>
              </a:rPr>
              <a:t>durpžemių plotai lauke yra ≤10% ir ≤ 1 ha sankcijos netaikomos</a:t>
            </a:r>
            <a:r>
              <a:rPr lang="en-US" sz="1600" dirty="0">
                <a:effectLst/>
                <a:latin typeface="Arial"/>
                <a:cs typeface="Arial"/>
              </a:rPr>
              <a:t>​</a:t>
            </a:r>
            <a:r>
              <a:rPr lang="lt-LT" sz="1600" dirty="0">
                <a:latin typeface="Arial"/>
                <a:cs typeface="Arial"/>
              </a:rPr>
              <a:t>.</a:t>
            </a:r>
            <a:endParaRPr lang="lt-LT" sz="1600" dirty="0">
              <a:effectLst/>
              <a:latin typeface="Arial"/>
              <a:cs typeface="Arial"/>
            </a:endParaRPr>
          </a:p>
          <a:p>
            <a:endParaRPr lang="lt-LT" sz="1100" dirty="0">
              <a:solidFill>
                <a:srgbClr val="000000"/>
              </a:solidFill>
              <a:latin typeface="Arial"/>
              <a:cs typeface="Arial"/>
            </a:endParaRPr>
          </a:p>
        </p:txBody>
      </p:sp>
    </p:spTree>
    <p:extLst>
      <p:ext uri="{BB962C8B-B14F-4D97-AF65-F5344CB8AC3E}">
        <p14:creationId xmlns:p14="http://schemas.microsoft.com/office/powerpoint/2010/main" val="108180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AEA8F-81E5-9FBB-4ADF-1A586CA0D46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E05F046-ADFD-F042-4589-919D97B01E66}"/>
              </a:ext>
            </a:extLst>
          </p:cNvPr>
          <p:cNvSpPr txBox="1"/>
          <p:nvPr/>
        </p:nvSpPr>
        <p:spPr>
          <a:xfrm>
            <a:off x="107504" y="917312"/>
            <a:ext cx="6192689" cy="1123384"/>
          </a:xfrm>
          <a:prstGeom prst="rect">
            <a:avLst/>
          </a:prstGeom>
          <a:noFill/>
        </p:spPr>
        <p:txBody>
          <a:bodyPr wrap="square" lIns="91440" tIns="45720" rIns="91440" bIns="45720" rtlCol="0" anchor="t">
            <a:spAutoFit/>
          </a:bodyPr>
          <a:lstStyle/>
          <a:p>
            <a:pPr fontAlgn="base"/>
            <a:r>
              <a:rPr lang="lt-LT" sz="2800" b="1" dirty="0">
                <a:solidFill>
                  <a:srgbClr val="C38A3D"/>
                </a:solidFill>
                <a:latin typeface="Arial"/>
                <a:cs typeface="Arial"/>
              </a:rPr>
              <a:t>GAAB 2 - </a:t>
            </a:r>
            <a:r>
              <a:rPr lang="lt-LT" sz="2800" b="1" dirty="0">
                <a:solidFill>
                  <a:srgbClr val="C38A3D"/>
                </a:solidFill>
                <a:latin typeface="Arial" pitchFamily="34" charset="0"/>
                <a:cs typeface="Arial" pitchFamily="34" charset="0"/>
              </a:rPr>
              <a:t>Šlapynių ir durpžemių apsauga </a:t>
            </a:r>
            <a:endParaRPr lang="lt-LT" sz="2800" b="1" i="0" u="none" strike="noStrike" dirty="0">
              <a:solidFill>
                <a:srgbClr val="C38A3D"/>
              </a:solidFill>
              <a:effectLst/>
              <a:latin typeface="Arial"/>
              <a:cs typeface="Arial"/>
            </a:endParaRPr>
          </a:p>
          <a:p>
            <a:endParaRPr lang="lt-LT" sz="1100" dirty="0">
              <a:solidFill>
                <a:srgbClr val="000000"/>
              </a:solidFill>
              <a:latin typeface="Arial"/>
              <a:cs typeface="Arial"/>
            </a:endParaRPr>
          </a:p>
        </p:txBody>
      </p:sp>
      <p:pic>
        <p:nvPicPr>
          <p:cNvPr id="5" name="Paveikslėlis 4" descr="Paveikslėlis, kuriame yra žemėlapis, atlasas, tekstas&#10;&#10;Automatiškai sugeneruotas aprašymas">
            <a:extLst>
              <a:ext uri="{FF2B5EF4-FFF2-40B4-BE49-F238E27FC236}">
                <a16:creationId xmlns:a16="http://schemas.microsoft.com/office/drawing/2014/main" id="{8A65D7DA-67A5-307B-93DC-20E9DB87F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1" y="9144"/>
            <a:ext cx="9220881" cy="6858000"/>
          </a:xfrm>
          <a:prstGeom prst="rect">
            <a:avLst/>
          </a:prstGeom>
          <a:effectLst>
            <a:outerShdw blurRad="63500" algn="ctr" rotWithShape="0">
              <a:prstClr val="black">
                <a:alpha val="40000"/>
              </a:prstClr>
            </a:outerShdw>
          </a:effectLst>
        </p:spPr>
      </p:pic>
      <p:sp>
        <p:nvSpPr>
          <p:cNvPr id="7" name="TextBox 6">
            <a:extLst>
              <a:ext uri="{FF2B5EF4-FFF2-40B4-BE49-F238E27FC236}">
                <a16:creationId xmlns:a16="http://schemas.microsoft.com/office/drawing/2014/main" id="{3AA59AEF-2EA1-F5A2-0CC4-F931C99FFA98}"/>
              </a:ext>
            </a:extLst>
          </p:cNvPr>
          <p:cNvSpPr txBox="1"/>
          <p:nvPr/>
        </p:nvSpPr>
        <p:spPr>
          <a:xfrm>
            <a:off x="6912885" y="29309"/>
            <a:ext cx="2125396" cy="830997"/>
          </a:xfrm>
          <a:prstGeom prst="rect">
            <a:avLst/>
          </a:prstGeom>
          <a:noFill/>
        </p:spPr>
        <p:txBody>
          <a:bodyPr wrap="square">
            <a:spAutoFit/>
          </a:bodyPr>
          <a:lstStyle/>
          <a:p>
            <a:pPr indent="-457200" algn="ctr">
              <a:spcAft>
                <a:spcPts val="0"/>
              </a:spcAft>
              <a:tabLst>
                <a:tab pos="1028700" algn="l"/>
                <a:tab pos="822960" algn="l"/>
              </a:tabLst>
            </a:pPr>
            <a:r>
              <a:rPr lang="lt-LT" sz="1600" dirty="0">
                <a:effectLst/>
                <a:latin typeface="+mn-lt"/>
                <a:ea typeface="Times New Roman" panose="02020603050405020304" pitchFamily="18" charset="0"/>
              </a:rPr>
              <a:t>Durpžemių plotų išsidėstymas Lietuvos teritorijoje </a:t>
            </a:r>
            <a:r>
              <a:rPr lang="lt-LT" sz="1600" dirty="0">
                <a:solidFill>
                  <a:srgbClr val="C38A3D"/>
                </a:solidFill>
                <a:effectLst/>
                <a:latin typeface="+mn-lt"/>
                <a:ea typeface="Times New Roman" panose="02020603050405020304" pitchFamily="18" charset="0"/>
              </a:rPr>
              <a:t>█</a:t>
            </a:r>
          </a:p>
        </p:txBody>
      </p:sp>
      <p:pic>
        <p:nvPicPr>
          <p:cNvPr id="3" name="Paveikslėlis 2">
            <a:extLst>
              <a:ext uri="{FF2B5EF4-FFF2-40B4-BE49-F238E27FC236}">
                <a16:creationId xmlns:a16="http://schemas.microsoft.com/office/drawing/2014/main" id="{2A6890DE-8980-D050-5FA8-E5D78A96437C}"/>
              </a:ext>
            </a:extLst>
          </p:cNvPr>
          <p:cNvPicPr>
            <a:picLocks noChangeAspect="1"/>
          </p:cNvPicPr>
          <p:nvPr/>
        </p:nvPicPr>
        <p:blipFill>
          <a:blip r:embed="rId3"/>
          <a:stretch>
            <a:fillRect/>
          </a:stretch>
        </p:blipFill>
        <p:spPr>
          <a:xfrm>
            <a:off x="7343524" y="6191157"/>
            <a:ext cx="1800476" cy="666843"/>
          </a:xfrm>
          <a:prstGeom prst="rect">
            <a:avLst/>
          </a:prstGeom>
        </p:spPr>
      </p:pic>
      <p:sp>
        <p:nvSpPr>
          <p:cNvPr id="2" name="TextBox 1">
            <a:extLst>
              <a:ext uri="{FF2B5EF4-FFF2-40B4-BE49-F238E27FC236}">
                <a16:creationId xmlns:a16="http://schemas.microsoft.com/office/drawing/2014/main" id="{5888CFF1-B697-BBBC-4964-B14A5408C207}"/>
              </a:ext>
            </a:extLst>
          </p:cNvPr>
          <p:cNvSpPr txBox="1"/>
          <p:nvPr/>
        </p:nvSpPr>
        <p:spPr>
          <a:xfrm>
            <a:off x="-75801" y="-3411"/>
            <a:ext cx="2847602" cy="6848029"/>
          </a:xfrm>
          <a:prstGeom prst="rect">
            <a:avLst/>
          </a:prstGeom>
          <a:solidFill>
            <a:srgbClr val="D6AE78"/>
          </a:solidFill>
          <a:ln>
            <a:noFill/>
          </a:ln>
          <a:effectLst>
            <a:softEdge rad="38100"/>
          </a:effectLst>
        </p:spPr>
        <p:txBody>
          <a:bodyPr wrap="square">
            <a:spAutoFit/>
          </a:bodyPr>
          <a:lstStyle/>
          <a:p>
            <a:pPr marL="285750" indent="-285750">
              <a:spcAft>
                <a:spcPts val="600"/>
              </a:spcAft>
              <a:buFont typeface="Arial" panose="020B0604020202020204" pitchFamily="34" charset="0"/>
              <a:buChar char="•"/>
              <a:tabLst>
                <a:tab pos="1028700" algn="l"/>
                <a:tab pos="822960" algn="l"/>
              </a:tabLst>
            </a:pPr>
            <a:r>
              <a:rPr lang="lt-LT" sz="1600" dirty="0">
                <a:effectLst/>
                <a:latin typeface="+mn-lt"/>
                <a:ea typeface="Times New Roman" panose="02020603050405020304" pitchFamily="18" charset="0"/>
              </a:rPr>
              <a:t>Durpžemiai 2025 m. – </a:t>
            </a:r>
            <a:r>
              <a:rPr lang="lt-LT" sz="1600" b="1" dirty="0">
                <a:effectLst/>
                <a:latin typeface="+mn-lt"/>
                <a:ea typeface="Times New Roman" panose="02020603050405020304" pitchFamily="18" charset="0"/>
              </a:rPr>
              <a:t>398 </a:t>
            </a:r>
            <a:r>
              <a:rPr lang="lt-LT" sz="1600" b="1" kern="100" dirty="0">
                <a:effectLst/>
                <a:latin typeface="+mn-lt"/>
                <a:ea typeface="Aptos" panose="020B0004020202020204" pitchFamily="34" charset="0"/>
                <a:cs typeface="Times New Roman" panose="02020603050405020304" pitchFamily="18" charset="0"/>
              </a:rPr>
              <a:t>tūkst.</a:t>
            </a:r>
            <a:r>
              <a:rPr lang="lt-LT" sz="1600" b="1" dirty="0">
                <a:effectLst/>
                <a:latin typeface="+mn-lt"/>
                <a:ea typeface="Times New Roman" panose="02020603050405020304" pitchFamily="18" charset="0"/>
              </a:rPr>
              <a:t> ha, ž</a:t>
            </a:r>
            <a:r>
              <a:rPr lang="lt-LT" sz="1600" dirty="0">
                <a:latin typeface="+mn-lt"/>
                <a:ea typeface="Times New Roman" panose="02020603050405020304" pitchFamily="18" charset="0"/>
              </a:rPr>
              <a:t>emės ūkio naudmenose </a:t>
            </a:r>
            <a:r>
              <a:rPr lang="lt-LT" sz="1600" kern="0" dirty="0">
                <a:effectLst/>
                <a:latin typeface="+mn-lt"/>
                <a:ea typeface="Calibri" panose="020F0502020204030204" pitchFamily="34" charset="0"/>
                <a:cs typeface="Times New Roman" panose="02020603050405020304" pitchFamily="18" charset="0"/>
              </a:rPr>
              <a:t>– </a:t>
            </a:r>
            <a:r>
              <a:rPr lang="lt-LT" sz="1600" b="1" kern="0" dirty="0">
                <a:effectLst/>
                <a:latin typeface="+mn-lt"/>
                <a:ea typeface="Calibri" panose="020F0502020204030204" pitchFamily="34" charset="0"/>
                <a:cs typeface="Times New Roman" panose="02020603050405020304" pitchFamily="18" charset="0"/>
              </a:rPr>
              <a:t>156 </a:t>
            </a:r>
            <a:r>
              <a:rPr lang="lt-LT" sz="1600" b="1" kern="100" dirty="0">
                <a:effectLst/>
                <a:latin typeface="+mn-lt"/>
                <a:ea typeface="Aptos" panose="020B0004020202020204" pitchFamily="34" charset="0"/>
                <a:cs typeface="Times New Roman" panose="02020603050405020304" pitchFamily="18" charset="0"/>
              </a:rPr>
              <a:t>tūkst.</a:t>
            </a:r>
            <a:r>
              <a:rPr lang="lt-LT" sz="1600" b="1" kern="0" dirty="0">
                <a:effectLst/>
                <a:latin typeface="+mn-lt"/>
                <a:ea typeface="Calibri" panose="020F0502020204030204" pitchFamily="34" charset="0"/>
                <a:cs typeface="Times New Roman" panose="02020603050405020304" pitchFamily="18" charset="0"/>
              </a:rPr>
              <a:t> ha.</a:t>
            </a:r>
            <a:endParaRPr lang="lt-LT" sz="1600" b="1"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lt-LT" sz="1600" dirty="0">
                <a:effectLst/>
                <a:latin typeface="Arial" panose="020B0604020202020204" pitchFamily="34" charset="0"/>
                <a:ea typeface="Calibri" panose="020F0502020204030204" pitchFamily="34" charset="0"/>
              </a:rPr>
              <a:t>2023 m. gauti 98 pranešimai, 2024 m. gautas 21 pranešimas;</a:t>
            </a:r>
          </a:p>
          <a:p>
            <a:pPr marL="285750" indent="-285750">
              <a:spcAft>
                <a:spcPts val="600"/>
              </a:spcAft>
              <a:buFont typeface="Arial" panose="020B0604020202020204" pitchFamily="34" charset="0"/>
              <a:buChar char="•"/>
            </a:pPr>
            <a:r>
              <a:rPr lang="lt-LT" sz="1600" dirty="0">
                <a:effectLst/>
                <a:latin typeface="Arial" panose="020B0604020202020204" pitchFamily="34" charset="0"/>
                <a:ea typeface="Calibri" panose="020F0502020204030204" pitchFamily="34" charset="0"/>
              </a:rPr>
              <a:t>Ariamieji durpžemiai 2023 m. sudarė </a:t>
            </a:r>
            <a:r>
              <a:rPr lang="lt-LT" sz="1600" b="1" dirty="0">
                <a:effectLst/>
                <a:latin typeface="Arial" panose="020B0604020202020204" pitchFamily="34" charset="0"/>
                <a:ea typeface="Calibri" panose="020F0502020204030204" pitchFamily="34" charset="0"/>
              </a:rPr>
              <a:t>30</a:t>
            </a:r>
            <a:r>
              <a:rPr lang="lt-LT" sz="1600" b="1" dirty="0">
                <a:latin typeface="Arial" panose="020B0604020202020204" pitchFamily="34" charset="0"/>
                <a:ea typeface="Calibri" panose="020F0502020204030204" pitchFamily="34" charset="0"/>
              </a:rPr>
              <a:t> </a:t>
            </a:r>
            <a:r>
              <a:rPr lang="lt-LT" sz="1600" b="1" kern="100" dirty="0">
                <a:effectLst/>
                <a:latin typeface="+mn-lt"/>
                <a:ea typeface="Aptos" panose="020B0004020202020204" pitchFamily="34" charset="0"/>
                <a:cs typeface="Times New Roman" panose="02020603050405020304" pitchFamily="18" charset="0"/>
              </a:rPr>
              <a:t>tūkst.</a:t>
            </a:r>
            <a:r>
              <a:rPr lang="lt-LT" sz="1600" b="1" dirty="0">
                <a:effectLst/>
                <a:latin typeface="Arial" panose="020B0604020202020204" pitchFamily="34" charset="0"/>
                <a:ea typeface="Calibri" panose="020F0502020204030204" pitchFamily="34" charset="0"/>
              </a:rPr>
              <a:t> ha </a:t>
            </a:r>
            <a:r>
              <a:rPr lang="lt-LT" sz="1600" dirty="0">
                <a:effectLst/>
                <a:latin typeface="Arial" panose="020B0604020202020204" pitchFamily="34" charset="0"/>
                <a:ea typeface="Calibri" panose="020F0502020204030204" pitchFamily="34" charset="0"/>
              </a:rPr>
              <a:t>– visi plotai pertikrinti ir patikslinti;</a:t>
            </a:r>
          </a:p>
          <a:p>
            <a:pPr marL="285750" indent="-285750">
              <a:spcAft>
                <a:spcPts val="600"/>
              </a:spcAft>
              <a:buFont typeface="Arial" panose="020B0604020202020204" pitchFamily="34" charset="0"/>
              <a:buChar char="•"/>
            </a:pPr>
            <a:endParaRPr lang="lt-LT" sz="2400" dirty="0">
              <a:effectLst/>
              <a:latin typeface="Arial" panose="020B060402020202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lt-LT" sz="1600" dirty="0">
              <a:latin typeface="Arial" panose="020B060402020202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lt-LT" sz="1600" dirty="0">
              <a:effectLst/>
              <a:latin typeface="Arial" panose="020B060402020202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lt-LT" sz="1600" dirty="0">
              <a:latin typeface="Arial" panose="020B060402020202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lt-LT" sz="1600" dirty="0">
              <a:latin typeface="Arial" panose="020B060402020202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lt-LT" sz="1600" dirty="0">
              <a:latin typeface="Arial" panose="020B060402020202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lt-LT" sz="1600" dirty="0">
              <a:latin typeface="Arial" panose="020B0604020202020204" pitchFamily="34" charset="0"/>
              <a:ea typeface="Calibri" panose="020F0502020204030204" pitchFamily="34" charset="0"/>
            </a:endParaRPr>
          </a:p>
          <a:p>
            <a:pPr marL="285750" indent="-285750">
              <a:spcAft>
                <a:spcPts val="600"/>
              </a:spcAft>
              <a:buFont typeface="Arial" panose="020B0604020202020204" pitchFamily="34" charset="0"/>
              <a:buChar char="•"/>
            </a:pPr>
            <a:endParaRPr lang="lt-LT" sz="800" dirty="0">
              <a:latin typeface="Arial" panose="020B0604020202020204" pitchFamily="34" charset="0"/>
              <a:ea typeface="Calibri" panose="020F0502020204030204" pitchFamily="34" charset="0"/>
            </a:endParaRPr>
          </a:p>
          <a:p>
            <a:pPr marL="285750" indent="-285750">
              <a:spcAft>
                <a:spcPts val="600"/>
              </a:spcAft>
              <a:buFont typeface="Arial" panose="020B0604020202020204" pitchFamily="34" charset="0"/>
              <a:buChar char="•"/>
            </a:pPr>
            <a:r>
              <a:rPr lang="lt-LT" sz="1600" dirty="0"/>
              <a:t>Po tikslinimų </a:t>
            </a:r>
            <a:r>
              <a:rPr lang="lt-LT" sz="1600" dirty="0">
                <a:latin typeface="Arial" panose="020B0604020202020204" pitchFamily="34" charset="0"/>
                <a:ea typeface="Calibri" panose="020F0502020204030204" pitchFamily="34" charset="0"/>
              </a:rPr>
              <a:t>bendras durpžemių plotas Lietuvoje </a:t>
            </a:r>
            <a:r>
              <a:rPr lang="lt-LT" sz="1600" b="1" dirty="0">
                <a:latin typeface="Arial" panose="020B0604020202020204" pitchFamily="34" charset="0"/>
                <a:ea typeface="Calibri" panose="020F0502020204030204" pitchFamily="34" charset="0"/>
              </a:rPr>
              <a:t>sumažėjo apie</a:t>
            </a:r>
            <a:r>
              <a:rPr lang="lt-LT" sz="1600" b="1" dirty="0"/>
              <a:t> </a:t>
            </a:r>
            <a:r>
              <a:rPr lang="lt-LT" sz="1600" b="1" dirty="0">
                <a:effectLst/>
                <a:latin typeface="Arial" panose="020B0604020202020204" pitchFamily="34" charset="0"/>
                <a:ea typeface="Calibri" panose="020F0502020204030204" pitchFamily="34" charset="0"/>
              </a:rPr>
              <a:t>6 proc.</a:t>
            </a:r>
            <a:r>
              <a:rPr lang="lt-LT" sz="1600" dirty="0">
                <a:effectLst/>
                <a:latin typeface="Arial" panose="020B0604020202020204" pitchFamily="34" charset="0"/>
                <a:ea typeface="Calibri" panose="020F0502020204030204" pitchFamily="34" charset="0"/>
              </a:rPr>
              <a:t>:</a:t>
            </a:r>
            <a:r>
              <a:rPr lang="lt-LT" sz="1600" dirty="0">
                <a:latin typeface="Arial" panose="020B0604020202020204" pitchFamily="34" charset="0"/>
                <a:ea typeface="Calibri" panose="020F0502020204030204" pitchFamily="34" charset="0"/>
              </a:rPr>
              <a:t> </a:t>
            </a:r>
            <a:r>
              <a:rPr lang="lt-LT" sz="1600" i="0" u="none" strike="noStrike" dirty="0">
                <a:solidFill>
                  <a:srgbClr val="000000"/>
                </a:solidFill>
                <a:effectLst/>
                <a:latin typeface="Arial" panose="020B0604020202020204" pitchFamily="34" charset="0"/>
              </a:rPr>
              <a:t>425 tūkst. ha →</a:t>
            </a:r>
            <a:r>
              <a:rPr lang="lt-LT" sz="1600" dirty="0">
                <a:latin typeface="Arial" panose="020B0604020202020204" pitchFamily="34" charset="0"/>
              </a:rPr>
              <a:t> </a:t>
            </a:r>
            <a:r>
              <a:rPr lang="lt-LT" sz="1600" i="0" u="none" strike="noStrike" dirty="0">
                <a:solidFill>
                  <a:srgbClr val="000000"/>
                </a:solidFill>
                <a:effectLst/>
                <a:latin typeface="Arial" panose="020B0604020202020204" pitchFamily="34" charset="0"/>
              </a:rPr>
              <a:t>399 tūkst. ha</a:t>
            </a:r>
            <a:endParaRPr lang="lt-LT" sz="1600" i="0" u="none" strike="noStrike" dirty="0">
              <a:effectLst/>
              <a:latin typeface="Arial" panose="020B0604020202020204" pitchFamily="34" charset="0"/>
            </a:endParaRPr>
          </a:p>
        </p:txBody>
      </p:sp>
      <p:pic>
        <p:nvPicPr>
          <p:cNvPr id="4" name="Paveikslėlis 3" descr="Paveikslėlis, kuriame yra žemėlapis, tekstas, liniuotė&#10;&#10;Dirbtinio intelekto sugeneruotas turinys gali būti neteisingas.">
            <a:extLst>
              <a:ext uri="{FF2B5EF4-FFF2-40B4-BE49-F238E27FC236}">
                <a16:creationId xmlns:a16="http://schemas.microsoft.com/office/drawing/2014/main" id="{0E94063B-71DE-11FF-0BFE-CAB0A5106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6" y="2988090"/>
            <a:ext cx="2831107" cy="2457134"/>
          </a:xfrm>
          <a:prstGeom prst="rect">
            <a:avLst/>
          </a:prstGeom>
        </p:spPr>
      </p:pic>
    </p:spTree>
    <p:extLst>
      <p:ext uri="{BB962C8B-B14F-4D97-AF65-F5344CB8AC3E}">
        <p14:creationId xmlns:p14="http://schemas.microsoft.com/office/powerpoint/2010/main" val="386455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D7787-6CFC-0750-6AA2-2705141F685A}"/>
            </a:ext>
          </a:extLst>
        </p:cNvPr>
        <p:cNvGrpSpPr/>
        <p:nvPr/>
      </p:nvGrpSpPr>
      <p:grpSpPr>
        <a:xfrm>
          <a:off x="0" y="0"/>
          <a:ext cx="0" cy="0"/>
          <a:chOff x="0" y="0"/>
          <a:chExt cx="0" cy="0"/>
        </a:xfrm>
      </p:grpSpPr>
      <p:sp>
        <p:nvSpPr>
          <p:cNvPr id="3" name="Stačiakampis 2">
            <a:extLst>
              <a:ext uri="{FF2B5EF4-FFF2-40B4-BE49-F238E27FC236}">
                <a16:creationId xmlns:a16="http://schemas.microsoft.com/office/drawing/2014/main" id="{5B70B014-0222-5079-3168-2E0E2F161726}"/>
              </a:ext>
            </a:extLst>
          </p:cNvPr>
          <p:cNvSpPr/>
          <p:nvPr/>
        </p:nvSpPr>
        <p:spPr>
          <a:xfrm>
            <a:off x="6444208" y="-13712"/>
            <a:ext cx="2694480" cy="6858000"/>
          </a:xfrm>
          <a:prstGeom prst="rect">
            <a:avLst/>
          </a:prstGeom>
          <a:solidFill>
            <a:srgbClr val="D6AE78"/>
          </a:soli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extBox 7">
            <a:extLst>
              <a:ext uri="{FF2B5EF4-FFF2-40B4-BE49-F238E27FC236}">
                <a16:creationId xmlns:a16="http://schemas.microsoft.com/office/drawing/2014/main" id="{F172AC5A-6803-ECC0-8394-E92D82B4E52A}"/>
              </a:ext>
            </a:extLst>
          </p:cNvPr>
          <p:cNvSpPr txBox="1"/>
          <p:nvPr/>
        </p:nvSpPr>
        <p:spPr>
          <a:xfrm>
            <a:off x="107504" y="908720"/>
            <a:ext cx="6192688" cy="5216813"/>
          </a:xfrm>
          <a:prstGeom prst="rect">
            <a:avLst/>
          </a:prstGeom>
          <a:noFill/>
        </p:spPr>
        <p:txBody>
          <a:bodyPr wrap="square" lIns="91440" tIns="45720" rIns="91440" bIns="45720" rtlCol="0" anchor="t">
            <a:spAutoFit/>
          </a:bodyPr>
          <a:lstStyle/>
          <a:p>
            <a:pPr fontAlgn="base"/>
            <a:r>
              <a:rPr lang="lt-LT" sz="2800" b="1" dirty="0">
                <a:solidFill>
                  <a:srgbClr val="C38A3D"/>
                </a:solidFill>
                <a:latin typeface="Arial" pitchFamily="34" charset="0"/>
                <a:cs typeface="Arial" pitchFamily="34" charset="0"/>
              </a:rPr>
              <a:t>GAAB 4 - </a:t>
            </a:r>
            <a:r>
              <a:rPr lang="lt-LT" sz="2800" b="1" dirty="0">
                <a:solidFill>
                  <a:srgbClr val="C38A3D"/>
                </a:solidFill>
                <a:latin typeface="Arial" panose="020B0604020202020204" pitchFamily="34" charset="0"/>
              </a:rPr>
              <a:t>Paviršinių vandens telkinių apsauga</a:t>
            </a:r>
          </a:p>
          <a:p>
            <a:pPr fontAlgn="base"/>
            <a:endParaRPr lang="lt-LT" sz="1600" b="1" i="0" u="none" strike="noStrike" dirty="0">
              <a:solidFill>
                <a:srgbClr val="C38A3D"/>
              </a:solidFill>
              <a:effectLst/>
              <a:latin typeface="Arial"/>
              <a:cs typeface="Arial"/>
            </a:endParaRPr>
          </a:p>
          <a:p>
            <a:pPr fontAlgn="base">
              <a:spcAft>
                <a:spcPts val="600"/>
              </a:spcAft>
            </a:pPr>
            <a:r>
              <a:rPr lang="lt-LT" sz="1600" b="1" i="0" u="none" strike="noStrike" dirty="0">
                <a:solidFill>
                  <a:srgbClr val="C38A3D"/>
                </a:solidFill>
                <a:effectLst/>
                <a:latin typeface="Arial"/>
                <a:cs typeface="Arial"/>
              </a:rPr>
              <a:t>Apsauginėse juostose:</a:t>
            </a:r>
            <a:r>
              <a:rPr lang="en-US" sz="1600" b="0" i="0" dirty="0">
                <a:solidFill>
                  <a:srgbClr val="C38A3D"/>
                </a:solidFill>
                <a:effectLst/>
                <a:latin typeface="Arial"/>
                <a:cs typeface="Arial"/>
              </a:rPr>
              <a:t>​</a:t>
            </a:r>
          </a:p>
          <a:p>
            <a:pPr marL="285750" indent="-285750" fontAlgn="base">
              <a:spcAft>
                <a:spcPts val="600"/>
              </a:spcAft>
              <a:buFont typeface="Arial" panose="020B0604020202020204" pitchFamily="34" charset="0"/>
              <a:buChar char="•"/>
            </a:pPr>
            <a:r>
              <a:rPr lang="lt-LT" sz="1600" b="0" i="0" u="none" strike="noStrike" dirty="0">
                <a:solidFill>
                  <a:srgbClr val="000000"/>
                </a:solidFill>
                <a:effectLst/>
                <a:latin typeface="Arial"/>
                <a:cs typeface="Arial"/>
              </a:rPr>
              <a:t>Paviršinio vandens telkinių apsaugos juostose ir melioracijos griovių pagrioviuose draudžiama dirbti žemę ir skleisti mineralines trąšas, mėšlą, srutas</a:t>
            </a:r>
            <a:r>
              <a:rPr lang="lt-LT" sz="1600" dirty="0">
                <a:solidFill>
                  <a:srgbClr val="000000"/>
                </a:solidFill>
                <a:latin typeface="Arial"/>
                <a:cs typeface="Arial"/>
              </a:rPr>
              <a:t>, AAP;</a:t>
            </a:r>
          </a:p>
          <a:p>
            <a:pPr marL="285750" indent="-285750">
              <a:spcAft>
                <a:spcPts val="600"/>
              </a:spcAft>
              <a:buFont typeface="Arial" panose="020B0604020202020204" pitchFamily="34" charset="0"/>
              <a:buChar char="•"/>
            </a:pPr>
            <a:r>
              <a:rPr lang="lt-LT" sz="1600" dirty="0">
                <a:solidFill>
                  <a:srgbClr val="000000"/>
                </a:solidFill>
                <a:latin typeface="Arial"/>
                <a:cs typeface="Arial"/>
              </a:rPr>
              <a:t>2025 m. sumažėja juostų plotis prie &gt;95 proc. melioracijos griovių - </a:t>
            </a:r>
            <a:r>
              <a:rPr lang="lt-LT" sz="1600" b="1" dirty="0">
                <a:latin typeface="Arial"/>
                <a:cs typeface="Arial"/>
              </a:rPr>
              <a:t>2024 m. buvo 3 metrai, 2025 m. bus 1 metras;</a:t>
            </a:r>
          </a:p>
          <a:p>
            <a:pPr marL="285750" indent="-285750">
              <a:spcAft>
                <a:spcPts val="600"/>
              </a:spcAft>
              <a:buFont typeface="Arial" panose="020B0604020202020204" pitchFamily="34" charset="0"/>
              <a:buChar char="•"/>
            </a:pPr>
            <a:r>
              <a:rPr lang="lt-LT" sz="1600" dirty="0">
                <a:solidFill>
                  <a:srgbClr val="000000"/>
                </a:solidFill>
                <a:latin typeface="Arial"/>
                <a:cs typeface="Arial"/>
              </a:rPr>
              <a:t>2025 m. žemėlapis atnaujintas pagal naujausius reikalavimus,  duomenis ir bus prieinamas PPIS; </a:t>
            </a:r>
          </a:p>
          <a:p>
            <a:pPr marL="285750" indent="-285750">
              <a:spcAft>
                <a:spcPts val="600"/>
              </a:spcAft>
              <a:buFont typeface="Arial" panose="020B0604020202020204" pitchFamily="34" charset="0"/>
              <a:buChar char="•"/>
            </a:pPr>
            <a:r>
              <a:rPr lang="lt-LT" sz="1600" dirty="0">
                <a:solidFill>
                  <a:srgbClr val="000000"/>
                </a:solidFill>
                <a:latin typeface="Arial"/>
                <a:cs typeface="Arial"/>
              </a:rPr>
              <a:t>Pareiškėjams nieko vertinti, matuoti, skaičiuoti savarankiškai nereikės;</a:t>
            </a:r>
          </a:p>
          <a:p>
            <a:pPr marL="285750" indent="-285750" fontAlgn="base">
              <a:spcAft>
                <a:spcPts val="600"/>
              </a:spcAft>
              <a:buFont typeface="Arial" panose="020B0604020202020204" pitchFamily="34" charset="0"/>
              <a:buChar char="•"/>
            </a:pPr>
            <a:r>
              <a:rPr lang="lt-LT" sz="1600" dirty="0">
                <a:solidFill>
                  <a:srgbClr val="000000"/>
                </a:solidFill>
                <a:latin typeface="Arial"/>
                <a:cs typeface="Arial"/>
              </a:rPr>
              <a:t>Ekologiniai ūkiai PPIS galės matyti ar prie jų laukų melioracijos grioviai, ar ištiesintos/sureguliuotos upės.</a:t>
            </a:r>
          </a:p>
          <a:p>
            <a:pPr marL="285750" indent="-285750" fontAlgn="base">
              <a:spcAft>
                <a:spcPts val="600"/>
              </a:spcAft>
              <a:buFont typeface="Arial" panose="020B0604020202020204" pitchFamily="34" charset="0"/>
              <a:buChar char="•"/>
            </a:pPr>
            <a:endParaRPr lang="lt-LT" sz="1600" dirty="0">
              <a:solidFill>
                <a:srgbClr val="000000"/>
              </a:solidFill>
              <a:latin typeface="Arial"/>
              <a:cs typeface="Arial"/>
            </a:endParaRPr>
          </a:p>
          <a:p>
            <a:pPr marL="285750" indent="-285750" fontAlgn="base">
              <a:spcAft>
                <a:spcPts val="600"/>
              </a:spcAft>
              <a:buFont typeface="Arial" panose="020B0604020202020204" pitchFamily="34" charset="0"/>
              <a:buChar char="•"/>
            </a:pPr>
            <a:endParaRPr lang="lt-LT" sz="1600" dirty="0">
              <a:solidFill>
                <a:srgbClr val="000000"/>
              </a:solidFill>
              <a:latin typeface="Arial"/>
              <a:cs typeface="Arial"/>
            </a:endParaRPr>
          </a:p>
        </p:txBody>
      </p:sp>
      <p:sp>
        <p:nvSpPr>
          <p:cNvPr id="2" name="TextBox 1">
            <a:extLst>
              <a:ext uri="{FF2B5EF4-FFF2-40B4-BE49-F238E27FC236}">
                <a16:creationId xmlns:a16="http://schemas.microsoft.com/office/drawing/2014/main" id="{5AC5E0F5-0459-6B4E-FD23-E11AE0A2AC76}"/>
              </a:ext>
            </a:extLst>
          </p:cNvPr>
          <p:cNvSpPr txBox="1"/>
          <p:nvPr/>
        </p:nvSpPr>
        <p:spPr>
          <a:xfrm>
            <a:off x="6444208" y="-13712"/>
            <a:ext cx="2694480" cy="4555093"/>
          </a:xfrm>
          <a:prstGeom prst="rect">
            <a:avLst/>
          </a:prstGeom>
          <a:noFill/>
          <a:ln>
            <a:noFill/>
          </a:ln>
        </p:spPr>
        <p:txBody>
          <a:bodyPr wrap="square" rtlCol="0">
            <a:spAutoFit/>
          </a:bodyPr>
          <a:lstStyle/>
          <a:p>
            <a:pPr algn="ctr"/>
            <a:endParaRPr lang="lt-LT" sz="2000" b="1" dirty="0"/>
          </a:p>
          <a:p>
            <a:pPr algn="ctr"/>
            <a:r>
              <a:rPr lang="lt-LT" sz="2000" b="1" dirty="0"/>
              <a:t>Svarbiausi pokyčiai</a:t>
            </a:r>
          </a:p>
          <a:p>
            <a:pPr algn="ctr"/>
            <a:r>
              <a:rPr lang="lt-LT" sz="2800" b="1" dirty="0"/>
              <a:t>2024 → 2025</a:t>
            </a:r>
          </a:p>
          <a:p>
            <a:endParaRPr lang="lt-LT" sz="1400"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Mažinamas juostų plotis prie &gt;95 proc. melioracijos griovių - 2024 m. buvo 3 metrai, 2025 m. bus 1 metras.</a:t>
            </a:r>
          </a:p>
          <a:p>
            <a:endParaRPr lang="lt-LT" sz="1600" b="1" dirty="0">
              <a:latin typeface="Arial" panose="020B0604020202020204" pitchFamily="34" charset="0"/>
              <a:cs typeface="Arial" panose="020B0604020202020204" pitchFamily="34" charset="0"/>
            </a:endParaRPr>
          </a:p>
          <a:p>
            <a:r>
              <a:rPr lang="lt-LT" sz="1600" b="1" dirty="0">
                <a:latin typeface="Arial" panose="020B0604020202020204" pitchFamily="34" charset="0"/>
                <a:cs typeface="Arial" panose="020B0604020202020204" pitchFamily="34" charset="0"/>
              </a:rPr>
              <a:t>Apsauginių juostų žemėlapis 2025 m. atnaujintas.</a:t>
            </a:r>
          </a:p>
          <a:p>
            <a:endParaRPr lang="lt-LT" sz="1600" b="1" dirty="0">
              <a:latin typeface="Arial" panose="020B0604020202020204" pitchFamily="34" charset="0"/>
              <a:cs typeface="Arial" panose="020B0604020202020204" pitchFamily="34" charset="0"/>
            </a:endParaRPr>
          </a:p>
          <a:p>
            <a:r>
              <a:rPr lang="lt-LT" sz="1600" b="1" dirty="0">
                <a:solidFill>
                  <a:srgbClr val="000000"/>
                </a:solidFill>
                <a:latin typeface="Arial"/>
                <a:cs typeface="Arial"/>
              </a:rPr>
              <a:t>PPIS bus matoma visa būtina informacija.</a:t>
            </a:r>
            <a:endParaRPr lang="lt-LT" sz="1600" b="1" dirty="0">
              <a:latin typeface="Arial" panose="020B0604020202020204" pitchFamily="34" charset="0"/>
              <a:cs typeface="Arial" panose="020B0604020202020204" pitchFamily="34" charset="0"/>
            </a:endParaRPr>
          </a:p>
          <a:p>
            <a:endParaRPr lang="lt-LT"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44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6135-2B2F-627B-AEFE-83F7602D575C}"/>
            </a:ext>
          </a:extLst>
        </p:cNvPr>
        <p:cNvGrpSpPr/>
        <p:nvPr/>
      </p:nvGrpSpPr>
      <p:grpSpPr>
        <a:xfrm>
          <a:off x="0" y="0"/>
          <a:ext cx="0" cy="0"/>
          <a:chOff x="0" y="0"/>
          <a:chExt cx="0" cy="0"/>
        </a:xfrm>
      </p:grpSpPr>
      <p:pic>
        <p:nvPicPr>
          <p:cNvPr id="3" name="Paveikslėlis 2" descr="Paveikslėlis, kuriame yra tekstas, žemėlapis, atlasas&#10;&#10;Dirbtinio intelekto sugeneruotas turinys gali būti neteisingas.">
            <a:extLst>
              <a:ext uri="{FF2B5EF4-FFF2-40B4-BE49-F238E27FC236}">
                <a16:creationId xmlns:a16="http://schemas.microsoft.com/office/drawing/2014/main" id="{8FB82CCE-6744-B7D4-7984-84E2C875CECA}"/>
              </a:ext>
            </a:extLst>
          </p:cNvPr>
          <p:cNvPicPr>
            <a:picLocks noChangeAspect="1"/>
          </p:cNvPicPr>
          <p:nvPr/>
        </p:nvPicPr>
        <p:blipFill>
          <a:blip r:embed="rId2">
            <a:extLst>
              <a:ext uri="{28A0092B-C50C-407E-A947-70E740481C1C}">
                <a14:useLocalDpi xmlns:a14="http://schemas.microsoft.com/office/drawing/2010/main" val="0"/>
              </a:ext>
            </a:extLst>
          </a:blip>
          <a:srcRect l="1713" r="568"/>
          <a:stretch/>
        </p:blipFill>
        <p:spPr>
          <a:xfrm>
            <a:off x="0" y="0"/>
            <a:ext cx="9144000" cy="6858000"/>
          </a:xfrm>
          <a:prstGeom prst="rect">
            <a:avLst/>
          </a:prstGeom>
        </p:spPr>
      </p:pic>
      <p:sp>
        <p:nvSpPr>
          <p:cNvPr id="9" name="TextBox 8">
            <a:extLst>
              <a:ext uri="{FF2B5EF4-FFF2-40B4-BE49-F238E27FC236}">
                <a16:creationId xmlns:a16="http://schemas.microsoft.com/office/drawing/2014/main" id="{70D4A689-8E0F-6A28-0076-A8C212A546AA}"/>
              </a:ext>
            </a:extLst>
          </p:cNvPr>
          <p:cNvSpPr txBox="1"/>
          <p:nvPr/>
        </p:nvSpPr>
        <p:spPr>
          <a:xfrm>
            <a:off x="587" y="26792"/>
            <a:ext cx="2213992" cy="400110"/>
          </a:xfrm>
          <a:prstGeom prst="rect">
            <a:avLst/>
          </a:prstGeom>
          <a:solidFill>
            <a:srgbClr val="D6AE78"/>
          </a:solidFill>
          <a:effectLst>
            <a:softEdge rad="38100"/>
          </a:effectLst>
        </p:spPr>
        <p:txBody>
          <a:bodyPr wrap="square">
            <a:spAutoFit/>
          </a:bodyPr>
          <a:lstStyle/>
          <a:p>
            <a:pPr algn="ctr">
              <a:spcAft>
                <a:spcPts val="1200"/>
              </a:spcAft>
              <a:tabLst>
                <a:tab pos="1028700" algn="l"/>
                <a:tab pos="822960" algn="l"/>
              </a:tabLst>
            </a:pPr>
            <a:r>
              <a:rPr lang="lt-LT" sz="2000" b="1" dirty="0">
                <a:effectLst/>
                <a:latin typeface="Arial" panose="020B0604020202020204" pitchFamily="34" charset="0"/>
                <a:ea typeface="Calibri" panose="020F0502020204030204" pitchFamily="34" charset="0"/>
              </a:rPr>
              <a:t>2024 metai  </a:t>
            </a:r>
            <a:endParaRPr lang="lt-LT" sz="2000" b="1" dirty="0">
              <a:solidFill>
                <a:srgbClr val="00B0F0"/>
              </a:solidFill>
              <a:effectLst/>
              <a:latin typeface="+mn-lt"/>
              <a:ea typeface="Times New Roman" panose="02020603050405020304" pitchFamily="18" charset="0"/>
            </a:endParaRPr>
          </a:p>
        </p:txBody>
      </p:sp>
      <p:sp>
        <p:nvSpPr>
          <p:cNvPr id="10" name="TextBox 9">
            <a:extLst>
              <a:ext uri="{FF2B5EF4-FFF2-40B4-BE49-F238E27FC236}">
                <a16:creationId xmlns:a16="http://schemas.microsoft.com/office/drawing/2014/main" id="{ED3D17FD-AF2A-6165-B7BB-C42B60D63F64}"/>
              </a:ext>
            </a:extLst>
          </p:cNvPr>
          <p:cNvSpPr txBox="1"/>
          <p:nvPr/>
        </p:nvSpPr>
        <p:spPr>
          <a:xfrm>
            <a:off x="6792904" y="26792"/>
            <a:ext cx="2351096" cy="400110"/>
          </a:xfrm>
          <a:prstGeom prst="rect">
            <a:avLst/>
          </a:prstGeom>
          <a:solidFill>
            <a:srgbClr val="D6AE78"/>
          </a:solidFill>
          <a:effectLst>
            <a:softEdge rad="38100"/>
          </a:effectLst>
        </p:spPr>
        <p:txBody>
          <a:bodyPr wrap="square">
            <a:spAutoFit/>
          </a:bodyPr>
          <a:lstStyle/>
          <a:p>
            <a:pPr algn="ctr">
              <a:spcAft>
                <a:spcPts val="1200"/>
              </a:spcAft>
              <a:tabLst>
                <a:tab pos="1028700" algn="l"/>
                <a:tab pos="822960" algn="l"/>
              </a:tabLst>
            </a:pPr>
            <a:r>
              <a:rPr lang="lt-LT" sz="2000" b="1" dirty="0">
                <a:effectLst/>
                <a:latin typeface="Arial" panose="020B0604020202020204" pitchFamily="34" charset="0"/>
                <a:ea typeface="Calibri" panose="020F0502020204030204" pitchFamily="34" charset="0"/>
              </a:rPr>
              <a:t>2025 metai  </a:t>
            </a:r>
            <a:endParaRPr lang="lt-LT" sz="2000" b="1" dirty="0">
              <a:solidFill>
                <a:srgbClr val="00B0F0"/>
              </a:solidFill>
              <a:effectLst/>
              <a:latin typeface="+mn-lt"/>
              <a:ea typeface="Times New Roman" panose="02020603050405020304" pitchFamily="18" charset="0"/>
            </a:endParaRPr>
          </a:p>
        </p:txBody>
      </p:sp>
      <p:sp>
        <p:nvSpPr>
          <p:cNvPr id="12" name="TextBox 11">
            <a:extLst>
              <a:ext uri="{FF2B5EF4-FFF2-40B4-BE49-F238E27FC236}">
                <a16:creationId xmlns:a16="http://schemas.microsoft.com/office/drawing/2014/main" id="{14776ECF-FB2D-E123-56FC-3BFE773C2B8A}"/>
              </a:ext>
            </a:extLst>
          </p:cNvPr>
          <p:cNvSpPr txBox="1"/>
          <p:nvPr/>
        </p:nvSpPr>
        <p:spPr>
          <a:xfrm>
            <a:off x="25200" y="4293096"/>
            <a:ext cx="2458568" cy="2074927"/>
          </a:xfrm>
          <a:prstGeom prst="rect">
            <a:avLst/>
          </a:prstGeom>
          <a:solidFill>
            <a:srgbClr val="D6AE78"/>
          </a:solidFill>
          <a:effectLst>
            <a:softEdge rad="38100"/>
          </a:effectLst>
        </p:spPr>
        <p:txBody>
          <a:bodyPr wrap="square">
            <a:spAutoFit/>
          </a:bodyPr>
          <a:lstStyle/>
          <a:p>
            <a:pPr>
              <a:lnSpc>
                <a:spcPct val="115000"/>
              </a:lnSpc>
              <a:spcAft>
                <a:spcPts val="800"/>
              </a:spcAft>
            </a:pPr>
            <a:r>
              <a:rPr lang="lt-LT" sz="1600" b="1" kern="100" dirty="0">
                <a:effectLst/>
                <a:latin typeface="+mn-lt"/>
                <a:ea typeface="Aptos" panose="020B0004020202020204" pitchFamily="34" charset="0"/>
                <a:cs typeface="Times New Roman" panose="02020603050405020304" pitchFamily="18" charset="0"/>
              </a:rPr>
              <a:t>GAAB4 apsaugos juostų plotas – </a:t>
            </a:r>
          </a:p>
          <a:p>
            <a:pPr>
              <a:lnSpc>
                <a:spcPct val="115000"/>
              </a:lnSpc>
              <a:spcAft>
                <a:spcPts val="800"/>
              </a:spcAft>
            </a:pPr>
            <a:r>
              <a:rPr lang="lt-LT" sz="1600" b="1" kern="100" dirty="0">
                <a:effectLst/>
                <a:latin typeface="+mn-lt"/>
                <a:ea typeface="Aptos" panose="020B0004020202020204" pitchFamily="34" charset="0"/>
                <a:cs typeface="Times New Roman" panose="02020603050405020304" pitchFamily="18" charset="0"/>
              </a:rPr>
              <a:t>~ 66 tūkst. ha</a:t>
            </a:r>
          </a:p>
          <a:p>
            <a:pPr>
              <a:lnSpc>
                <a:spcPct val="115000"/>
              </a:lnSpc>
              <a:spcAft>
                <a:spcPts val="800"/>
              </a:spcAft>
            </a:pPr>
            <a:r>
              <a:rPr lang="lt-LT" sz="1600" b="1" kern="100" dirty="0">
                <a:effectLst/>
                <a:latin typeface="+mn-lt"/>
                <a:ea typeface="Aptos" panose="020B0004020202020204" pitchFamily="34" charset="0"/>
                <a:cs typeface="Times New Roman" panose="02020603050405020304" pitchFamily="18" charset="0"/>
              </a:rPr>
              <a:t>2024 m. deklaruotas GAAB4 plotas – </a:t>
            </a:r>
          </a:p>
          <a:p>
            <a:pPr>
              <a:lnSpc>
                <a:spcPct val="115000"/>
              </a:lnSpc>
              <a:spcAft>
                <a:spcPts val="800"/>
              </a:spcAft>
            </a:pPr>
            <a:r>
              <a:rPr lang="lt-LT" sz="1600" b="1" dirty="0">
                <a:effectLst/>
                <a:latin typeface="+mn-lt"/>
                <a:ea typeface="Aptos" panose="020B0004020202020204" pitchFamily="34" charset="0"/>
              </a:rPr>
              <a:t>7 684 </a:t>
            </a:r>
            <a:r>
              <a:rPr lang="lt-LT" sz="1600" b="1" kern="100" dirty="0">
                <a:effectLst/>
                <a:latin typeface="+mn-lt"/>
                <a:ea typeface="Aptos" panose="020B0004020202020204" pitchFamily="34" charset="0"/>
                <a:cs typeface="Times New Roman" panose="02020603050405020304" pitchFamily="18" charset="0"/>
              </a:rPr>
              <a:t>ha</a:t>
            </a:r>
          </a:p>
        </p:txBody>
      </p:sp>
      <p:sp>
        <p:nvSpPr>
          <p:cNvPr id="13" name="TextBox 12">
            <a:extLst>
              <a:ext uri="{FF2B5EF4-FFF2-40B4-BE49-F238E27FC236}">
                <a16:creationId xmlns:a16="http://schemas.microsoft.com/office/drawing/2014/main" id="{0BFE4DF8-8A1C-3E56-069E-B05A26251CAF}"/>
              </a:ext>
            </a:extLst>
          </p:cNvPr>
          <p:cNvSpPr txBox="1"/>
          <p:nvPr/>
        </p:nvSpPr>
        <p:spPr>
          <a:xfrm>
            <a:off x="7211096" y="4293096"/>
            <a:ext cx="1907704" cy="1020279"/>
          </a:xfrm>
          <a:prstGeom prst="rect">
            <a:avLst/>
          </a:prstGeom>
          <a:solidFill>
            <a:srgbClr val="D6AE78"/>
          </a:solidFill>
          <a:effectLst>
            <a:softEdge rad="38100"/>
          </a:effectLst>
        </p:spPr>
        <p:txBody>
          <a:bodyPr wrap="square">
            <a:spAutoFit/>
          </a:bodyPr>
          <a:lstStyle/>
          <a:p>
            <a:pPr>
              <a:lnSpc>
                <a:spcPct val="115000"/>
              </a:lnSpc>
              <a:spcAft>
                <a:spcPts val="800"/>
              </a:spcAft>
            </a:pPr>
            <a:r>
              <a:rPr lang="lt-LT" sz="1600" b="1" kern="100" dirty="0">
                <a:effectLst/>
                <a:latin typeface="+mn-lt"/>
                <a:ea typeface="Aptos" panose="020B0004020202020204" pitchFamily="34" charset="0"/>
                <a:cs typeface="Times New Roman" panose="02020603050405020304" pitchFamily="18" charset="0"/>
              </a:rPr>
              <a:t>GAAB4 apsaugos juostų plotas – </a:t>
            </a:r>
          </a:p>
          <a:p>
            <a:pPr>
              <a:lnSpc>
                <a:spcPct val="115000"/>
              </a:lnSpc>
              <a:spcAft>
                <a:spcPts val="800"/>
              </a:spcAft>
            </a:pPr>
            <a:r>
              <a:rPr lang="lt-LT" sz="1600" b="1" kern="100" dirty="0">
                <a:effectLst/>
                <a:latin typeface="+mn-lt"/>
                <a:ea typeface="Aptos" panose="020B0004020202020204" pitchFamily="34" charset="0"/>
                <a:cs typeface="Times New Roman" panose="02020603050405020304" pitchFamily="18" charset="0"/>
              </a:rPr>
              <a:t>~ 28 tūkst. ha</a:t>
            </a:r>
          </a:p>
        </p:txBody>
      </p:sp>
      <p:pic>
        <p:nvPicPr>
          <p:cNvPr id="2" name="Paveikslėlis 1">
            <a:extLst>
              <a:ext uri="{FF2B5EF4-FFF2-40B4-BE49-F238E27FC236}">
                <a16:creationId xmlns:a16="http://schemas.microsoft.com/office/drawing/2014/main" id="{ABB92E2C-35F6-8957-1D5D-F993A9D17F7E}"/>
              </a:ext>
            </a:extLst>
          </p:cNvPr>
          <p:cNvPicPr>
            <a:picLocks noChangeAspect="1"/>
          </p:cNvPicPr>
          <p:nvPr/>
        </p:nvPicPr>
        <p:blipFill>
          <a:blip r:embed="rId3"/>
          <a:stretch>
            <a:fillRect/>
          </a:stretch>
        </p:blipFill>
        <p:spPr>
          <a:xfrm>
            <a:off x="7343524" y="6191157"/>
            <a:ext cx="1800476" cy="666843"/>
          </a:xfrm>
          <a:prstGeom prst="rect">
            <a:avLst/>
          </a:prstGeom>
        </p:spPr>
      </p:pic>
    </p:spTree>
    <p:extLst>
      <p:ext uri="{BB962C8B-B14F-4D97-AF65-F5344CB8AC3E}">
        <p14:creationId xmlns:p14="http://schemas.microsoft.com/office/powerpoint/2010/main" val="223843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DF680-2ED6-B3E9-338B-576AA788452C}"/>
            </a:ext>
          </a:extLst>
        </p:cNvPr>
        <p:cNvGrpSpPr/>
        <p:nvPr/>
      </p:nvGrpSpPr>
      <p:grpSpPr>
        <a:xfrm>
          <a:off x="0" y="0"/>
          <a:ext cx="0" cy="0"/>
          <a:chOff x="0" y="0"/>
          <a:chExt cx="0" cy="0"/>
        </a:xfrm>
      </p:grpSpPr>
      <p:sp>
        <p:nvSpPr>
          <p:cNvPr id="3" name="Stačiakampis 2">
            <a:extLst>
              <a:ext uri="{FF2B5EF4-FFF2-40B4-BE49-F238E27FC236}">
                <a16:creationId xmlns:a16="http://schemas.microsoft.com/office/drawing/2014/main" id="{16F5064A-5E33-7C8F-21CB-FABDC825CCB5}"/>
              </a:ext>
            </a:extLst>
          </p:cNvPr>
          <p:cNvSpPr/>
          <p:nvPr/>
        </p:nvSpPr>
        <p:spPr>
          <a:xfrm>
            <a:off x="6444209" y="0"/>
            <a:ext cx="2694480" cy="6858000"/>
          </a:xfrm>
          <a:prstGeom prst="rect">
            <a:avLst/>
          </a:prstGeom>
          <a:solidFill>
            <a:srgbClr val="D6AE78"/>
          </a:soli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extBox 7">
            <a:extLst>
              <a:ext uri="{FF2B5EF4-FFF2-40B4-BE49-F238E27FC236}">
                <a16:creationId xmlns:a16="http://schemas.microsoft.com/office/drawing/2014/main" id="{076BC177-2D07-418F-746C-502F1A98D139}"/>
              </a:ext>
            </a:extLst>
          </p:cNvPr>
          <p:cNvSpPr txBox="1"/>
          <p:nvPr/>
        </p:nvSpPr>
        <p:spPr>
          <a:xfrm>
            <a:off x="107504" y="908720"/>
            <a:ext cx="6264696" cy="3477875"/>
          </a:xfrm>
          <a:prstGeom prst="rect">
            <a:avLst/>
          </a:prstGeom>
          <a:noFill/>
        </p:spPr>
        <p:txBody>
          <a:bodyPr wrap="square" lIns="91440" tIns="45720" rIns="91440" bIns="45720" rtlCol="0" anchor="t">
            <a:spAutoFit/>
          </a:bodyPr>
          <a:lstStyle/>
          <a:p>
            <a:pPr fontAlgn="base"/>
            <a:r>
              <a:rPr lang="lt-LT" sz="2800" b="1" dirty="0">
                <a:solidFill>
                  <a:srgbClr val="C38A3D"/>
                </a:solidFill>
                <a:latin typeface="Arial" panose="020B0604020202020204" pitchFamily="34" charset="0"/>
              </a:rPr>
              <a:t>GAAB 5 - Erozijai jautrių teritorijų apsauga </a:t>
            </a:r>
            <a:endParaRPr lang="lt-LT" sz="2800" dirty="0">
              <a:solidFill>
                <a:srgbClr val="C38A3D"/>
              </a:solidFill>
              <a:latin typeface="Arial"/>
              <a:cs typeface="Arial"/>
            </a:endParaRPr>
          </a:p>
          <a:p>
            <a:pPr rtl="0" fontAlgn="base"/>
            <a:endParaRPr lang="lt-LT" sz="1600" b="1" i="0" u="none" strike="noStrike" dirty="0">
              <a:solidFill>
                <a:srgbClr val="C38A3D"/>
              </a:solidFill>
              <a:effectLst/>
              <a:latin typeface="Arial"/>
              <a:cs typeface="Arial"/>
            </a:endParaRPr>
          </a:p>
          <a:p>
            <a:pPr rtl="0" fontAlgn="base">
              <a:spcAft>
                <a:spcPts val="600"/>
              </a:spcAft>
            </a:pPr>
            <a:r>
              <a:rPr lang="lt-LT" sz="1600" b="1" i="0" u="none" strike="noStrike" dirty="0">
                <a:solidFill>
                  <a:srgbClr val="C38A3D"/>
                </a:solidFill>
                <a:effectLst/>
                <a:latin typeface="Arial"/>
                <a:cs typeface="Arial"/>
              </a:rPr>
              <a:t>Erozijai jautriose teritorijose privaloma:</a:t>
            </a:r>
            <a:r>
              <a:rPr lang="en-US" sz="1600" b="0" i="0" dirty="0">
                <a:solidFill>
                  <a:srgbClr val="C38A3D"/>
                </a:solidFill>
                <a:effectLst/>
                <a:latin typeface="Arial"/>
                <a:cs typeface="Arial"/>
              </a:rPr>
              <a:t>​</a:t>
            </a:r>
            <a:endParaRPr lang="lt-LT" sz="1600" b="0" i="0" dirty="0">
              <a:solidFill>
                <a:srgbClr val="C38A3D"/>
              </a:solidFill>
              <a:effectLst/>
              <a:latin typeface="Arial"/>
              <a:cs typeface="Arial"/>
            </a:endParaRPr>
          </a:p>
          <a:p>
            <a:pPr marL="285750" indent="-285750" fontAlgn="base">
              <a:spcAft>
                <a:spcPts val="600"/>
              </a:spcAft>
              <a:buFont typeface="Arial" panose="020B0604020202020204" pitchFamily="34" charset="0"/>
              <a:buChar char="•"/>
            </a:pPr>
            <a:r>
              <a:rPr lang="lt-LT" sz="1600" b="0" i="0" u="none" strike="noStrike" dirty="0">
                <a:solidFill>
                  <a:srgbClr val="000000"/>
                </a:solidFill>
                <a:effectLst/>
                <a:latin typeface="Arial"/>
                <a:cs typeface="Arial"/>
              </a:rPr>
              <a:t>neauginti bulvių, </a:t>
            </a:r>
            <a:r>
              <a:rPr lang="lt-LT" sz="1600" b="0" i="0" u="none" strike="noStrike" dirty="0">
                <a:effectLst/>
                <a:latin typeface="Arial"/>
                <a:cs typeface="Arial"/>
              </a:rPr>
              <a:t>runkelių, kitų šakniavaisių ir šakniagumbių</a:t>
            </a:r>
            <a:r>
              <a:rPr lang="en-US" sz="1600" b="0" i="0" dirty="0">
                <a:effectLst/>
                <a:latin typeface="Arial"/>
                <a:cs typeface="Arial"/>
              </a:rPr>
              <a:t>​</a:t>
            </a:r>
            <a:r>
              <a:rPr lang="lt-LT" sz="1600" b="0" i="0" dirty="0">
                <a:effectLst/>
                <a:latin typeface="Arial"/>
                <a:cs typeface="Arial"/>
              </a:rPr>
              <a:t>;</a:t>
            </a:r>
            <a:endParaRPr lang="en-US" sz="1600" b="0" i="0" dirty="0">
              <a:effectLst/>
              <a:latin typeface="Arial"/>
              <a:cs typeface="Arial"/>
            </a:endParaRPr>
          </a:p>
          <a:p>
            <a:pPr marL="285750" indent="-285750" fontAlgn="base">
              <a:spcAft>
                <a:spcPts val="600"/>
              </a:spcAft>
              <a:buFont typeface="Arial" panose="020B0604020202020204" pitchFamily="34" charset="0"/>
              <a:buChar char="•"/>
            </a:pPr>
            <a:r>
              <a:rPr lang="lt-LT" sz="1600" b="0" i="0" u="none" strike="noStrike" dirty="0">
                <a:effectLst/>
                <a:latin typeface="Arial"/>
                <a:cs typeface="Arial"/>
              </a:rPr>
              <a:t>nuo lapkričio 15 d. iki </a:t>
            </a:r>
            <a:r>
              <a:rPr lang="lt-LT" sz="1600" b="1" i="0" u="none" strike="noStrike" dirty="0">
                <a:effectLst/>
                <a:latin typeface="Arial"/>
                <a:cs typeface="Arial"/>
              </a:rPr>
              <a:t>kovo 1 d. </a:t>
            </a:r>
            <a:r>
              <a:rPr lang="lt-LT" sz="1600" b="0" i="0" u="none" strike="noStrike" dirty="0">
                <a:effectLst/>
                <a:latin typeface="Arial"/>
                <a:cs typeface="Arial"/>
              </a:rPr>
              <a:t>užtikrinti bent minimalią žolinę augmeniją, ražienų laukus, kitas augalų liekanas</a:t>
            </a:r>
            <a:r>
              <a:rPr lang="lt-LT" sz="1600" dirty="0">
                <a:latin typeface="Arial"/>
                <a:cs typeface="Arial"/>
              </a:rPr>
              <a:t>, dirbimas draudžiamas;</a:t>
            </a:r>
            <a:r>
              <a:rPr lang="lt-LT" sz="1600" b="0" i="0" u="none" strike="noStrike" dirty="0">
                <a:effectLst/>
                <a:latin typeface="Arial"/>
                <a:cs typeface="Arial"/>
              </a:rPr>
              <a:t> </a:t>
            </a:r>
          </a:p>
          <a:p>
            <a:pPr marL="285750" indent="-285750" fontAlgn="base">
              <a:spcAft>
                <a:spcPts val="600"/>
              </a:spcAft>
              <a:buFont typeface="Arial" panose="020B0604020202020204" pitchFamily="34" charset="0"/>
              <a:buChar char="•"/>
            </a:pPr>
            <a:r>
              <a:rPr lang="lt-LT" sz="1600" b="0" i="0" u="none" strike="noStrike" dirty="0">
                <a:solidFill>
                  <a:srgbClr val="000000"/>
                </a:solidFill>
                <a:effectLst/>
                <a:latin typeface="Arial"/>
                <a:cs typeface="Arial"/>
              </a:rPr>
              <a:t>vaismedžių ir vaiskrūmių tarpueiliuose draudžiamas žemės dirbimas </a:t>
            </a:r>
            <a:r>
              <a:rPr lang="lt-LT" sz="1600" i="0" u="none" strike="noStrike" dirty="0">
                <a:solidFill>
                  <a:srgbClr val="000000"/>
                </a:solidFill>
                <a:effectLst/>
                <a:latin typeface="Arial"/>
                <a:cs typeface="Arial"/>
              </a:rPr>
              <a:t>ir purenimas</a:t>
            </a:r>
            <a:r>
              <a:rPr lang="en-US" sz="1600" i="0" dirty="0">
                <a:solidFill>
                  <a:srgbClr val="000000"/>
                </a:solidFill>
                <a:effectLst/>
                <a:latin typeface="Arial"/>
                <a:cs typeface="Arial"/>
              </a:rPr>
              <a:t>​</a:t>
            </a:r>
            <a:r>
              <a:rPr lang="lt-LT" sz="1600" dirty="0">
                <a:solidFill>
                  <a:srgbClr val="000000"/>
                </a:solidFill>
                <a:latin typeface="Arial"/>
                <a:cs typeface="Arial"/>
              </a:rPr>
              <a:t>;</a:t>
            </a:r>
            <a:endParaRPr lang="en-US" sz="1600" b="1" i="0" dirty="0">
              <a:solidFill>
                <a:srgbClr val="FF0000"/>
              </a:solidFill>
              <a:effectLst/>
              <a:latin typeface="Arial"/>
              <a:cs typeface="Arial"/>
            </a:endParaRPr>
          </a:p>
          <a:p>
            <a:pPr marL="285750" indent="-285750" fontAlgn="base">
              <a:spcAft>
                <a:spcPts val="600"/>
              </a:spcAft>
              <a:buFont typeface="Arial" panose="020B0604020202020204" pitchFamily="34" charset="0"/>
              <a:buChar char="•"/>
            </a:pPr>
            <a:r>
              <a:rPr lang="lt-LT" sz="1600" i="0" u="none" strike="noStrike" dirty="0">
                <a:solidFill>
                  <a:srgbClr val="000000"/>
                </a:solidFill>
                <a:effectLst/>
                <a:latin typeface="Arial"/>
                <a:cs typeface="Arial"/>
              </a:rPr>
              <a:t>arimas skersai šlaito</a:t>
            </a:r>
            <a:r>
              <a:rPr lang="lt-LT" sz="1600" dirty="0">
                <a:solidFill>
                  <a:srgbClr val="000000"/>
                </a:solidFill>
                <a:latin typeface="Arial"/>
                <a:cs typeface="Arial"/>
              </a:rPr>
              <a:t>.</a:t>
            </a:r>
            <a:endParaRPr lang="lt-LT" sz="1600" i="0" u="none" strike="noStrike" dirty="0">
              <a:solidFill>
                <a:srgbClr val="000000"/>
              </a:solidFill>
              <a:effectLst/>
              <a:latin typeface="Arial"/>
              <a:cs typeface="Arial"/>
            </a:endParaRPr>
          </a:p>
        </p:txBody>
      </p:sp>
      <p:sp>
        <p:nvSpPr>
          <p:cNvPr id="2" name="TextBox 1">
            <a:extLst>
              <a:ext uri="{FF2B5EF4-FFF2-40B4-BE49-F238E27FC236}">
                <a16:creationId xmlns:a16="http://schemas.microsoft.com/office/drawing/2014/main" id="{D97583CA-3F11-E75B-89D5-8FD2A2BD4A50}"/>
              </a:ext>
            </a:extLst>
          </p:cNvPr>
          <p:cNvSpPr txBox="1"/>
          <p:nvPr/>
        </p:nvSpPr>
        <p:spPr>
          <a:xfrm>
            <a:off x="6444208" y="-13712"/>
            <a:ext cx="2694480" cy="3539430"/>
          </a:xfrm>
          <a:prstGeom prst="rect">
            <a:avLst/>
          </a:prstGeom>
          <a:no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000" b="1" i="0" u="none" strike="noStrike" kern="1200" cap="none" spc="0" normalizeH="0" baseline="0" noProof="0" dirty="0">
                <a:ln>
                  <a:noFill/>
                </a:ln>
                <a:solidFill>
                  <a:srgbClr val="000000"/>
                </a:solidFill>
                <a:effectLst/>
                <a:uLnTx/>
                <a:uFillTx/>
                <a:latin typeface="Arial" charset="0"/>
                <a:ea typeface="+mn-ea"/>
                <a:cs typeface="+mn-cs"/>
              </a:rPr>
              <a:t>Svarbiausi pokyčiai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800" b="1" i="0" u="none" strike="noStrike" kern="1200" cap="none" spc="0" normalizeH="0" baseline="0" noProof="0" dirty="0">
                <a:ln>
                  <a:noFill/>
                </a:ln>
                <a:solidFill>
                  <a:srgbClr val="000000"/>
                </a:solidFill>
                <a:effectLst/>
                <a:uLnTx/>
                <a:uFillTx/>
                <a:latin typeface="Arial" charset="0"/>
                <a:ea typeface="+mn-ea"/>
                <a:cs typeface="+mn-cs"/>
              </a:rPr>
              <a:t>2024 → 2025</a:t>
            </a:r>
          </a:p>
          <a:p>
            <a:endParaRPr lang="lt-LT" sz="1400" dirty="0">
              <a:latin typeface="Arial" panose="020B0604020202020204" pitchFamily="34" charset="0"/>
              <a:cs typeface="Arial" panose="020B0604020202020204" pitchFamily="34" charset="0"/>
            </a:endParaRPr>
          </a:p>
          <a:p>
            <a:r>
              <a:rPr lang="lt-LT" sz="1600" b="1" dirty="0"/>
              <a:t>2 sav. trumpinamas  minimalus dangos išlaikymo laikotarpis.</a:t>
            </a:r>
          </a:p>
          <a:p>
            <a:endParaRPr lang="lt-LT" sz="1600" b="1" dirty="0"/>
          </a:p>
          <a:p>
            <a:r>
              <a:rPr lang="lt-LT" sz="1600" b="1" dirty="0"/>
              <a:t>Nuo 2025 m. išlaikyti dangą privaloma </a:t>
            </a:r>
          </a:p>
          <a:p>
            <a:r>
              <a:rPr lang="lt-LT" sz="1600" b="1" dirty="0"/>
              <a:t>lapkričio 15 d. - kovo 1 d. (buvo kovo 15 d.).</a:t>
            </a:r>
          </a:p>
          <a:p>
            <a:endParaRPr lang="lt-LT" sz="1400" b="1" dirty="0">
              <a:latin typeface="Arial"/>
              <a:cs typeface="Arial"/>
            </a:endParaRPr>
          </a:p>
        </p:txBody>
      </p:sp>
    </p:spTree>
    <p:extLst>
      <p:ext uri="{BB962C8B-B14F-4D97-AF65-F5344CB8AC3E}">
        <p14:creationId xmlns:p14="http://schemas.microsoft.com/office/powerpoint/2010/main" val="29705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descr="Paveikslėlis, kuriame yra kraštovaizdis, lauko, žolė, žemės ūkis&#10;&#10;Dirbtinio intelekto sugeneruotas turinys gali būti neteisingas.">
            <a:extLst>
              <a:ext uri="{FF2B5EF4-FFF2-40B4-BE49-F238E27FC236}">
                <a16:creationId xmlns:a16="http://schemas.microsoft.com/office/drawing/2014/main" id="{306E2861-2030-DFA7-E0DD-3B7400B84832}"/>
              </a:ext>
            </a:extLst>
          </p:cNvPr>
          <p:cNvPicPr>
            <a:picLocks noChangeAspect="1"/>
          </p:cNvPicPr>
          <p:nvPr/>
        </p:nvPicPr>
        <p:blipFill>
          <a:blip r:embed="rId2">
            <a:extLst>
              <a:ext uri="{28A0092B-C50C-407E-A947-70E740481C1C}">
                <a14:useLocalDpi xmlns:a14="http://schemas.microsoft.com/office/drawing/2010/main" val="0"/>
              </a:ext>
            </a:extLst>
          </a:blip>
          <a:srcRect r="4667"/>
          <a:stretch/>
        </p:blipFill>
        <p:spPr>
          <a:xfrm>
            <a:off x="20" y="10"/>
            <a:ext cx="9143980" cy="6857990"/>
          </a:xfrm>
          <a:prstGeom prst="rect">
            <a:avLst/>
          </a:prstGeom>
          <a:noFill/>
        </p:spPr>
      </p:pic>
      <p:sp>
        <p:nvSpPr>
          <p:cNvPr id="4" name="Stačiakampis 3">
            <a:extLst>
              <a:ext uri="{FF2B5EF4-FFF2-40B4-BE49-F238E27FC236}">
                <a16:creationId xmlns:a16="http://schemas.microsoft.com/office/drawing/2014/main" id="{4312A8F6-726B-188D-1ABC-A8057CDF93B5}"/>
              </a:ext>
            </a:extLst>
          </p:cNvPr>
          <p:cNvSpPr/>
          <p:nvPr/>
        </p:nvSpPr>
        <p:spPr>
          <a:xfrm>
            <a:off x="0" y="0"/>
            <a:ext cx="2555776" cy="5589240"/>
          </a:xfrm>
          <a:prstGeom prst="rect">
            <a:avLst/>
          </a:prstGeom>
          <a:solidFill>
            <a:srgbClr val="D6AE78"/>
          </a:soli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fontAlgn="base">
              <a:spcAft>
                <a:spcPts val="600"/>
              </a:spcAft>
              <a:buFont typeface="Arial" panose="020B0604020202020204" pitchFamily="34" charset="0"/>
              <a:buChar char="•"/>
            </a:pPr>
            <a:r>
              <a:rPr lang="lt-LT" sz="1600" dirty="0">
                <a:solidFill>
                  <a:schemeClr val="tx1"/>
                </a:solidFill>
                <a:latin typeface="Arial"/>
                <a:cs typeface="Arial"/>
              </a:rPr>
              <a:t>624 tūkst. ha (~19 proc.) žemės ūkio naudmenų paveiktos erozijos;</a:t>
            </a:r>
          </a:p>
          <a:p>
            <a:pPr marL="285750" indent="-285750">
              <a:spcAft>
                <a:spcPts val="600"/>
              </a:spcAft>
              <a:buFont typeface="Arial" panose="020B0604020202020204" pitchFamily="34" charset="0"/>
              <a:buChar char="•"/>
            </a:pPr>
            <a:r>
              <a:rPr lang="lt-LT" sz="1600" dirty="0">
                <a:solidFill>
                  <a:schemeClr val="tx1"/>
                </a:solidFill>
                <a:cs typeface="Arial"/>
              </a:rPr>
              <a:t>Pagrindinė dirvožemio degradacijos priežastis Lietuvoje – v</a:t>
            </a:r>
            <a:r>
              <a:rPr lang="lt-LT" sz="1600" dirty="0">
                <a:solidFill>
                  <a:schemeClr val="tx1"/>
                </a:solidFill>
                <a:latin typeface="Arial"/>
                <a:cs typeface="Arial"/>
              </a:rPr>
              <a:t>andens sukeliama erozija;</a:t>
            </a:r>
          </a:p>
          <a:p>
            <a:pPr marL="285750" indent="-285750" fontAlgn="base">
              <a:spcAft>
                <a:spcPts val="600"/>
              </a:spcAft>
              <a:buFont typeface="Arial" panose="020B0604020202020204" pitchFamily="34" charset="0"/>
              <a:buChar char="•"/>
            </a:pPr>
            <a:r>
              <a:rPr lang="lt-LT" sz="1600" i="0" u="none" strike="noStrike" dirty="0">
                <a:solidFill>
                  <a:schemeClr val="tx1"/>
                </a:solidFill>
                <a:effectLst/>
                <a:latin typeface="Arial"/>
                <a:cs typeface="Arial"/>
              </a:rPr>
              <a:t>Erozijai jautriose teritorijose → arimas skersai šlaito;</a:t>
            </a:r>
            <a:endParaRPr lang="lt-LT" sz="1600" dirty="0">
              <a:solidFill>
                <a:schemeClr val="tx1"/>
              </a:solidFill>
              <a:latin typeface="Arial"/>
              <a:cs typeface="Arial"/>
            </a:endParaRPr>
          </a:p>
          <a:p>
            <a:pPr marL="285750" indent="-285750">
              <a:spcAft>
                <a:spcPts val="600"/>
              </a:spcAft>
              <a:buFont typeface="Arial" panose="020B0604020202020204" pitchFamily="34" charset="0"/>
              <a:buChar char="•"/>
            </a:pPr>
            <a:r>
              <a:rPr lang="lt-LT" sz="1600" dirty="0">
                <a:solidFill>
                  <a:schemeClr val="tx1"/>
                </a:solidFill>
                <a:effectLst/>
                <a:latin typeface="Arial"/>
                <a:cs typeface="Arial"/>
              </a:rPr>
              <a:t>Nuo 2024 m. nebetaikoma tolerancija (</a:t>
            </a:r>
            <a:r>
              <a:rPr lang="lt-LT" sz="1600" dirty="0">
                <a:solidFill>
                  <a:schemeClr val="tx1"/>
                </a:solidFill>
                <a:latin typeface="Arial"/>
                <a:cs typeface="Arial"/>
              </a:rPr>
              <a:t>Jei </a:t>
            </a:r>
            <a:r>
              <a:rPr lang="lt-LT" sz="1600" u="none" strike="noStrike" dirty="0">
                <a:solidFill>
                  <a:schemeClr val="tx1"/>
                </a:solidFill>
                <a:effectLst/>
                <a:latin typeface="Arial"/>
                <a:cs typeface="Arial"/>
              </a:rPr>
              <a:t>erozijos plotai lauke </a:t>
            </a:r>
            <a:r>
              <a:rPr lang="es-ES" sz="1600" u="none" strike="noStrike" dirty="0">
                <a:solidFill>
                  <a:schemeClr val="tx1"/>
                </a:solidFill>
                <a:effectLst/>
                <a:latin typeface="Arial"/>
                <a:cs typeface="Arial"/>
              </a:rPr>
              <a:t>≤10% ir ≤ 1 ha </a:t>
            </a:r>
            <a:r>
              <a:rPr lang="lt-LT" sz="1600" u="none" strike="noStrike" dirty="0">
                <a:solidFill>
                  <a:schemeClr val="tx1"/>
                </a:solidFill>
                <a:effectLst/>
                <a:latin typeface="Arial"/>
                <a:cs typeface="Arial"/>
              </a:rPr>
              <a:t>- </a:t>
            </a:r>
            <a:r>
              <a:rPr lang="lt-LT" sz="1600" u="none" strike="noStrike" noProof="0" dirty="0">
                <a:solidFill>
                  <a:schemeClr val="tx1"/>
                </a:solidFill>
                <a:effectLst/>
                <a:latin typeface="Arial"/>
                <a:cs typeface="Arial"/>
              </a:rPr>
              <a:t>sankcijos netaikomos</a:t>
            </a:r>
            <a:r>
              <a:rPr lang="lt-LT" sz="1600" dirty="0">
                <a:solidFill>
                  <a:schemeClr val="tx1"/>
                </a:solidFill>
                <a:effectLst/>
                <a:latin typeface="Arial"/>
                <a:cs typeface="Arial"/>
              </a:rPr>
              <a:t>); </a:t>
            </a:r>
          </a:p>
          <a:p>
            <a:pPr marL="285750" indent="-285750">
              <a:spcAft>
                <a:spcPts val="600"/>
              </a:spcAft>
              <a:buFont typeface="Arial" panose="020B0604020202020204" pitchFamily="34" charset="0"/>
              <a:buChar char="•"/>
            </a:pPr>
            <a:r>
              <a:rPr lang="lt-LT" sz="1600" dirty="0">
                <a:solidFill>
                  <a:schemeClr val="tx1"/>
                </a:solidFill>
                <a:effectLst/>
                <a:latin typeface="Arial"/>
                <a:cs typeface="Arial"/>
              </a:rPr>
              <a:t>2025 m. Europos Komisijai bus teikiamos naujos alternatyvos vertinimui</a:t>
            </a:r>
            <a:r>
              <a:rPr lang="lt-LT" sz="1600" dirty="0">
                <a:solidFill>
                  <a:schemeClr val="tx1"/>
                </a:solidFill>
                <a:latin typeface="Arial"/>
                <a:cs typeface="Arial"/>
              </a:rPr>
              <a:t>.</a:t>
            </a:r>
            <a:endParaRPr lang="lt-LT" sz="1600" dirty="0">
              <a:solidFill>
                <a:schemeClr val="tx1"/>
              </a:solidFill>
              <a:effectLst/>
              <a:latin typeface="Arial"/>
              <a:cs typeface="Arial"/>
            </a:endParaRPr>
          </a:p>
        </p:txBody>
      </p:sp>
    </p:spTree>
    <p:extLst>
      <p:ext uri="{BB962C8B-B14F-4D97-AF65-F5344CB8AC3E}">
        <p14:creationId xmlns:p14="http://schemas.microsoft.com/office/powerpoint/2010/main" val="1300637747"/>
      </p:ext>
    </p:extLst>
  </p:cSld>
  <p:clrMapOvr>
    <a:masterClrMapping/>
  </p:clrMapOvr>
</p:sld>
</file>

<file path=ppt/theme/theme1.xml><?xml version="1.0" encoding="utf-8"?>
<a:theme xmlns:a="http://schemas.openxmlformats.org/drawingml/2006/main" name="PristatymoSablona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PristatymoSablonas</Template>
  <TotalTime>48268</TotalTime>
  <Words>1420</Words>
  <Application>Microsoft Office PowerPoint</Application>
  <PresentationFormat>Demonstracija ekrane (4:3)</PresentationFormat>
  <Paragraphs>201</Paragraphs>
  <Slides>14</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14</vt:i4>
      </vt:variant>
    </vt:vector>
  </HeadingPairs>
  <TitlesOfParts>
    <vt:vector size="17" baseType="lpstr">
      <vt:lpstr>Arial</vt:lpstr>
      <vt:lpstr>Calibri</vt:lpstr>
      <vt:lpstr>PristatymoSablonas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giedrek</dc:creator>
  <cp:lastModifiedBy>Gediminas Dūdėnas</cp:lastModifiedBy>
  <cp:revision>920</cp:revision>
  <cp:lastPrinted>2025-03-27T14:20:23Z</cp:lastPrinted>
  <dcterms:created xsi:type="dcterms:W3CDTF">2012-12-13T09:17:39Z</dcterms:created>
  <dcterms:modified xsi:type="dcterms:W3CDTF">2025-04-03T08:02:32Z</dcterms:modified>
</cp:coreProperties>
</file>