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2" r:id="rId2"/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6" r:id="rId29"/>
    <p:sldId id="2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00"/>
    <a:srgbClr val="FFFFCC"/>
    <a:srgbClr val="4D6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79774" autoAdjust="0"/>
  </p:normalViewPr>
  <p:slideViewPr>
    <p:cSldViewPr snapToGrid="0">
      <p:cViewPr varScale="1">
        <p:scale>
          <a:sx n="68" d="100"/>
          <a:sy n="68" d="100"/>
        </p:scale>
        <p:origin x="1637" y="67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 Šinkūnaitė" userId="02ecb176-6020-45b4-82d5-4ac649cb4a1e" providerId="ADAL" clId="{795C90EE-0171-4604-84EA-303F5905CE25}"/>
    <pc:docChg chg="undo redo custSel addSld delSld modSld sldOrd">
      <pc:chgData name="Berta Šinkūnaitė" userId="02ecb176-6020-45b4-82d5-4ac649cb4a1e" providerId="ADAL" clId="{795C90EE-0171-4604-84EA-303F5905CE25}" dt="2024-11-14T08:38:25.239" v="1313"/>
      <pc:docMkLst>
        <pc:docMk/>
      </pc:docMkLst>
      <pc:sldChg chg="modSp mod">
        <pc:chgData name="Berta Šinkūnaitė" userId="02ecb176-6020-45b4-82d5-4ac649cb4a1e" providerId="ADAL" clId="{795C90EE-0171-4604-84EA-303F5905CE25}" dt="2024-11-14T07:16:13.090" v="1114" actId="166"/>
        <pc:sldMkLst>
          <pc:docMk/>
          <pc:sldMk cId="2794806025" sldId="256"/>
        </pc:sldMkLst>
        <pc:graphicFrameChg chg="ord">
          <ac:chgData name="Berta Šinkūnaitė" userId="02ecb176-6020-45b4-82d5-4ac649cb4a1e" providerId="ADAL" clId="{795C90EE-0171-4604-84EA-303F5905CE25}" dt="2024-11-14T07:16:04.323" v="1111" actId="166"/>
          <ac:graphicFrameMkLst>
            <pc:docMk/>
            <pc:sldMk cId="2794806025" sldId="256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08.727" v="1112" actId="166"/>
          <ac:graphicFrameMkLst>
            <pc:docMk/>
            <pc:sldMk cId="2794806025" sldId="256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10.970" v="1113" actId="166"/>
          <ac:graphicFrameMkLst>
            <pc:docMk/>
            <pc:sldMk cId="2794806025" sldId="256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13.090" v="1114" actId="166"/>
          <ac:graphicFrameMkLst>
            <pc:docMk/>
            <pc:sldMk cId="2794806025" sldId="256"/>
            <ac:graphicFrameMk id="13" creationId="{9CE461B9-C7A6-450C-8F94-2D081FC8BA41}"/>
          </ac:graphicFrameMkLst>
        </pc:graphicFrameChg>
      </pc:sldChg>
      <pc:sldChg chg="modSp mod modNotesTx">
        <pc:chgData name="Berta Šinkūnaitė" userId="02ecb176-6020-45b4-82d5-4ac649cb4a1e" providerId="ADAL" clId="{795C90EE-0171-4604-84EA-303F5905CE25}" dt="2024-11-14T07:09:09.948" v="1097" actId="1076"/>
        <pc:sldMkLst>
          <pc:docMk/>
          <pc:sldMk cId="150539000" sldId="257"/>
        </pc:sldMkLst>
        <pc:spChg chg="mod">
          <ac:chgData name="Berta Šinkūnaitė" userId="02ecb176-6020-45b4-82d5-4ac649cb4a1e" providerId="ADAL" clId="{795C90EE-0171-4604-84EA-303F5905CE25}" dt="2024-11-14T07:09:09.948" v="1097" actId="1076"/>
          <ac:spMkLst>
            <pc:docMk/>
            <pc:sldMk cId="150539000" sldId="257"/>
            <ac:spMk id="9" creationId="{BF61672E-B5AE-4BD8-B06E-25E453BB2523}"/>
          </ac:spMkLst>
        </pc:spChg>
        <pc:picChg chg="mod">
          <ac:chgData name="Berta Šinkūnaitė" userId="02ecb176-6020-45b4-82d5-4ac649cb4a1e" providerId="ADAL" clId="{795C90EE-0171-4604-84EA-303F5905CE25}" dt="2024-11-12T10:47:24.324" v="603" actId="1076"/>
          <ac:picMkLst>
            <pc:docMk/>
            <pc:sldMk cId="150539000" sldId="257"/>
            <ac:picMk id="7" creationId="{8B0DC2D3-DEBA-460F-943A-D58EFB641CA6}"/>
          </ac:picMkLst>
        </pc:picChg>
      </pc:sldChg>
      <pc:sldChg chg="modNotesTx">
        <pc:chgData name="Berta Šinkūnaitė" userId="02ecb176-6020-45b4-82d5-4ac649cb4a1e" providerId="ADAL" clId="{795C90EE-0171-4604-84EA-303F5905CE25}" dt="2024-11-14T06:53:54.892" v="999" actId="20577"/>
        <pc:sldMkLst>
          <pc:docMk/>
          <pc:sldMk cId="3772584166" sldId="267"/>
        </pc:sldMkLst>
      </pc:sldChg>
      <pc:sldChg chg="modSp mod modNotesTx">
        <pc:chgData name="Berta Šinkūnaitė" userId="02ecb176-6020-45b4-82d5-4ac649cb4a1e" providerId="ADAL" clId="{795C90EE-0171-4604-84EA-303F5905CE25}" dt="2024-11-14T06:54:01.928" v="1000" actId="20577"/>
        <pc:sldMkLst>
          <pc:docMk/>
          <pc:sldMk cId="1241043671" sldId="268"/>
        </pc:sldMkLst>
        <pc:spChg chg="mod">
          <ac:chgData name="Berta Šinkūnaitė" userId="02ecb176-6020-45b4-82d5-4ac649cb4a1e" providerId="ADAL" clId="{795C90EE-0171-4604-84EA-303F5905CE25}" dt="2024-11-12T09:56:31.630" v="4" actId="1076"/>
          <ac:spMkLst>
            <pc:docMk/>
            <pc:sldMk cId="1241043671" sldId="268"/>
            <ac:spMk id="6" creationId="{25D5BDE3-A3AC-4FE5-8CB7-ACC856B04E63}"/>
          </ac:spMkLst>
        </pc:spChg>
        <pc:spChg chg="mod">
          <ac:chgData name="Berta Šinkūnaitė" userId="02ecb176-6020-45b4-82d5-4ac649cb4a1e" providerId="ADAL" clId="{795C90EE-0171-4604-84EA-303F5905CE25}" dt="2024-11-12T10:47:11.584" v="601" actId="1076"/>
          <ac:spMkLst>
            <pc:docMk/>
            <pc:sldMk cId="1241043671" sldId="268"/>
            <ac:spMk id="8" creationId="{E487E67A-906C-4E57-AFBC-960EBCC3EBEC}"/>
          </ac:spMkLst>
        </pc:spChg>
        <pc:picChg chg="mod">
          <ac:chgData name="Berta Šinkūnaitė" userId="02ecb176-6020-45b4-82d5-4ac649cb4a1e" providerId="ADAL" clId="{795C90EE-0171-4604-84EA-303F5905CE25}" dt="2024-11-12T10:30:05.104" v="488" actId="1076"/>
          <ac:picMkLst>
            <pc:docMk/>
            <pc:sldMk cId="1241043671" sldId="268"/>
            <ac:picMk id="7" creationId="{8B0DC2D3-DEBA-460F-943A-D58EFB641CA6}"/>
          </ac:picMkLst>
        </pc:picChg>
      </pc:sldChg>
      <pc:sldChg chg="modSp mod modNotesTx">
        <pc:chgData name="Berta Šinkūnaitė" userId="02ecb176-6020-45b4-82d5-4ac649cb4a1e" providerId="ADAL" clId="{795C90EE-0171-4604-84EA-303F5905CE25}" dt="2024-11-14T06:54:14.919" v="1001" actId="20577"/>
        <pc:sldMkLst>
          <pc:docMk/>
          <pc:sldMk cId="3173354200" sldId="269"/>
        </pc:sldMkLst>
        <pc:spChg chg="mod">
          <ac:chgData name="Berta Šinkūnaitė" userId="02ecb176-6020-45b4-82d5-4ac649cb4a1e" providerId="ADAL" clId="{795C90EE-0171-4604-84EA-303F5905CE25}" dt="2024-11-12T10:47:06.562" v="600" actId="1076"/>
          <ac:spMkLst>
            <pc:docMk/>
            <pc:sldMk cId="3173354200" sldId="269"/>
            <ac:spMk id="8" creationId="{E487E67A-906C-4E57-AFBC-960EBCC3EBEC}"/>
          </ac:spMkLst>
        </pc:spChg>
      </pc:sldChg>
      <pc:sldChg chg="modSp mod">
        <pc:chgData name="Berta Šinkūnaitė" userId="02ecb176-6020-45b4-82d5-4ac649cb4a1e" providerId="ADAL" clId="{795C90EE-0171-4604-84EA-303F5905CE25}" dt="2024-11-14T07:16:24.497" v="1116" actId="166"/>
        <pc:sldMkLst>
          <pc:docMk/>
          <pc:sldMk cId="1948433940" sldId="270"/>
        </pc:sldMkLst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24.497" v="1116" actId="166"/>
          <ac:graphicFrameMkLst>
            <pc:docMk/>
            <pc:sldMk cId="1948433940" sldId="270"/>
            <ac:graphicFrameMk id="13" creationId="{9CE461B9-C7A6-450C-8F94-2D081FC8BA41}"/>
          </ac:graphicFrameMkLst>
        </pc:graphicFrameChg>
      </pc:sldChg>
      <pc:sldChg chg="modSp mod modNotesTx">
        <pc:chgData name="Berta Šinkūnaitė" userId="02ecb176-6020-45b4-82d5-4ac649cb4a1e" providerId="ADAL" clId="{795C90EE-0171-4604-84EA-303F5905CE25}" dt="2024-11-14T06:54:25.092" v="1002" actId="20577"/>
        <pc:sldMkLst>
          <pc:docMk/>
          <pc:sldMk cId="1517914136" sldId="271"/>
        </pc:sldMkLst>
        <pc:spChg chg="mod">
          <ac:chgData name="Berta Šinkūnaitė" userId="02ecb176-6020-45b4-82d5-4ac649cb4a1e" providerId="ADAL" clId="{795C90EE-0171-4604-84EA-303F5905CE25}" dt="2024-11-12T10:46:57.229" v="599" actId="1076"/>
          <ac:spMkLst>
            <pc:docMk/>
            <pc:sldMk cId="1517914136" sldId="271"/>
            <ac:spMk id="8" creationId="{E487E67A-906C-4E57-AFBC-960EBCC3EBEC}"/>
          </ac:spMkLst>
        </pc:spChg>
      </pc:sldChg>
      <pc:sldChg chg="modSp mod modNotesTx">
        <pc:chgData name="Berta Šinkūnaitė" userId="02ecb176-6020-45b4-82d5-4ac649cb4a1e" providerId="ADAL" clId="{795C90EE-0171-4604-84EA-303F5905CE25}" dt="2024-11-14T06:54:34.529" v="1003" actId="20577"/>
        <pc:sldMkLst>
          <pc:docMk/>
          <pc:sldMk cId="271472588" sldId="272"/>
        </pc:sldMkLst>
        <pc:picChg chg="mod">
          <ac:chgData name="Berta Šinkūnaitė" userId="02ecb176-6020-45b4-82d5-4ac649cb4a1e" providerId="ADAL" clId="{795C90EE-0171-4604-84EA-303F5905CE25}" dt="2024-11-12T10:46:44.717" v="596" actId="1076"/>
          <ac:picMkLst>
            <pc:docMk/>
            <pc:sldMk cId="271472588" sldId="272"/>
            <ac:picMk id="7" creationId="{8B0DC2D3-DEBA-460F-943A-D58EFB641CA6}"/>
          </ac:picMkLst>
        </pc:picChg>
      </pc:sldChg>
      <pc:sldChg chg="addSp modSp mod modAnim modNotesTx">
        <pc:chgData name="Berta Šinkūnaitė" userId="02ecb176-6020-45b4-82d5-4ac649cb4a1e" providerId="ADAL" clId="{795C90EE-0171-4604-84EA-303F5905CE25}" dt="2024-11-14T06:54:43.009" v="1004" actId="20577"/>
        <pc:sldMkLst>
          <pc:docMk/>
          <pc:sldMk cId="926470967" sldId="273"/>
        </pc:sldMkLst>
        <pc:spChg chg="mod">
          <ac:chgData name="Berta Šinkūnaitė" userId="02ecb176-6020-45b4-82d5-4ac649cb4a1e" providerId="ADAL" clId="{795C90EE-0171-4604-84EA-303F5905CE25}" dt="2024-11-12T10:06:35.444" v="266" actId="1076"/>
          <ac:spMkLst>
            <pc:docMk/>
            <pc:sldMk cId="926470967" sldId="273"/>
            <ac:spMk id="9" creationId="{B3D04CF6-42D8-4321-855E-503B8F03AD68}"/>
          </ac:spMkLst>
        </pc:spChg>
        <pc:spChg chg="mod">
          <ac:chgData name="Berta Šinkūnaitė" userId="02ecb176-6020-45b4-82d5-4ac649cb4a1e" providerId="ADAL" clId="{795C90EE-0171-4604-84EA-303F5905CE25}" dt="2024-11-12T10:06:49.512" v="269" actId="1076"/>
          <ac:spMkLst>
            <pc:docMk/>
            <pc:sldMk cId="926470967" sldId="273"/>
            <ac:spMk id="10" creationId="{BDC3EEE3-BFF0-4737-9730-B5EEADA27DFE}"/>
          </ac:spMkLst>
        </pc:spChg>
        <pc:spChg chg="add mod">
          <ac:chgData name="Berta Šinkūnaitė" userId="02ecb176-6020-45b4-82d5-4ac649cb4a1e" providerId="ADAL" clId="{795C90EE-0171-4604-84EA-303F5905CE25}" dt="2024-11-12T10:06:15.339" v="264" actId="1076"/>
          <ac:spMkLst>
            <pc:docMk/>
            <pc:sldMk cId="926470967" sldId="273"/>
            <ac:spMk id="13" creationId="{4E57DF89-55EE-42A0-8BEB-489FA317842C}"/>
          </ac:spMkLst>
        </pc:spChg>
        <pc:spChg chg="mod">
          <ac:chgData name="Berta Šinkūnaitė" userId="02ecb176-6020-45b4-82d5-4ac649cb4a1e" providerId="ADAL" clId="{795C90EE-0171-4604-84EA-303F5905CE25}" dt="2024-11-12T10:06:21.338" v="265" actId="1076"/>
          <ac:spMkLst>
            <pc:docMk/>
            <pc:sldMk cId="926470967" sldId="273"/>
            <ac:spMk id="14" creationId="{C53D991E-0837-4D84-BBB4-E823F9157E7B}"/>
          </ac:spMkLst>
        </pc:spChg>
        <pc:picChg chg="mod">
          <ac:chgData name="Berta Šinkūnaitė" userId="02ecb176-6020-45b4-82d5-4ac649cb4a1e" providerId="ADAL" clId="{795C90EE-0171-4604-84EA-303F5905CE25}" dt="2024-11-12T10:06:39.199" v="267" actId="1076"/>
          <ac:picMkLst>
            <pc:docMk/>
            <pc:sldMk cId="926470967" sldId="273"/>
            <ac:picMk id="3" creationId="{CAE5CD6E-8552-4DD5-9999-094B5919CC07}"/>
          </ac:picMkLst>
        </pc:picChg>
        <pc:picChg chg="mod">
          <ac:chgData name="Berta Šinkūnaitė" userId="02ecb176-6020-45b4-82d5-4ac649cb4a1e" providerId="ADAL" clId="{795C90EE-0171-4604-84EA-303F5905CE25}" dt="2024-11-12T10:06:44.855" v="268" actId="1076"/>
          <ac:picMkLst>
            <pc:docMk/>
            <pc:sldMk cId="926470967" sldId="273"/>
            <ac:picMk id="5" creationId="{AFD8D563-77F4-4371-B263-8AC821342D41}"/>
          </ac:picMkLst>
        </pc:picChg>
      </pc:sldChg>
      <pc:sldChg chg="modSp mod modNotesTx">
        <pc:chgData name="Berta Šinkūnaitė" userId="02ecb176-6020-45b4-82d5-4ac649cb4a1e" providerId="ADAL" clId="{795C90EE-0171-4604-84EA-303F5905CE25}" dt="2024-11-14T07:16:36.183" v="1117" actId="166"/>
        <pc:sldMkLst>
          <pc:docMk/>
          <pc:sldMk cId="4025521795" sldId="275"/>
        </pc:sldMkLst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36.183" v="1117" actId="166"/>
          <ac:graphicFrameMkLst>
            <pc:docMk/>
            <pc:sldMk cId="4025521795" sldId="275"/>
            <ac:graphicFrameMk id="20" creationId="{2DECDF08-8FF6-4FFB-AB93-6DD36ACE597A}"/>
          </ac:graphicFrameMkLst>
        </pc:graphicFrameChg>
      </pc:sldChg>
      <pc:sldChg chg="modSp mod modAnim modNotesTx">
        <pc:chgData name="Berta Šinkūnaitė" userId="02ecb176-6020-45b4-82d5-4ac649cb4a1e" providerId="ADAL" clId="{795C90EE-0171-4604-84EA-303F5905CE25}" dt="2024-11-14T08:38:25.239" v="1313"/>
        <pc:sldMkLst>
          <pc:docMk/>
          <pc:sldMk cId="257737208" sldId="276"/>
        </pc:sldMkLst>
        <pc:spChg chg="mod">
          <ac:chgData name="Berta Šinkūnaitė" userId="02ecb176-6020-45b4-82d5-4ac649cb4a1e" providerId="ADAL" clId="{795C90EE-0171-4604-84EA-303F5905CE25}" dt="2024-11-14T08:37:50.417" v="1307" actId="14100"/>
          <ac:spMkLst>
            <pc:docMk/>
            <pc:sldMk cId="257737208" sldId="276"/>
            <ac:spMk id="2" creationId="{A81B79C6-8B44-4CE1-B509-89E643778F55}"/>
          </ac:spMkLst>
        </pc:spChg>
        <pc:spChg chg="mod">
          <ac:chgData name="Berta Šinkūnaitė" userId="02ecb176-6020-45b4-82d5-4ac649cb4a1e" providerId="ADAL" clId="{795C90EE-0171-4604-84EA-303F5905CE25}" dt="2024-11-12T10:46:21.638" v="593" actId="1076"/>
          <ac:spMkLst>
            <pc:docMk/>
            <pc:sldMk cId="257737208" sldId="276"/>
            <ac:spMk id="8" creationId="{E487E67A-906C-4E57-AFBC-960EBCC3EBEC}"/>
          </ac:spMkLst>
        </pc:spChg>
        <pc:spChg chg="mod">
          <ac:chgData name="Berta Šinkūnaitė" userId="02ecb176-6020-45b4-82d5-4ac649cb4a1e" providerId="ADAL" clId="{795C90EE-0171-4604-84EA-303F5905CE25}" dt="2024-11-12T10:49:57.603" v="606" actId="1076"/>
          <ac:spMkLst>
            <pc:docMk/>
            <pc:sldMk cId="257737208" sldId="276"/>
            <ac:spMk id="11" creationId="{95163494-4084-4370-B34D-9B285AC6DDF7}"/>
          </ac:spMkLst>
        </pc:spChg>
        <pc:picChg chg="mod">
          <ac:chgData name="Berta Šinkūnaitė" userId="02ecb176-6020-45b4-82d5-4ac649cb4a1e" providerId="ADAL" clId="{795C90EE-0171-4604-84EA-303F5905CE25}" dt="2024-11-12T10:08:35.586" v="273" actId="1076"/>
          <ac:picMkLst>
            <pc:docMk/>
            <pc:sldMk cId="257737208" sldId="276"/>
            <ac:picMk id="3" creationId="{4641C1A3-AE87-4C53-8D67-C88B8ACE3DB4}"/>
          </ac:picMkLst>
        </pc:picChg>
        <pc:picChg chg="mod">
          <ac:chgData name="Berta Šinkūnaitė" userId="02ecb176-6020-45b4-82d5-4ac649cb4a1e" providerId="ADAL" clId="{795C90EE-0171-4604-84EA-303F5905CE25}" dt="2024-11-12T10:08:40.985" v="274" actId="1076"/>
          <ac:picMkLst>
            <pc:docMk/>
            <pc:sldMk cId="257737208" sldId="276"/>
            <ac:picMk id="10" creationId="{E9F5CA48-2825-4000-822F-DD21A444BFA8}"/>
          </ac:picMkLst>
        </pc:picChg>
      </pc:sldChg>
      <pc:sldChg chg="modSp mod modNotesTx">
        <pc:chgData name="Berta Šinkūnaitė" userId="02ecb176-6020-45b4-82d5-4ac649cb4a1e" providerId="ADAL" clId="{795C90EE-0171-4604-84EA-303F5905CE25}" dt="2024-11-14T06:54:52.912" v="1005" actId="20577"/>
        <pc:sldMkLst>
          <pc:docMk/>
          <pc:sldMk cId="2160500840" sldId="277"/>
        </pc:sldMkLst>
        <pc:spChg chg="mod">
          <ac:chgData name="Berta Šinkūnaitė" userId="02ecb176-6020-45b4-82d5-4ac649cb4a1e" providerId="ADAL" clId="{795C90EE-0171-4604-84EA-303F5905CE25}" dt="2024-11-12T10:08:08.798" v="271" actId="1076"/>
          <ac:spMkLst>
            <pc:docMk/>
            <pc:sldMk cId="2160500840" sldId="277"/>
            <ac:spMk id="4" creationId="{2FDFF227-AC3A-4405-B94B-25A6245401B2}"/>
          </ac:spMkLst>
        </pc:spChg>
        <pc:spChg chg="mod">
          <ac:chgData name="Berta Šinkūnaitė" userId="02ecb176-6020-45b4-82d5-4ac649cb4a1e" providerId="ADAL" clId="{795C90EE-0171-4604-84EA-303F5905CE25}" dt="2024-11-12T10:08:04.016" v="270" actId="1076"/>
          <ac:spMkLst>
            <pc:docMk/>
            <pc:sldMk cId="2160500840" sldId="277"/>
            <ac:spMk id="5" creationId="{0725E9DF-B13F-4C69-97CB-C0011F647AF0}"/>
          </ac:spMkLst>
        </pc:spChg>
        <pc:spChg chg="mod">
          <ac:chgData name="Berta Šinkūnaitė" userId="02ecb176-6020-45b4-82d5-4ac649cb4a1e" providerId="ADAL" clId="{795C90EE-0171-4604-84EA-303F5905CE25}" dt="2024-11-12T10:08:15.242" v="272" actId="1076"/>
          <ac:spMkLst>
            <pc:docMk/>
            <pc:sldMk cId="2160500840" sldId="277"/>
            <ac:spMk id="6" creationId="{42A75455-F582-49AB-AA36-FE939B261A93}"/>
          </ac:spMkLst>
        </pc:spChg>
        <pc:spChg chg="mod">
          <ac:chgData name="Berta Šinkūnaitė" userId="02ecb176-6020-45b4-82d5-4ac649cb4a1e" providerId="ADAL" clId="{795C90EE-0171-4604-84EA-303F5905CE25}" dt="2024-11-12T10:46:29.944" v="594" actId="1076"/>
          <ac:spMkLst>
            <pc:docMk/>
            <pc:sldMk cId="2160500840" sldId="277"/>
            <ac:spMk id="8" creationId="{E487E67A-906C-4E57-AFBC-960EBCC3EBEC}"/>
          </ac:spMkLst>
        </pc:spChg>
      </pc:sldChg>
      <pc:sldChg chg="modSp mod">
        <pc:chgData name="Berta Šinkūnaitė" userId="02ecb176-6020-45b4-82d5-4ac649cb4a1e" providerId="ADAL" clId="{795C90EE-0171-4604-84EA-303F5905CE25}" dt="2024-11-14T07:16:46.914" v="1118" actId="166"/>
        <pc:sldMkLst>
          <pc:docMk/>
          <pc:sldMk cId="3590735554" sldId="278"/>
        </pc:sldMkLst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17" creationId="{56217DDC-30EE-4C0B-A182-D22D3913242F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20" creationId="{2DECDF08-8FF6-4FFB-AB93-6DD36ACE597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6:46.914" v="1118" actId="166"/>
          <ac:graphicFrameMkLst>
            <pc:docMk/>
            <pc:sldMk cId="3590735554" sldId="278"/>
            <ac:graphicFrameMk id="23" creationId="{39C83298-9AAC-44AF-8A1F-FA08C4319BE1}"/>
          </ac:graphicFrameMkLst>
        </pc:graphicFrameChg>
      </pc:sldChg>
      <pc:sldChg chg="modSp mod modNotesTx">
        <pc:chgData name="Berta Šinkūnaitė" userId="02ecb176-6020-45b4-82d5-4ac649cb4a1e" providerId="ADAL" clId="{795C90EE-0171-4604-84EA-303F5905CE25}" dt="2024-11-14T06:55:25.102" v="1007" actId="20577"/>
        <pc:sldMkLst>
          <pc:docMk/>
          <pc:sldMk cId="1135636244" sldId="279"/>
        </pc:sldMkLst>
        <pc:spChg chg="mod">
          <ac:chgData name="Berta Šinkūnaitė" userId="02ecb176-6020-45b4-82d5-4ac649cb4a1e" providerId="ADAL" clId="{795C90EE-0171-4604-84EA-303F5905CE25}" dt="2024-11-12T10:32:37.159" v="494" actId="1076"/>
          <ac:spMkLst>
            <pc:docMk/>
            <pc:sldMk cId="1135636244" sldId="279"/>
            <ac:spMk id="2" creationId="{B09458B4-D0E8-4B5D-9A67-6FF692A0EBBD}"/>
          </ac:spMkLst>
        </pc:spChg>
        <pc:spChg chg="mod">
          <ac:chgData name="Berta Šinkūnaitė" userId="02ecb176-6020-45b4-82d5-4ac649cb4a1e" providerId="ADAL" clId="{795C90EE-0171-4604-84EA-303F5905CE25}" dt="2024-11-12T10:32:56.883" v="497" actId="1076"/>
          <ac:spMkLst>
            <pc:docMk/>
            <pc:sldMk cId="1135636244" sldId="279"/>
            <ac:spMk id="5" creationId="{F24CC65E-A784-4409-9C51-3A2178270C97}"/>
          </ac:spMkLst>
        </pc:spChg>
        <pc:spChg chg="mod">
          <ac:chgData name="Berta Šinkūnaitė" userId="02ecb176-6020-45b4-82d5-4ac649cb4a1e" providerId="ADAL" clId="{795C90EE-0171-4604-84EA-303F5905CE25}" dt="2024-11-12T10:46:11.649" v="592" actId="1076"/>
          <ac:spMkLst>
            <pc:docMk/>
            <pc:sldMk cId="1135636244" sldId="279"/>
            <ac:spMk id="8" creationId="{E487E67A-906C-4E57-AFBC-960EBCC3EBEC}"/>
          </ac:spMkLst>
        </pc:spChg>
        <pc:spChg chg="mod">
          <ac:chgData name="Berta Šinkūnaitė" userId="02ecb176-6020-45b4-82d5-4ac649cb4a1e" providerId="ADAL" clId="{795C90EE-0171-4604-84EA-303F5905CE25}" dt="2024-11-12T10:32:37.159" v="494" actId="1076"/>
          <ac:spMkLst>
            <pc:docMk/>
            <pc:sldMk cId="1135636244" sldId="279"/>
            <ac:spMk id="11" creationId="{A20179F6-DE63-467B-93E9-288A051B46FC}"/>
          </ac:spMkLst>
        </pc:spChg>
        <pc:spChg chg="mod">
          <ac:chgData name="Berta Šinkūnaitė" userId="02ecb176-6020-45b4-82d5-4ac649cb4a1e" providerId="ADAL" clId="{795C90EE-0171-4604-84EA-303F5905CE25}" dt="2024-11-12T10:32:37.159" v="494" actId="1076"/>
          <ac:spMkLst>
            <pc:docMk/>
            <pc:sldMk cId="1135636244" sldId="279"/>
            <ac:spMk id="14" creationId="{FF82B625-53B0-4FF1-BC80-70A63B1D138C}"/>
          </ac:spMkLst>
        </pc:spChg>
        <pc:picChg chg="mod">
          <ac:chgData name="Berta Šinkūnaitė" userId="02ecb176-6020-45b4-82d5-4ac649cb4a1e" providerId="ADAL" clId="{795C90EE-0171-4604-84EA-303F5905CE25}" dt="2024-11-12T10:32:51.279" v="496" actId="1076"/>
          <ac:picMkLst>
            <pc:docMk/>
            <pc:sldMk cId="1135636244" sldId="279"/>
            <ac:picMk id="3" creationId="{CEC4DCC1-1D99-4227-A89A-987E8D7260EA}"/>
          </ac:picMkLst>
        </pc:picChg>
        <pc:picChg chg="mod">
          <ac:chgData name="Berta Šinkūnaitė" userId="02ecb176-6020-45b4-82d5-4ac649cb4a1e" providerId="ADAL" clId="{795C90EE-0171-4604-84EA-303F5905CE25}" dt="2024-11-12T10:32:00.539" v="489" actId="1076"/>
          <ac:picMkLst>
            <pc:docMk/>
            <pc:sldMk cId="1135636244" sldId="279"/>
            <ac:picMk id="7" creationId="{8B0DC2D3-DEBA-460F-943A-D58EFB641CA6}"/>
          </ac:picMkLst>
        </pc:picChg>
        <pc:picChg chg="mod">
          <ac:chgData name="Berta Šinkūnaitė" userId="02ecb176-6020-45b4-82d5-4ac649cb4a1e" providerId="ADAL" clId="{795C90EE-0171-4604-84EA-303F5905CE25}" dt="2024-11-12T10:32:51.279" v="496" actId="1076"/>
          <ac:picMkLst>
            <pc:docMk/>
            <pc:sldMk cId="1135636244" sldId="279"/>
            <ac:picMk id="10" creationId="{A3962F3C-7E45-4BF5-9D8E-5CF3A1D9A308}"/>
          </ac:picMkLst>
        </pc:picChg>
        <pc:picChg chg="mod">
          <ac:chgData name="Berta Šinkūnaitė" userId="02ecb176-6020-45b4-82d5-4ac649cb4a1e" providerId="ADAL" clId="{795C90EE-0171-4604-84EA-303F5905CE25}" dt="2024-11-12T10:32:37.159" v="494" actId="1076"/>
          <ac:picMkLst>
            <pc:docMk/>
            <pc:sldMk cId="1135636244" sldId="279"/>
            <ac:picMk id="16" creationId="{9343CADB-257A-4593-AFBC-F80783133CA9}"/>
          </ac:picMkLst>
        </pc:picChg>
      </pc:sldChg>
      <pc:sldChg chg="addSp delSp modSp mod delAnim modAnim modNotesTx">
        <pc:chgData name="Berta Šinkūnaitė" userId="02ecb176-6020-45b4-82d5-4ac649cb4a1e" providerId="ADAL" clId="{795C90EE-0171-4604-84EA-303F5905CE25}" dt="2024-11-14T08:13:47.356" v="1159"/>
        <pc:sldMkLst>
          <pc:docMk/>
          <pc:sldMk cId="3533483706" sldId="280"/>
        </pc:sldMkLst>
        <pc:spChg chg="mod">
          <ac:chgData name="Berta Šinkūnaitė" userId="02ecb176-6020-45b4-82d5-4ac649cb4a1e" providerId="ADAL" clId="{795C90EE-0171-4604-84EA-303F5905CE25}" dt="2024-11-12T10:10:39.681" v="288" actId="1076"/>
          <ac:spMkLst>
            <pc:docMk/>
            <pc:sldMk cId="3533483706" sldId="280"/>
            <ac:spMk id="4" creationId="{C4A4EF3D-2DC1-4357-849A-1F73CE80E57F}"/>
          </ac:spMkLst>
        </pc:spChg>
        <pc:spChg chg="mod">
          <ac:chgData name="Berta Šinkūnaitė" userId="02ecb176-6020-45b4-82d5-4ac649cb4a1e" providerId="ADAL" clId="{795C90EE-0171-4604-84EA-303F5905CE25}" dt="2024-11-14T08:12:50.954" v="1149" actId="1076"/>
          <ac:spMkLst>
            <pc:docMk/>
            <pc:sldMk cId="3533483706" sldId="280"/>
            <ac:spMk id="5" creationId="{24C9E73E-3B34-420F-86B7-458C60154084}"/>
          </ac:spMkLst>
        </pc:spChg>
        <pc:spChg chg="mod">
          <ac:chgData name="Berta Šinkūnaitė" userId="02ecb176-6020-45b4-82d5-4ac649cb4a1e" providerId="ADAL" clId="{795C90EE-0171-4604-84EA-303F5905CE25}" dt="2024-11-12T10:46:02.243" v="590" actId="1076"/>
          <ac:spMkLst>
            <pc:docMk/>
            <pc:sldMk cId="3533483706" sldId="280"/>
            <ac:spMk id="8" creationId="{E487E67A-906C-4E57-AFBC-960EBCC3EBEC}"/>
          </ac:spMkLst>
        </pc:spChg>
        <pc:spChg chg="mod">
          <ac:chgData name="Berta Šinkūnaitė" userId="02ecb176-6020-45b4-82d5-4ac649cb4a1e" providerId="ADAL" clId="{795C90EE-0171-4604-84EA-303F5905CE25}" dt="2024-11-14T08:12:39.968" v="1148" actId="1076"/>
          <ac:spMkLst>
            <pc:docMk/>
            <pc:sldMk cId="3533483706" sldId="280"/>
            <ac:spMk id="10" creationId="{675A5F35-ED26-49BD-AA99-8324691E99C7}"/>
          </ac:spMkLst>
        </pc:spChg>
        <pc:spChg chg="add del mod">
          <ac:chgData name="Berta Šinkūnaitė" userId="02ecb176-6020-45b4-82d5-4ac649cb4a1e" providerId="ADAL" clId="{795C90EE-0171-4604-84EA-303F5905CE25}" dt="2024-11-12T10:35:29.263" v="511" actId="478"/>
          <ac:spMkLst>
            <pc:docMk/>
            <pc:sldMk cId="3533483706" sldId="280"/>
            <ac:spMk id="20" creationId="{CEFC7475-DCD7-4F1A-B907-E706FF689D87}"/>
          </ac:spMkLst>
        </pc:spChg>
        <pc:spChg chg="mod">
          <ac:chgData name="Berta Šinkūnaitė" userId="02ecb176-6020-45b4-82d5-4ac649cb4a1e" providerId="ADAL" clId="{795C90EE-0171-4604-84EA-303F5905CE25}" dt="2024-11-14T08:12:39.968" v="1148" actId="1076"/>
          <ac:spMkLst>
            <pc:docMk/>
            <pc:sldMk cId="3533483706" sldId="280"/>
            <ac:spMk id="21" creationId="{2E4A378D-809E-40B9-A9ED-2BD32D2C3290}"/>
          </ac:spMkLst>
        </pc:spChg>
        <pc:spChg chg="del mod">
          <ac:chgData name="Berta Šinkūnaitė" userId="02ecb176-6020-45b4-82d5-4ac649cb4a1e" providerId="ADAL" clId="{795C90EE-0171-4604-84EA-303F5905CE25}" dt="2024-11-14T07:09:50.163" v="1099" actId="478"/>
          <ac:spMkLst>
            <pc:docMk/>
            <pc:sldMk cId="3533483706" sldId="280"/>
            <ac:spMk id="22" creationId="{D21D13C9-E067-47B9-BF81-059D4314690A}"/>
          </ac:spMkLst>
        </pc:spChg>
        <pc:picChg chg="mod">
          <ac:chgData name="Berta Šinkūnaitė" userId="02ecb176-6020-45b4-82d5-4ac649cb4a1e" providerId="ADAL" clId="{795C90EE-0171-4604-84EA-303F5905CE25}" dt="2024-11-12T10:47:47.172" v="605" actId="1076"/>
          <ac:picMkLst>
            <pc:docMk/>
            <pc:sldMk cId="3533483706" sldId="280"/>
            <ac:picMk id="7" creationId="{8B0DC2D3-DEBA-460F-943A-D58EFB641CA6}"/>
          </ac:picMkLst>
        </pc:picChg>
        <pc:picChg chg="mod">
          <ac:chgData name="Berta Šinkūnaitė" userId="02ecb176-6020-45b4-82d5-4ac649cb4a1e" providerId="ADAL" clId="{795C90EE-0171-4604-84EA-303F5905CE25}" dt="2024-11-14T08:12:50.954" v="1149" actId="1076"/>
          <ac:picMkLst>
            <pc:docMk/>
            <pc:sldMk cId="3533483706" sldId="280"/>
            <ac:picMk id="13" creationId="{60EE21FD-C1D8-4196-811F-BE725BAACF1E}"/>
          </ac:picMkLst>
        </pc:picChg>
      </pc:sldChg>
      <pc:sldChg chg="modSp mod">
        <pc:chgData name="Berta Šinkūnaitė" userId="02ecb176-6020-45b4-82d5-4ac649cb4a1e" providerId="ADAL" clId="{795C90EE-0171-4604-84EA-303F5905CE25}" dt="2024-11-14T07:17:00.855" v="1119" actId="166"/>
        <pc:sldMkLst>
          <pc:docMk/>
          <pc:sldMk cId="946389671" sldId="281"/>
        </pc:sldMkLst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6" creationId="{84AB9F87-02A3-44B4-931F-3FCFCF3AADB2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7" creationId="{56217DDC-30EE-4C0B-A182-D22D3913242F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19" creationId="{085FF0C4-F359-4442-A86D-C069FDA158B6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20" creationId="{2DECDF08-8FF6-4FFB-AB93-6DD36ACE597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22" creationId="{0511AED8-0A1E-43D7-8BD2-1D53694D7C8C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00.855" v="1119" actId="166"/>
          <ac:graphicFrameMkLst>
            <pc:docMk/>
            <pc:sldMk cId="946389671" sldId="281"/>
            <ac:graphicFrameMk id="23" creationId="{39C83298-9AAC-44AF-8A1F-FA08C4319BE1}"/>
          </ac:graphicFrameMkLst>
        </pc:graphicFrameChg>
      </pc:sldChg>
      <pc:sldChg chg="modSp mod modNotesTx">
        <pc:chgData name="Berta Šinkūnaitė" userId="02ecb176-6020-45b4-82d5-4ac649cb4a1e" providerId="ADAL" clId="{795C90EE-0171-4604-84EA-303F5905CE25}" dt="2024-11-14T06:55:48.067" v="1009" actId="20577"/>
        <pc:sldMkLst>
          <pc:docMk/>
          <pc:sldMk cId="307461002" sldId="282"/>
        </pc:sldMkLst>
        <pc:spChg chg="mod">
          <ac:chgData name="Berta Šinkūnaitė" userId="02ecb176-6020-45b4-82d5-4ac649cb4a1e" providerId="ADAL" clId="{795C90EE-0171-4604-84EA-303F5905CE25}" dt="2024-11-13T14:30:16.714" v="788" actId="20577"/>
          <ac:spMkLst>
            <pc:docMk/>
            <pc:sldMk cId="307461002" sldId="282"/>
            <ac:spMk id="4" creationId="{18207053-8B50-44DF-B2E8-BFFC0A8A6214}"/>
          </ac:spMkLst>
        </pc:spChg>
        <pc:spChg chg="mod">
          <ac:chgData name="Berta Šinkūnaitė" userId="02ecb176-6020-45b4-82d5-4ac649cb4a1e" providerId="ADAL" clId="{795C90EE-0171-4604-84EA-303F5905CE25}" dt="2024-11-12T10:45:47.750" v="589" actId="1035"/>
          <ac:spMkLst>
            <pc:docMk/>
            <pc:sldMk cId="307461002" sldId="282"/>
            <ac:spMk id="8" creationId="{E487E67A-906C-4E57-AFBC-960EBCC3EBEC}"/>
          </ac:spMkLst>
        </pc:spChg>
        <pc:picChg chg="mod">
          <ac:chgData name="Berta Šinkūnaitė" userId="02ecb176-6020-45b4-82d5-4ac649cb4a1e" providerId="ADAL" clId="{795C90EE-0171-4604-84EA-303F5905CE25}" dt="2024-11-12T10:36:19.127" v="520" actId="1076"/>
          <ac:picMkLst>
            <pc:docMk/>
            <pc:sldMk cId="307461002" sldId="282"/>
            <ac:picMk id="3" creationId="{870627AB-800A-4193-85CC-6881C7B2FEA1}"/>
          </ac:picMkLst>
        </pc:picChg>
      </pc:sldChg>
      <pc:sldChg chg="addSp delSp modSp mod modAnim modNotesTx">
        <pc:chgData name="Berta Šinkūnaitė" userId="02ecb176-6020-45b4-82d5-4ac649cb4a1e" providerId="ADAL" clId="{795C90EE-0171-4604-84EA-303F5905CE25}" dt="2024-11-14T06:56:08.033" v="1010" actId="20577"/>
        <pc:sldMkLst>
          <pc:docMk/>
          <pc:sldMk cId="2685260380" sldId="283"/>
        </pc:sldMkLst>
        <pc:spChg chg="mod">
          <ac:chgData name="Berta Šinkūnaitė" userId="02ecb176-6020-45b4-82d5-4ac649cb4a1e" providerId="ADAL" clId="{795C90EE-0171-4604-84EA-303F5905CE25}" dt="2024-11-12T10:45:39.103" v="586" actId="1076"/>
          <ac:spMkLst>
            <pc:docMk/>
            <pc:sldMk cId="2685260380" sldId="283"/>
            <ac:spMk id="8" creationId="{E487E67A-906C-4E57-AFBC-960EBCC3EBEC}"/>
          </ac:spMkLst>
        </pc:spChg>
        <pc:spChg chg="add del mod">
          <ac:chgData name="Berta Šinkūnaitė" userId="02ecb176-6020-45b4-82d5-4ac649cb4a1e" providerId="ADAL" clId="{795C90EE-0171-4604-84EA-303F5905CE25}" dt="2024-11-12T10:12:57.738" v="320"/>
          <ac:spMkLst>
            <pc:docMk/>
            <pc:sldMk cId="2685260380" sldId="283"/>
            <ac:spMk id="13" creationId="{EF905D57-8C51-4559-816B-3DFF64586D6A}"/>
          </ac:spMkLst>
        </pc:spChg>
      </pc:sldChg>
      <pc:sldChg chg="modSp mod modAnim modNotesTx">
        <pc:chgData name="Berta Šinkūnaitė" userId="02ecb176-6020-45b4-82d5-4ac649cb4a1e" providerId="ADAL" clId="{795C90EE-0171-4604-84EA-303F5905CE25}" dt="2024-11-14T06:56:23.259" v="1011" actId="20577"/>
        <pc:sldMkLst>
          <pc:docMk/>
          <pc:sldMk cId="3845577060" sldId="284"/>
        </pc:sldMkLst>
        <pc:spChg chg="mod">
          <ac:chgData name="Berta Šinkūnaitė" userId="02ecb176-6020-45b4-82d5-4ac649cb4a1e" providerId="ADAL" clId="{795C90EE-0171-4604-84EA-303F5905CE25}" dt="2024-11-12T10:11:19.244" v="289" actId="1076"/>
          <ac:spMkLst>
            <pc:docMk/>
            <pc:sldMk cId="3845577060" sldId="284"/>
            <ac:spMk id="4" creationId="{314ECE8B-E029-462B-81AA-8356BBC7A0AD}"/>
          </ac:spMkLst>
        </pc:spChg>
        <pc:spChg chg="mod">
          <ac:chgData name="Berta Šinkūnaitė" userId="02ecb176-6020-45b4-82d5-4ac649cb4a1e" providerId="ADAL" clId="{795C90EE-0171-4604-84EA-303F5905CE25}" dt="2024-11-12T10:36:57.506" v="524" actId="20577"/>
          <ac:spMkLst>
            <pc:docMk/>
            <pc:sldMk cId="3845577060" sldId="284"/>
            <ac:spMk id="5" creationId="{3E59A91B-2843-46FE-A18E-C747126CEE3D}"/>
          </ac:spMkLst>
        </pc:spChg>
        <pc:spChg chg="mod">
          <ac:chgData name="Berta Šinkūnaitė" userId="02ecb176-6020-45b4-82d5-4ac649cb4a1e" providerId="ADAL" clId="{795C90EE-0171-4604-84EA-303F5905CE25}" dt="2024-11-12T10:45:30.760" v="585" actId="1076"/>
          <ac:spMkLst>
            <pc:docMk/>
            <pc:sldMk cId="3845577060" sldId="284"/>
            <ac:spMk id="8" creationId="{E487E67A-906C-4E57-AFBC-960EBCC3EBEC}"/>
          </ac:spMkLst>
        </pc:spChg>
        <pc:picChg chg="mod">
          <ac:chgData name="Berta Šinkūnaitė" userId="02ecb176-6020-45b4-82d5-4ac649cb4a1e" providerId="ADAL" clId="{795C90EE-0171-4604-84EA-303F5905CE25}" dt="2024-11-12T10:36:45.562" v="523" actId="1076"/>
          <ac:picMkLst>
            <pc:docMk/>
            <pc:sldMk cId="3845577060" sldId="284"/>
            <ac:picMk id="3" creationId="{D7794C34-BD5E-4526-88C2-061BCDCF8BEE}"/>
          </ac:picMkLst>
        </pc:picChg>
        <pc:picChg chg="mod">
          <ac:chgData name="Berta Šinkūnaitė" userId="02ecb176-6020-45b4-82d5-4ac649cb4a1e" providerId="ADAL" clId="{795C90EE-0171-4604-84EA-303F5905CE25}" dt="2024-11-12T10:45:26.569" v="584" actId="1076"/>
          <ac:picMkLst>
            <pc:docMk/>
            <pc:sldMk cId="3845577060" sldId="284"/>
            <ac:picMk id="7" creationId="{8B0DC2D3-DEBA-460F-943A-D58EFB641CA6}"/>
          </ac:picMkLst>
        </pc:picChg>
        <pc:picChg chg="mod">
          <ac:chgData name="Berta Šinkūnaitė" userId="02ecb176-6020-45b4-82d5-4ac649cb4a1e" providerId="ADAL" clId="{795C90EE-0171-4604-84EA-303F5905CE25}" dt="2024-11-12T10:36:41.758" v="521" actId="1076"/>
          <ac:picMkLst>
            <pc:docMk/>
            <pc:sldMk cId="3845577060" sldId="284"/>
            <ac:picMk id="9" creationId="{5726C5D6-97A7-4B4A-B39C-64ACFC73967B}"/>
          </ac:picMkLst>
        </pc:picChg>
      </pc:sldChg>
      <pc:sldChg chg="modSp mod">
        <pc:chgData name="Berta Šinkūnaitė" userId="02ecb176-6020-45b4-82d5-4ac649cb4a1e" providerId="ADAL" clId="{795C90EE-0171-4604-84EA-303F5905CE25}" dt="2024-11-14T07:17:19.956" v="1120" actId="166"/>
        <pc:sldMkLst>
          <pc:docMk/>
          <pc:sldMk cId="4053638963" sldId="285"/>
        </pc:sldMkLst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6" creationId="{84AB9F87-02A3-44B4-931F-3FCFCF3AADB2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7" creationId="{56217DDC-30EE-4C0B-A182-D22D3913242F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19" creationId="{085FF0C4-F359-4442-A86D-C069FDA158B6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20" creationId="{2DECDF08-8FF6-4FFB-AB93-6DD36ACE597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22" creationId="{0511AED8-0A1E-43D7-8BD2-1D53694D7C8C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23" creationId="{39C83298-9AAC-44AF-8A1F-FA08C4319BE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30" creationId="{924B19EC-CB1C-4768-8D6F-716468A21AE7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47" creationId="{9CDD07FE-6EB2-4796-B527-584BA6C4A773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19.956" v="1120" actId="166"/>
          <ac:graphicFrameMkLst>
            <pc:docMk/>
            <pc:sldMk cId="4053638963" sldId="285"/>
            <ac:graphicFrameMk id="49" creationId="{146B6D69-CA0A-4639-AFEF-E6B6E49B345E}"/>
          </ac:graphicFrameMkLst>
        </pc:graphicFrameChg>
      </pc:sldChg>
      <pc:sldChg chg="addSp delSp modSp mod delAnim modAnim modNotesTx">
        <pc:chgData name="Berta Šinkūnaitė" userId="02ecb176-6020-45b4-82d5-4ac649cb4a1e" providerId="ADAL" clId="{795C90EE-0171-4604-84EA-303F5905CE25}" dt="2024-11-14T06:56:33.702" v="1012" actId="20577"/>
        <pc:sldMkLst>
          <pc:docMk/>
          <pc:sldMk cId="624720633" sldId="286"/>
        </pc:sldMkLst>
        <pc:spChg chg="mod">
          <ac:chgData name="Berta Šinkūnaitė" userId="02ecb176-6020-45b4-82d5-4ac649cb4a1e" providerId="ADAL" clId="{795C90EE-0171-4604-84EA-303F5905CE25}" dt="2024-11-12T10:42:54.611" v="567" actId="1076"/>
          <ac:spMkLst>
            <pc:docMk/>
            <pc:sldMk cId="624720633" sldId="286"/>
            <ac:spMk id="4" creationId="{F46F584C-3CE2-4A73-B96F-CD0ADADD2199}"/>
          </ac:spMkLst>
        </pc:spChg>
        <pc:spChg chg="mod">
          <ac:chgData name="Berta Šinkūnaitė" userId="02ecb176-6020-45b4-82d5-4ac649cb4a1e" providerId="ADAL" clId="{795C90EE-0171-4604-84EA-303F5905CE25}" dt="2024-11-12T10:42:48.746" v="566" actId="1076"/>
          <ac:spMkLst>
            <pc:docMk/>
            <pc:sldMk cId="624720633" sldId="286"/>
            <ac:spMk id="5" creationId="{ADD39FCB-1FEB-4CFB-9E1B-F3E8CD28DB2D}"/>
          </ac:spMkLst>
        </pc:spChg>
        <pc:spChg chg="mod">
          <ac:chgData name="Berta Šinkūnaitė" userId="02ecb176-6020-45b4-82d5-4ac649cb4a1e" providerId="ADAL" clId="{795C90EE-0171-4604-84EA-303F5905CE25}" dt="2024-11-12T10:45:16.838" v="582" actId="1076"/>
          <ac:spMkLst>
            <pc:docMk/>
            <pc:sldMk cId="624720633" sldId="286"/>
            <ac:spMk id="8" creationId="{E487E67A-906C-4E57-AFBC-960EBCC3EBEC}"/>
          </ac:spMkLst>
        </pc:spChg>
        <pc:spChg chg="add del mod">
          <ac:chgData name="Berta Šinkūnaitė" userId="02ecb176-6020-45b4-82d5-4ac649cb4a1e" providerId="ADAL" clId="{795C90EE-0171-4604-84EA-303F5905CE25}" dt="2024-11-12T10:00:16.810" v="121"/>
          <ac:spMkLst>
            <pc:docMk/>
            <pc:sldMk cId="624720633" sldId="286"/>
            <ac:spMk id="11" creationId="{6FA774D6-51C9-4E55-824E-8D7E7399CA4A}"/>
          </ac:spMkLst>
        </pc:spChg>
        <pc:picChg chg="mod">
          <ac:chgData name="Berta Šinkūnaitė" userId="02ecb176-6020-45b4-82d5-4ac649cb4a1e" providerId="ADAL" clId="{795C90EE-0171-4604-84EA-303F5905CE25}" dt="2024-11-12T09:59:24.044" v="96" actId="1076"/>
          <ac:picMkLst>
            <pc:docMk/>
            <pc:sldMk cId="624720633" sldId="286"/>
            <ac:picMk id="3" creationId="{E5BFACDD-240B-4A62-9932-8568DA41FD84}"/>
          </ac:picMkLst>
        </pc:picChg>
        <pc:picChg chg="mod">
          <ac:chgData name="Berta Šinkūnaitė" userId="02ecb176-6020-45b4-82d5-4ac649cb4a1e" providerId="ADAL" clId="{795C90EE-0171-4604-84EA-303F5905CE25}" dt="2024-11-12T09:58:10.819" v="32" actId="1076"/>
          <ac:picMkLst>
            <pc:docMk/>
            <pc:sldMk cId="624720633" sldId="286"/>
            <ac:picMk id="9" creationId="{CDE56A05-3C55-406A-9266-940F0FDD4EBC}"/>
          </ac:picMkLst>
        </pc:picChg>
      </pc:sldChg>
      <pc:sldChg chg="modSp mod modNotesTx">
        <pc:chgData name="Berta Šinkūnaitė" userId="02ecb176-6020-45b4-82d5-4ac649cb4a1e" providerId="ADAL" clId="{795C90EE-0171-4604-84EA-303F5905CE25}" dt="2024-11-14T06:56:41.378" v="1013" actId="20577"/>
        <pc:sldMkLst>
          <pc:docMk/>
          <pc:sldMk cId="1509241225" sldId="287"/>
        </pc:sldMkLst>
        <pc:spChg chg="mod">
          <ac:chgData name="Berta Šinkūnaitė" userId="02ecb176-6020-45b4-82d5-4ac649cb4a1e" providerId="ADAL" clId="{795C90EE-0171-4604-84EA-303F5905CE25}" dt="2024-11-12T10:39:45.784" v="562" actId="1076"/>
          <ac:spMkLst>
            <pc:docMk/>
            <pc:sldMk cId="1509241225" sldId="287"/>
            <ac:spMk id="4" creationId="{FFC399D4-FE7D-472E-954A-B8C17509B3D1}"/>
          </ac:spMkLst>
        </pc:spChg>
        <pc:spChg chg="mod">
          <ac:chgData name="Berta Šinkūnaitė" userId="02ecb176-6020-45b4-82d5-4ac649cb4a1e" providerId="ADAL" clId="{795C90EE-0171-4604-84EA-303F5905CE25}" dt="2024-11-12T10:45:11.329" v="581" actId="1076"/>
          <ac:spMkLst>
            <pc:docMk/>
            <pc:sldMk cId="1509241225" sldId="287"/>
            <ac:spMk id="8" creationId="{E487E67A-906C-4E57-AFBC-960EBCC3EBEC}"/>
          </ac:spMkLst>
        </pc:spChg>
        <pc:picChg chg="mod">
          <ac:chgData name="Berta Šinkūnaitė" userId="02ecb176-6020-45b4-82d5-4ac649cb4a1e" providerId="ADAL" clId="{795C90EE-0171-4604-84EA-303F5905CE25}" dt="2024-11-12T10:38:11.532" v="540" actId="1076"/>
          <ac:picMkLst>
            <pc:docMk/>
            <pc:sldMk cId="1509241225" sldId="287"/>
            <ac:picMk id="3" creationId="{2AA08623-A73C-4207-938A-D3A80EE42375}"/>
          </ac:picMkLst>
        </pc:picChg>
        <pc:picChg chg="mod">
          <ac:chgData name="Berta Šinkūnaitė" userId="02ecb176-6020-45b4-82d5-4ac649cb4a1e" providerId="ADAL" clId="{795C90EE-0171-4604-84EA-303F5905CE25}" dt="2024-11-12T10:45:05.739" v="579" actId="1076"/>
          <ac:picMkLst>
            <pc:docMk/>
            <pc:sldMk cId="1509241225" sldId="287"/>
            <ac:picMk id="7" creationId="{8B0DC2D3-DEBA-460F-943A-D58EFB641CA6}"/>
          </ac:picMkLst>
        </pc:picChg>
      </pc:sldChg>
      <pc:sldChg chg="addSp delSp modSp mod delAnim modAnim modNotesTx">
        <pc:chgData name="Berta Šinkūnaitė" userId="02ecb176-6020-45b4-82d5-4ac649cb4a1e" providerId="ADAL" clId="{795C90EE-0171-4604-84EA-303F5905CE25}" dt="2024-11-14T08:17:00.027" v="1160"/>
        <pc:sldMkLst>
          <pc:docMk/>
          <pc:sldMk cId="4031468230" sldId="288"/>
        </pc:sldMkLst>
        <pc:spChg chg="del">
          <ac:chgData name="Berta Šinkūnaitė" userId="02ecb176-6020-45b4-82d5-4ac649cb4a1e" providerId="ADAL" clId="{795C90EE-0171-4604-84EA-303F5905CE25}" dt="2024-11-12T09:56:51.104" v="5" actId="478"/>
          <ac:spMkLst>
            <pc:docMk/>
            <pc:sldMk cId="4031468230" sldId="288"/>
            <ac:spMk id="4" creationId="{25B91D83-7F01-4EA8-992C-2709492FC30A}"/>
          </ac:spMkLst>
        </pc:spChg>
        <pc:spChg chg="mod">
          <ac:chgData name="Berta Šinkūnaitė" userId="02ecb176-6020-45b4-82d5-4ac649cb4a1e" providerId="ADAL" clId="{795C90EE-0171-4604-84EA-303F5905CE25}" dt="2024-11-12T10:23:03.899" v="473" actId="1076"/>
          <ac:spMkLst>
            <pc:docMk/>
            <pc:sldMk cId="4031468230" sldId="288"/>
            <ac:spMk id="5" creationId="{B03A097A-21DE-42D8-AD29-464359D61BF9}"/>
          </ac:spMkLst>
        </pc:spChg>
        <pc:spChg chg="mod">
          <ac:chgData name="Berta Šinkūnaitė" userId="02ecb176-6020-45b4-82d5-4ac649cb4a1e" providerId="ADAL" clId="{795C90EE-0171-4604-84EA-303F5905CE25}" dt="2024-11-12T10:45:01.548" v="577" actId="1076"/>
          <ac:spMkLst>
            <pc:docMk/>
            <pc:sldMk cId="4031468230" sldId="288"/>
            <ac:spMk id="8" creationId="{E487E67A-906C-4E57-AFBC-960EBCC3EBEC}"/>
          </ac:spMkLst>
        </pc:spChg>
        <pc:spChg chg="mod">
          <ac:chgData name="Berta Šinkūnaitė" userId="02ecb176-6020-45b4-82d5-4ac649cb4a1e" providerId="ADAL" clId="{795C90EE-0171-4604-84EA-303F5905CE25}" dt="2024-11-12T10:22:54.164" v="471" actId="1076"/>
          <ac:spMkLst>
            <pc:docMk/>
            <pc:sldMk cId="4031468230" sldId="288"/>
            <ac:spMk id="10" creationId="{AFC91609-8ED4-47CB-B844-1D6EE57BA5AB}"/>
          </ac:spMkLst>
        </pc:spChg>
        <pc:spChg chg="mod">
          <ac:chgData name="Berta Šinkūnaitė" userId="02ecb176-6020-45b4-82d5-4ac649cb4a1e" providerId="ADAL" clId="{795C90EE-0171-4604-84EA-303F5905CE25}" dt="2024-11-12T10:16:16.655" v="368" actId="1076"/>
          <ac:spMkLst>
            <pc:docMk/>
            <pc:sldMk cId="4031468230" sldId="288"/>
            <ac:spMk id="12" creationId="{9982D70C-C69A-4E58-8D4D-9F815BCA309E}"/>
          </ac:spMkLst>
        </pc:spChg>
        <pc:spChg chg="add mod">
          <ac:chgData name="Berta Šinkūnaitė" userId="02ecb176-6020-45b4-82d5-4ac649cb4a1e" providerId="ADAL" clId="{795C90EE-0171-4604-84EA-303F5905CE25}" dt="2024-11-12T10:23:10.476" v="475" actId="1076"/>
          <ac:spMkLst>
            <pc:docMk/>
            <pc:sldMk cId="4031468230" sldId="288"/>
            <ac:spMk id="13" creationId="{E9E10939-7175-4BE8-9358-196C29838B3F}"/>
          </ac:spMkLst>
        </pc:spChg>
        <pc:spChg chg="add del mod">
          <ac:chgData name="Berta Šinkūnaitė" userId="02ecb176-6020-45b4-82d5-4ac649cb4a1e" providerId="ADAL" clId="{795C90EE-0171-4604-84EA-303F5905CE25}" dt="2024-11-12T10:22:27.287" v="451" actId="478"/>
          <ac:spMkLst>
            <pc:docMk/>
            <pc:sldMk cId="4031468230" sldId="288"/>
            <ac:spMk id="14" creationId="{8080CBE0-9E77-4B87-91A9-2F690626C86C}"/>
          </ac:spMkLst>
        </pc:spChg>
        <pc:spChg chg="add del mod">
          <ac:chgData name="Berta Šinkūnaitė" userId="02ecb176-6020-45b4-82d5-4ac649cb4a1e" providerId="ADAL" clId="{795C90EE-0171-4604-84EA-303F5905CE25}" dt="2024-11-12T10:12:51.152" v="318"/>
          <ac:spMkLst>
            <pc:docMk/>
            <pc:sldMk cId="4031468230" sldId="288"/>
            <ac:spMk id="16" creationId="{2C27A343-B1B7-4150-B1A7-75F7896DFEE4}"/>
          </ac:spMkLst>
        </pc:spChg>
        <pc:spChg chg="add mod">
          <ac:chgData name="Berta Šinkūnaitė" userId="02ecb176-6020-45b4-82d5-4ac649cb4a1e" providerId="ADAL" clId="{795C90EE-0171-4604-84EA-303F5905CE25}" dt="2024-11-12T10:23:18.992" v="478" actId="1076"/>
          <ac:spMkLst>
            <pc:docMk/>
            <pc:sldMk cId="4031468230" sldId="288"/>
            <ac:spMk id="17" creationId="{84A38A1C-131C-48ED-8461-9BBE87EE791A}"/>
          </ac:spMkLst>
        </pc:spChg>
        <pc:spChg chg="add del mod">
          <ac:chgData name="Berta Šinkūnaitė" userId="02ecb176-6020-45b4-82d5-4ac649cb4a1e" providerId="ADAL" clId="{795C90EE-0171-4604-84EA-303F5905CE25}" dt="2024-11-12T10:22:28.478" v="452" actId="478"/>
          <ac:spMkLst>
            <pc:docMk/>
            <pc:sldMk cId="4031468230" sldId="288"/>
            <ac:spMk id="18" creationId="{5B5F8E7C-63A7-43A1-A56E-5D1C05F0C21F}"/>
          </ac:spMkLst>
        </pc:spChg>
        <pc:picChg chg="mod">
          <ac:chgData name="Berta Šinkūnaitė" userId="02ecb176-6020-45b4-82d5-4ac649cb4a1e" providerId="ADAL" clId="{795C90EE-0171-4604-84EA-303F5905CE25}" dt="2024-11-12T10:22:58.316" v="472" actId="1076"/>
          <ac:picMkLst>
            <pc:docMk/>
            <pc:sldMk cId="4031468230" sldId="288"/>
            <ac:picMk id="3" creationId="{E34167C5-B9E8-4870-AB1E-32ADE53BDAFF}"/>
          </ac:picMkLst>
        </pc:picChg>
        <pc:picChg chg="mod">
          <ac:chgData name="Berta Šinkūnaitė" userId="02ecb176-6020-45b4-82d5-4ac649cb4a1e" providerId="ADAL" clId="{795C90EE-0171-4604-84EA-303F5905CE25}" dt="2024-11-12T10:23:06.016" v="474" actId="1076"/>
          <ac:picMkLst>
            <pc:docMk/>
            <pc:sldMk cId="4031468230" sldId="288"/>
            <ac:picMk id="9" creationId="{CD88FB01-8F07-41D7-9DB5-B98A083C1EB2}"/>
          </ac:picMkLst>
        </pc:picChg>
      </pc:sldChg>
      <pc:sldChg chg="addSp delSp modSp mod delAnim modAnim">
        <pc:chgData name="Berta Šinkūnaitė" userId="02ecb176-6020-45b4-82d5-4ac649cb4a1e" providerId="ADAL" clId="{795C90EE-0171-4604-84EA-303F5905CE25}" dt="2024-11-14T07:17:42.292" v="1121" actId="166"/>
        <pc:sldMkLst>
          <pc:docMk/>
          <pc:sldMk cId="1862021922" sldId="289"/>
        </pc:sldMkLst>
        <pc:spChg chg="add del">
          <ac:chgData name="Berta Šinkūnaitė" userId="02ecb176-6020-45b4-82d5-4ac649cb4a1e" providerId="ADAL" clId="{795C90EE-0171-4604-84EA-303F5905CE25}" dt="2024-11-14T07:04:38.532" v="1066" actId="11529"/>
          <ac:spMkLst>
            <pc:docMk/>
            <pc:sldMk cId="1862021922" sldId="289"/>
            <ac:spMk id="55" creationId="{894BC55D-3411-4E82-B2D6-40F07FFD4F78}"/>
          </ac:spMkLst>
        </pc:spChg>
        <pc:spChg chg="add del mod">
          <ac:chgData name="Berta Šinkūnaitė" userId="02ecb176-6020-45b4-82d5-4ac649cb4a1e" providerId="ADAL" clId="{795C90EE-0171-4604-84EA-303F5905CE25}" dt="2024-11-14T07:05:08.554" v="1072" actId="11529"/>
          <ac:spMkLst>
            <pc:docMk/>
            <pc:sldMk cId="1862021922" sldId="289"/>
            <ac:spMk id="61" creationId="{8342DF0C-783E-4DB6-AFDF-663B55196680}"/>
          </ac:spMkLst>
        </pc:sp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6" creationId="{84AB9F87-02A3-44B4-931F-3FCFCF3AADB2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7" creationId="{56217DDC-30EE-4C0B-A182-D22D3913242F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19" creationId="{085FF0C4-F359-4442-A86D-C069FDA158B6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20" creationId="{2DECDF08-8FF6-4FFB-AB93-6DD36ACE597A}"/>
          </ac:graphicFrameMkLst>
        </pc:graphicFrameChg>
        <pc:graphicFrameChg chg="mod 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21" creationId="{24786824-0192-4E6A-8443-DFA9B36ECBC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22" creationId="{0511AED8-0A1E-43D7-8BD2-1D53694D7C8C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23" creationId="{39C83298-9AAC-44AF-8A1F-FA08C4319BE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30" creationId="{924B19EC-CB1C-4768-8D6F-716468A21AE7}"/>
          </ac:graphicFrameMkLst>
        </pc:graphicFrameChg>
        <pc:graphicFrameChg chg="add mod ord modGraphic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46" creationId="{7DC55965-6BC1-47D9-B0BC-5215D9C55CB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47" creationId="{9CDD07FE-6EB2-4796-B527-584BA6C4A773}"/>
          </ac:graphicFrameMkLst>
        </pc:graphicFrameChg>
        <pc:graphicFrameChg chg="mod 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48" creationId="{4037FA2C-2BAB-4CA9-85B6-4B0AFB3F26A7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7:42.292" v="1121" actId="166"/>
          <ac:graphicFrameMkLst>
            <pc:docMk/>
            <pc:sldMk cId="1862021922" sldId="289"/>
            <ac:graphicFrameMk id="49" creationId="{146B6D69-CA0A-4639-AFEF-E6B6E49B345E}"/>
          </ac:graphicFrameMkLst>
        </pc:graphicFrameChg>
        <pc:graphicFrameChg chg="add del mod">
          <ac:chgData name="Berta Šinkūnaitė" userId="02ecb176-6020-45b4-82d5-4ac649cb4a1e" providerId="ADAL" clId="{795C90EE-0171-4604-84EA-303F5905CE25}" dt="2024-11-13T14:14:24.168" v="684"/>
          <ac:graphicFrameMkLst>
            <pc:docMk/>
            <pc:sldMk cId="1862021922" sldId="289"/>
            <ac:graphicFrameMk id="61" creationId="{9960359B-2947-4842-9B72-A0B0CDC3465F}"/>
          </ac:graphicFrameMkLst>
        </pc:graphicFrameChg>
        <pc:graphicFrameChg chg="add del mod">
          <ac:chgData name="Berta Šinkūnaitė" userId="02ecb176-6020-45b4-82d5-4ac649cb4a1e" providerId="ADAL" clId="{795C90EE-0171-4604-84EA-303F5905CE25}" dt="2024-11-13T14:15:32.880" v="690" actId="478"/>
          <ac:graphicFrameMkLst>
            <pc:docMk/>
            <pc:sldMk cId="1862021922" sldId="289"/>
            <ac:graphicFrameMk id="62" creationId="{4EB5AB63-DC8B-4907-A69E-0ACE938C7516}"/>
          </ac:graphicFrameMkLst>
        </pc:graphicFrameChg>
        <pc:cxnChg chg="add">
          <ac:chgData name="Berta Šinkūnaitė" userId="02ecb176-6020-45b4-82d5-4ac649cb4a1e" providerId="ADAL" clId="{795C90EE-0171-4604-84EA-303F5905CE25}" dt="2024-11-14T07:04:09.077" v="1064" actId="11529"/>
          <ac:cxnSpMkLst>
            <pc:docMk/>
            <pc:sldMk cId="1862021922" sldId="289"/>
            <ac:cxnSpMk id="51" creationId="{51441E9E-86D2-48BC-A0AE-BDAF1D10F01C}"/>
          </ac:cxnSpMkLst>
        </pc:cxnChg>
      </pc:sldChg>
      <pc:sldChg chg="modSp mod modAnim modNotesTx">
        <pc:chgData name="Berta Šinkūnaitė" userId="02ecb176-6020-45b4-82d5-4ac649cb4a1e" providerId="ADAL" clId="{795C90EE-0171-4604-84EA-303F5905CE25}" dt="2024-11-14T07:13:54.038" v="1110" actId="1076"/>
        <pc:sldMkLst>
          <pc:docMk/>
          <pc:sldMk cId="3918009263" sldId="290"/>
        </pc:sldMkLst>
        <pc:spChg chg="mod">
          <ac:chgData name="Berta Šinkūnaitė" userId="02ecb176-6020-45b4-82d5-4ac649cb4a1e" providerId="ADAL" clId="{795C90EE-0171-4604-84EA-303F5905CE25}" dt="2024-11-14T07:13:54.038" v="1110" actId="1076"/>
          <ac:spMkLst>
            <pc:docMk/>
            <pc:sldMk cId="3918009263" sldId="290"/>
            <ac:spMk id="4" creationId="{F5F532BB-3999-4069-858B-1B13020B0E72}"/>
          </ac:spMkLst>
        </pc:spChg>
        <pc:spChg chg="mod">
          <ac:chgData name="Berta Šinkūnaitė" userId="02ecb176-6020-45b4-82d5-4ac649cb4a1e" providerId="ADAL" clId="{795C90EE-0171-4604-84EA-303F5905CE25}" dt="2024-11-12T10:44:53.657" v="576" actId="1076"/>
          <ac:spMkLst>
            <pc:docMk/>
            <pc:sldMk cId="3918009263" sldId="290"/>
            <ac:spMk id="8" creationId="{E487E67A-906C-4E57-AFBC-960EBCC3EBEC}"/>
          </ac:spMkLst>
        </pc:spChg>
        <pc:picChg chg="mod">
          <ac:chgData name="Berta Šinkūnaitė" userId="02ecb176-6020-45b4-82d5-4ac649cb4a1e" providerId="ADAL" clId="{795C90EE-0171-4604-84EA-303F5905CE25}" dt="2024-11-12T10:53:07.314" v="610" actId="1076"/>
          <ac:picMkLst>
            <pc:docMk/>
            <pc:sldMk cId="3918009263" sldId="290"/>
            <ac:picMk id="3" creationId="{65712A07-966D-4998-914D-0EFDA5159D2F}"/>
          </ac:picMkLst>
        </pc:picChg>
      </pc:sldChg>
      <pc:sldChg chg="addSp delSp modSp mod delAnim modAnim modNotesTx">
        <pc:chgData name="Berta Šinkūnaitė" userId="02ecb176-6020-45b4-82d5-4ac649cb4a1e" providerId="ADAL" clId="{795C90EE-0171-4604-84EA-303F5905CE25}" dt="2024-11-14T08:33:00.912" v="1287" actId="1076"/>
        <pc:sldMkLst>
          <pc:docMk/>
          <pc:sldMk cId="2386240169" sldId="291"/>
        </pc:sldMkLst>
        <pc:spChg chg="mod">
          <ac:chgData name="Berta Šinkūnaitė" userId="02ecb176-6020-45b4-82d5-4ac649cb4a1e" providerId="ADAL" clId="{795C90EE-0171-4604-84EA-303F5905CE25}" dt="2024-11-14T08:31:36.945" v="1281" actId="14100"/>
          <ac:spMkLst>
            <pc:docMk/>
            <pc:sldMk cId="2386240169" sldId="291"/>
            <ac:spMk id="3" creationId="{F5D4B38A-44FE-4909-B546-91D92483EB0D}"/>
          </ac:spMkLst>
        </pc:spChg>
        <pc:spChg chg="mod">
          <ac:chgData name="Berta Šinkūnaitė" userId="02ecb176-6020-45b4-82d5-4ac649cb4a1e" providerId="ADAL" clId="{795C90EE-0171-4604-84EA-303F5905CE25}" dt="2024-11-14T08:32:02.800" v="1283" actId="1076"/>
          <ac:spMkLst>
            <pc:docMk/>
            <pc:sldMk cId="2386240169" sldId="291"/>
            <ac:spMk id="5" creationId="{8692ACED-0B5A-40AE-B7A8-49A54F850275}"/>
          </ac:spMkLst>
        </pc:spChg>
        <pc:spChg chg="mod">
          <ac:chgData name="Berta Šinkūnaitė" userId="02ecb176-6020-45b4-82d5-4ac649cb4a1e" providerId="ADAL" clId="{795C90EE-0171-4604-84EA-303F5905CE25}" dt="2024-11-12T10:44:43" v="574" actId="1076"/>
          <ac:spMkLst>
            <pc:docMk/>
            <pc:sldMk cId="2386240169" sldId="291"/>
            <ac:spMk id="8" creationId="{E487E67A-906C-4E57-AFBC-960EBCC3EBEC}"/>
          </ac:spMkLst>
        </pc:spChg>
        <pc:spChg chg="mod">
          <ac:chgData name="Berta Šinkūnaitė" userId="02ecb176-6020-45b4-82d5-4ac649cb4a1e" providerId="ADAL" clId="{795C90EE-0171-4604-84EA-303F5905CE25}" dt="2024-11-14T08:32:02.800" v="1283" actId="1076"/>
          <ac:spMkLst>
            <pc:docMk/>
            <pc:sldMk cId="2386240169" sldId="291"/>
            <ac:spMk id="9" creationId="{646A2546-33E3-4FF7-8E7C-06C9C3C8DF01}"/>
          </ac:spMkLst>
        </pc:spChg>
        <pc:spChg chg="mod">
          <ac:chgData name="Berta Šinkūnaitė" userId="02ecb176-6020-45b4-82d5-4ac649cb4a1e" providerId="ADAL" clId="{795C90EE-0171-4604-84EA-303F5905CE25}" dt="2024-11-14T08:33:00.912" v="1287" actId="1076"/>
          <ac:spMkLst>
            <pc:docMk/>
            <pc:sldMk cId="2386240169" sldId="291"/>
            <ac:spMk id="10" creationId="{3E123863-D413-4AE2-B4C1-A4880C31046C}"/>
          </ac:spMkLst>
        </pc:spChg>
        <pc:spChg chg="mod">
          <ac:chgData name="Berta Šinkūnaitė" userId="02ecb176-6020-45b4-82d5-4ac649cb4a1e" providerId="ADAL" clId="{795C90EE-0171-4604-84EA-303F5905CE25}" dt="2024-11-14T08:32:25.229" v="1284" actId="1076"/>
          <ac:spMkLst>
            <pc:docMk/>
            <pc:sldMk cId="2386240169" sldId="291"/>
            <ac:spMk id="12" creationId="{B58704DE-A723-4C75-A012-79BC62A18920}"/>
          </ac:spMkLst>
        </pc:spChg>
        <pc:spChg chg="mod">
          <ac:chgData name="Berta Šinkūnaitė" userId="02ecb176-6020-45b4-82d5-4ac649cb4a1e" providerId="ADAL" clId="{795C90EE-0171-4604-84EA-303F5905CE25}" dt="2024-11-14T08:31:42.758" v="1282" actId="1076"/>
          <ac:spMkLst>
            <pc:docMk/>
            <pc:sldMk cId="2386240169" sldId="291"/>
            <ac:spMk id="18" creationId="{1D76944D-8D12-487C-8F45-089D27A62612}"/>
          </ac:spMkLst>
        </pc:spChg>
        <pc:spChg chg="add del mod">
          <ac:chgData name="Berta Šinkūnaitė" userId="02ecb176-6020-45b4-82d5-4ac649cb4a1e" providerId="ADAL" clId="{795C90EE-0171-4604-84EA-303F5905CE25}" dt="2024-11-12T10:51:07.093" v="607" actId="478"/>
          <ac:spMkLst>
            <pc:docMk/>
            <pc:sldMk cId="2386240169" sldId="291"/>
            <ac:spMk id="19" creationId="{8C7AB065-4A18-4E44-9BC1-23073B6508C1}"/>
          </ac:spMkLst>
        </pc:spChg>
        <pc:picChg chg="mod">
          <ac:chgData name="Berta Šinkūnaitė" userId="02ecb176-6020-45b4-82d5-4ac649cb4a1e" providerId="ADAL" clId="{795C90EE-0171-4604-84EA-303F5905CE25}" dt="2024-11-14T08:32:37.245" v="1285" actId="1076"/>
          <ac:picMkLst>
            <pc:docMk/>
            <pc:sldMk cId="2386240169" sldId="291"/>
            <ac:picMk id="4" creationId="{BBF1FEC8-A6E8-4DC7-9D88-ECF5D566CF5B}"/>
          </ac:picMkLst>
        </pc:picChg>
        <pc:picChg chg="mod">
          <ac:chgData name="Berta Šinkūnaitė" userId="02ecb176-6020-45b4-82d5-4ac649cb4a1e" providerId="ADAL" clId="{795C90EE-0171-4604-84EA-303F5905CE25}" dt="2024-11-14T08:32:02.800" v="1283" actId="1076"/>
          <ac:picMkLst>
            <pc:docMk/>
            <pc:sldMk cId="2386240169" sldId="291"/>
            <ac:picMk id="11" creationId="{12F7097E-3A0F-4494-A024-0B36CA9F28A3}"/>
          </ac:picMkLst>
        </pc:picChg>
        <pc:picChg chg="mod">
          <ac:chgData name="Berta Šinkūnaitė" userId="02ecb176-6020-45b4-82d5-4ac649cb4a1e" providerId="ADAL" clId="{795C90EE-0171-4604-84EA-303F5905CE25}" dt="2024-11-14T08:32:46.043" v="1286" actId="1076"/>
          <ac:picMkLst>
            <pc:docMk/>
            <pc:sldMk cId="2386240169" sldId="291"/>
            <ac:picMk id="15" creationId="{7CE60AE9-63A8-423A-B060-53039C224E3B}"/>
          </ac:picMkLst>
        </pc:picChg>
        <pc:picChg chg="mod">
          <ac:chgData name="Berta Šinkūnaitė" userId="02ecb176-6020-45b4-82d5-4ac649cb4a1e" providerId="ADAL" clId="{795C90EE-0171-4604-84EA-303F5905CE25}" dt="2024-11-14T08:32:46.043" v="1286" actId="1076"/>
          <ac:picMkLst>
            <pc:docMk/>
            <pc:sldMk cId="2386240169" sldId="291"/>
            <ac:picMk id="17" creationId="{47447994-8EF2-4CF2-B64B-6978D2CE8097}"/>
          </ac:picMkLst>
        </pc:picChg>
      </pc:sldChg>
      <pc:sldChg chg="del">
        <pc:chgData name="Berta Šinkūnaitė" userId="02ecb176-6020-45b4-82d5-4ac649cb4a1e" providerId="ADAL" clId="{795C90EE-0171-4604-84EA-303F5905CE25}" dt="2024-11-13T14:43:15.336" v="997" actId="47"/>
        <pc:sldMkLst>
          <pc:docMk/>
          <pc:sldMk cId="3233396690" sldId="295"/>
        </pc:sldMkLst>
      </pc:sldChg>
      <pc:sldChg chg="addSp delSp modSp new mod modAnim modNotesTx">
        <pc:chgData name="Berta Šinkūnaitė" userId="02ecb176-6020-45b4-82d5-4ac649cb4a1e" providerId="ADAL" clId="{795C90EE-0171-4604-84EA-303F5905CE25}" dt="2024-11-14T07:20:49.740" v="1144" actId="20577"/>
        <pc:sldMkLst>
          <pc:docMk/>
          <pc:sldMk cId="3169737538" sldId="296"/>
        </pc:sldMkLst>
        <pc:spChg chg="add del">
          <ac:chgData name="Berta Šinkūnaitė" userId="02ecb176-6020-45b4-82d5-4ac649cb4a1e" providerId="ADAL" clId="{795C90EE-0171-4604-84EA-303F5905CE25}" dt="2024-11-13T14:34:56.518" v="880"/>
          <ac:spMkLst>
            <pc:docMk/>
            <pc:sldMk cId="3169737538" sldId="296"/>
            <ac:spMk id="3" creationId="{6F30F029-A3EA-487D-8D31-3136A8EF3F39}"/>
          </ac:spMkLst>
        </pc:spChg>
        <pc:spChg chg="add mod">
          <ac:chgData name="Berta Šinkūnaitė" userId="02ecb176-6020-45b4-82d5-4ac649cb4a1e" providerId="ADAL" clId="{795C90EE-0171-4604-84EA-303F5905CE25}" dt="2024-11-13T14:37:39.771" v="910" actId="20577"/>
          <ac:spMkLst>
            <pc:docMk/>
            <pc:sldMk cId="3169737538" sldId="296"/>
            <ac:spMk id="5" creationId="{341B7313-C7B2-49E5-9F05-47910BB66742}"/>
          </ac:spMkLst>
        </pc:spChg>
        <pc:spChg chg="add mod">
          <ac:chgData name="Berta Šinkūnaitė" userId="02ecb176-6020-45b4-82d5-4ac649cb4a1e" providerId="ADAL" clId="{795C90EE-0171-4604-84EA-303F5905CE25}" dt="2024-11-13T14:17:22.352" v="720"/>
          <ac:spMkLst>
            <pc:docMk/>
            <pc:sldMk cId="3169737538" sldId="296"/>
            <ac:spMk id="6" creationId="{E5E86891-7AAC-4F8A-906E-7150C32F6870}"/>
          </ac:spMkLst>
        </pc:spChg>
        <pc:spChg chg="add mod">
          <ac:chgData name="Berta Šinkūnaitė" userId="02ecb176-6020-45b4-82d5-4ac649cb4a1e" providerId="ADAL" clId="{795C90EE-0171-4604-84EA-303F5905CE25}" dt="2024-11-13T14:40:14.439" v="954" actId="1076"/>
          <ac:spMkLst>
            <pc:docMk/>
            <pc:sldMk cId="3169737538" sldId="296"/>
            <ac:spMk id="7" creationId="{4E4806C4-6E22-4AA7-9BE7-70773440EF5A}"/>
          </ac:spMkLst>
        </pc:spChg>
        <pc:spChg chg="add mod">
          <ac:chgData name="Berta Šinkūnaitė" userId="02ecb176-6020-45b4-82d5-4ac649cb4a1e" providerId="ADAL" clId="{795C90EE-0171-4604-84EA-303F5905CE25}" dt="2024-11-13T14:40:22.452" v="956" actId="1076"/>
          <ac:spMkLst>
            <pc:docMk/>
            <pc:sldMk cId="3169737538" sldId="296"/>
            <ac:spMk id="8" creationId="{BFA8E3A4-923C-4D0C-B5CC-009097CA0180}"/>
          </ac:spMkLst>
        </pc:spChg>
        <pc:spChg chg="add mod">
          <ac:chgData name="Berta Šinkūnaitė" userId="02ecb176-6020-45b4-82d5-4ac649cb4a1e" providerId="ADAL" clId="{795C90EE-0171-4604-84EA-303F5905CE25}" dt="2024-11-14T07:07:59.440" v="1092" actId="1076"/>
          <ac:spMkLst>
            <pc:docMk/>
            <pc:sldMk cId="3169737538" sldId="296"/>
            <ac:spMk id="9" creationId="{2A8F7163-02E0-4EF2-BA98-6110A8C3BDD3}"/>
          </ac:spMkLst>
        </pc:spChg>
        <pc:picChg chg="add mod ord">
          <ac:chgData name="Berta Šinkūnaitė" userId="02ecb176-6020-45b4-82d5-4ac649cb4a1e" providerId="ADAL" clId="{795C90EE-0171-4604-84EA-303F5905CE25}" dt="2024-11-13T14:35:02.194" v="885" actId="166"/>
          <ac:picMkLst>
            <pc:docMk/>
            <pc:sldMk cId="3169737538" sldId="296"/>
            <ac:picMk id="4" creationId="{BDD60920-3457-409E-84F5-1F12175A9D97}"/>
          </ac:picMkLst>
        </pc:picChg>
        <pc:picChg chg="add del mod">
          <ac:chgData name="Berta Šinkūnaitė" userId="02ecb176-6020-45b4-82d5-4ac649cb4a1e" providerId="ADAL" clId="{795C90EE-0171-4604-84EA-303F5905CE25}" dt="2024-11-13T14:34:53.721" v="879"/>
          <ac:picMkLst>
            <pc:docMk/>
            <pc:sldMk cId="3169737538" sldId="296"/>
            <ac:picMk id="11" creationId="{780773D4-7246-4673-8653-85C0AA8797FC}"/>
          </ac:picMkLst>
        </pc:picChg>
        <pc:picChg chg="add mod ord">
          <ac:chgData name="Berta Šinkūnaitė" userId="02ecb176-6020-45b4-82d5-4ac649cb4a1e" providerId="ADAL" clId="{795C90EE-0171-4604-84EA-303F5905CE25}" dt="2024-11-13T14:41:34.977" v="977" actId="14100"/>
          <ac:picMkLst>
            <pc:docMk/>
            <pc:sldMk cId="3169737538" sldId="296"/>
            <ac:picMk id="13" creationId="{57013076-7A4F-4831-8684-E6488B487961}"/>
          </ac:picMkLst>
        </pc:picChg>
        <pc:picChg chg="add mod ord">
          <ac:chgData name="Berta Šinkūnaitė" userId="02ecb176-6020-45b4-82d5-4ac649cb4a1e" providerId="ADAL" clId="{795C90EE-0171-4604-84EA-303F5905CE25}" dt="2024-11-14T06:58:10.089" v="1019" actId="14100"/>
          <ac:picMkLst>
            <pc:docMk/>
            <pc:sldMk cId="3169737538" sldId="296"/>
            <ac:picMk id="15" creationId="{A7D80353-4182-48C6-9A15-2471C74025C8}"/>
          </ac:picMkLst>
        </pc:picChg>
        <pc:picChg chg="add mod">
          <ac:chgData name="Berta Šinkūnaitė" userId="02ecb176-6020-45b4-82d5-4ac649cb4a1e" providerId="ADAL" clId="{795C90EE-0171-4604-84EA-303F5905CE25}" dt="2024-11-14T07:08:04.404" v="1093" actId="1076"/>
          <ac:picMkLst>
            <pc:docMk/>
            <pc:sldMk cId="3169737538" sldId="296"/>
            <ac:picMk id="17" creationId="{00040D4F-F309-45F8-A9D7-C1FB0E396665}"/>
          </ac:picMkLst>
        </pc:picChg>
        <pc:picChg chg="add mod">
          <ac:chgData name="Berta Šinkūnaitė" userId="02ecb176-6020-45b4-82d5-4ac649cb4a1e" providerId="ADAL" clId="{795C90EE-0171-4604-84EA-303F5905CE25}" dt="2024-11-13T14:42:15.534" v="979"/>
          <ac:picMkLst>
            <pc:docMk/>
            <pc:sldMk cId="3169737538" sldId="296"/>
            <ac:picMk id="18" creationId="{F90C8D92-D0CF-44BB-BA6D-5B3B90B3A517}"/>
          </ac:picMkLst>
        </pc:picChg>
      </pc:sldChg>
      <pc:sldChg chg="addSp delSp modSp add del mod ord delAnim modAnim">
        <pc:chgData name="Berta Šinkūnaitė" userId="02ecb176-6020-45b4-82d5-4ac649cb4a1e" providerId="ADAL" clId="{795C90EE-0171-4604-84EA-303F5905CE25}" dt="2024-11-14T07:07:08.288" v="1091" actId="47"/>
        <pc:sldMkLst>
          <pc:docMk/>
          <pc:sldMk cId="2542704429" sldId="297"/>
        </pc:sldMkLst>
        <pc:spChg chg="add mod">
          <ac:chgData name="Berta Šinkūnaitė" userId="02ecb176-6020-45b4-82d5-4ac649cb4a1e" providerId="ADAL" clId="{795C90EE-0171-4604-84EA-303F5905CE25}" dt="2024-11-13T14:43:12.215" v="996"/>
          <ac:spMkLst>
            <pc:docMk/>
            <pc:sldMk cId="2542704429" sldId="297"/>
            <ac:spMk id="61" creationId="{1DD88667-3DB5-406C-8235-9B2FBAE52C1F}"/>
          </ac:spMkLst>
        </pc:spChg>
        <pc:spChg chg="add mod">
          <ac:chgData name="Berta Šinkūnaitė" userId="02ecb176-6020-45b4-82d5-4ac649cb4a1e" providerId="ADAL" clId="{795C90EE-0171-4604-84EA-303F5905CE25}" dt="2024-11-13T14:43:12.215" v="996"/>
          <ac:spMkLst>
            <pc:docMk/>
            <pc:sldMk cId="2542704429" sldId="297"/>
            <ac:spMk id="62" creationId="{474E18E2-2825-4AB9-92B7-666CC993D812}"/>
          </ac:spMkLst>
        </pc:spChg>
        <pc:picChg chg="del">
          <ac:chgData name="Berta Šinkūnaitė" userId="02ecb176-6020-45b4-82d5-4ac649cb4a1e" providerId="ADAL" clId="{795C90EE-0171-4604-84EA-303F5905CE25}" dt="2024-11-13T14:43:03.014" v="989" actId="478"/>
          <ac:picMkLst>
            <pc:docMk/>
            <pc:sldMk cId="2542704429" sldId="297"/>
            <ac:picMk id="60" creationId="{71836184-E2B7-4C0C-89CA-9C186D79F00B}"/>
          </ac:picMkLst>
        </pc:picChg>
      </pc:sldChg>
      <pc:sldChg chg="addSp delSp modSp add mod ord delAnim modAnim modNotesTx">
        <pc:chgData name="Berta Šinkūnaitė" userId="02ecb176-6020-45b4-82d5-4ac649cb4a1e" providerId="ADAL" clId="{795C90EE-0171-4604-84EA-303F5905CE25}" dt="2024-11-14T07:18:06.451" v="1123" actId="166"/>
        <pc:sldMkLst>
          <pc:docMk/>
          <pc:sldMk cId="1902752058" sldId="298"/>
        </pc:sldMkLst>
        <pc:spChg chg="add mod ord">
          <ac:chgData name="Berta Šinkūnaitė" userId="02ecb176-6020-45b4-82d5-4ac649cb4a1e" providerId="ADAL" clId="{795C90EE-0171-4604-84EA-303F5905CE25}" dt="2024-11-14T07:18:06.451" v="1123" actId="166"/>
          <ac:spMkLst>
            <pc:docMk/>
            <pc:sldMk cId="1902752058" sldId="298"/>
            <ac:spMk id="61" creationId="{0AC8957E-9F4F-4D6E-B49B-AB74752553E1}"/>
          </ac:spMkLst>
        </pc:spChg>
        <pc:spChg chg="add mod ord">
          <ac:chgData name="Berta Šinkūnaitė" userId="02ecb176-6020-45b4-82d5-4ac649cb4a1e" providerId="ADAL" clId="{795C90EE-0171-4604-84EA-303F5905CE25}" dt="2024-11-14T07:18:06.451" v="1123" actId="166"/>
          <ac:spMkLst>
            <pc:docMk/>
            <pc:sldMk cId="1902752058" sldId="298"/>
            <ac:spMk id="62" creationId="{40D1BEB2-B89C-4489-9D5E-272BA54BE9CB}"/>
          </ac:spMkLst>
        </pc:sp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3" creationId="{3F7A10FC-0F84-4A31-8D38-676644188ED4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4" creationId="{4DD22709-A2F1-4292-8AEC-42A9CCDE1D0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6" creationId="{86B8466D-69A2-4FF8-BB95-5CB5B6E24499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9" creationId="{A6A67482-41CF-4895-9DAA-4E9385350CC0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0" creationId="{7635F15A-A971-433C-B76F-8ACB097F83B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1" creationId="{8317D6FE-8473-4DFB-AFED-CDFFEA43D10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2" creationId="{419EA491-FFB6-480D-8B7D-07519925647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3" creationId="{9CE461B9-C7A6-450C-8F94-2D081FC8BA4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6" creationId="{84AB9F87-02A3-44B4-931F-3FCFCF3AADB2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7" creationId="{56217DDC-30EE-4C0B-A182-D22D3913242F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19" creationId="{085FF0C4-F359-4442-A86D-C069FDA158B6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20" creationId="{2DECDF08-8FF6-4FFB-AB93-6DD36ACE597A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21" creationId="{24786824-0192-4E6A-8443-DFA9B36ECBCB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22" creationId="{0511AED8-0A1E-43D7-8BD2-1D53694D7C8C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23" creationId="{39C83298-9AAC-44AF-8A1F-FA08C4319BE1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30" creationId="{924B19EC-CB1C-4768-8D6F-716468A21AE7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46" creationId="{7DC55965-6BC1-47D9-B0BC-5215D9C55CBD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47" creationId="{9CDD07FE-6EB2-4796-B527-584BA6C4A773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48" creationId="{4037FA2C-2BAB-4CA9-85B6-4B0AFB3F26A7}"/>
          </ac:graphicFrameMkLst>
        </pc:graphicFrameChg>
        <pc:graphicFrameChg chg="ord">
          <ac:chgData name="Berta Šinkūnaitė" userId="02ecb176-6020-45b4-82d5-4ac649cb4a1e" providerId="ADAL" clId="{795C90EE-0171-4604-84EA-303F5905CE25}" dt="2024-11-14T07:18:02.567" v="1122" actId="166"/>
          <ac:graphicFrameMkLst>
            <pc:docMk/>
            <pc:sldMk cId="1902752058" sldId="298"/>
            <ac:graphicFrameMk id="49" creationId="{146B6D69-CA0A-4639-AFEF-E6B6E49B345E}"/>
          </ac:graphicFrameMkLst>
        </pc:graphicFrameChg>
        <pc:picChg chg="del">
          <ac:chgData name="Berta Šinkūnaitė" userId="02ecb176-6020-45b4-82d5-4ac649cb4a1e" providerId="ADAL" clId="{795C90EE-0171-4604-84EA-303F5905CE25}" dt="2024-11-14T07:06:54.315" v="1082" actId="478"/>
          <ac:picMkLst>
            <pc:docMk/>
            <pc:sldMk cId="1902752058" sldId="298"/>
            <ac:picMk id="60" creationId="{71836184-E2B7-4C0C-89CA-9C186D79F00B}"/>
          </ac:picMkLst>
        </pc:picChg>
      </pc:sldChg>
    </pc:docChg>
  </pc:docChgLst>
  <pc:docChgLst>
    <pc:chgData name="Berta Šinkūnaitė" userId="02ecb176-6020-45b4-82d5-4ac649cb4a1e" providerId="ADAL" clId="{58E37777-E4C3-4B28-9139-6EBAC1491A22}"/>
    <pc:docChg chg="modSld">
      <pc:chgData name="Berta Šinkūnaitė" userId="02ecb176-6020-45b4-82d5-4ac649cb4a1e" providerId="ADAL" clId="{58E37777-E4C3-4B28-9139-6EBAC1491A22}" dt="2024-11-18T13:23:32.679" v="25" actId="20577"/>
      <pc:docMkLst>
        <pc:docMk/>
      </pc:docMkLst>
      <pc:sldChg chg="modNotesTx">
        <pc:chgData name="Berta Šinkūnaitė" userId="02ecb176-6020-45b4-82d5-4ac649cb4a1e" providerId="ADAL" clId="{58E37777-E4C3-4B28-9139-6EBAC1491A22}" dt="2024-11-18T13:13:52.533" v="0" actId="20577"/>
        <pc:sldMkLst>
          <pc:docMk/>
          <pc:sldMk cId="2794806025" sldId="256"/>
        </pc:sldMkLst>
      </pc:sldChg>
      <pc:sldChg chg="modNotesTx">
        <pc:chgData name="Berta Šinkūnaitė" userId="02ecb176-6020-45b4-82d5-4ac649cb4a1e" providerId="ADAL" clId="{58E37777-E4C3-4B28-9139-6EBAC1491A22}" dt="2024-11-18T13:13:54.988" v="1" actId="20577"/>
        <pc:sldMkLst>
          <pc:docMk/>
          <pc:sldMk cId="150539000" sldId="257"/>
        </pc:sldMkLst>
      </pc:sldChg>
      <pc:sldChg chg="modNotesTx">
        <pc:chgData name="Berta Šinkūnaitė" userId="02ecb176-6020-45b4-82d5-4ac649cb4a1e" providerId="ADAL" clId="{58E37777-E4C3-4B28-9139-6EBAC1491A22}" dt="2024-11-18T13:14:03.227" v="2" actId="20577"/>
        <pc:sldMkLst>
          <pc:docMk/>
          <pc:sldMk cId="3772584166" sldId="267"/>
        </pc:sldMkLst>
      </pc:sldChg>
      <pc:sldChg chg="modNotesTx">
        <pc:chgData name="Berta Šinkūnaitė" userId="02ecb176-6020-45b4-82d5-4ac649cb4a1e" providerId="ADAL" clId="{58E37777-E4C3-4B28-9139-6EBAC1491A22}" dt="2024-11-18T13:14:20.671" v="3" actId="20577"/>
        <pc:sldMkLst>
          <pc:docMk/>
          <pc:sldMk cId="1241043671" sldId="268"/>
        </pc:sldMkLst>
      </pc:sldChg>
      <pc:sldChg chg="modNotesTx">
        <pc:chgData name="Berta Šinkūnaitė" userId="02ecb176-6020-45b4-82d5-4ac649cb4a1e" providerId="ADAL" clId="{58E37777-E4C3-4B28-9139-6EBAC1491A22}" dt="2024-11-18T13:14:24.107" v="4" actId="20577"/>
        <pc:sldMkLst>
          <pc:docMk/>
          <pc:sldMk cId="3173354200" sldId="269"/>
        </pc:sldMkLst>
      </pc:sldChg>
      <pc:sldChg chg="modNotesTx">
        <pc:chgData name="Berta Šinkūnaitė" userId="02ecb176-6020-45b4-82d5-4ac649cb4a1e" providerId="ADAL" clId="{58E37777-E4C3-4B28-9139-6EBAC1491A22}" dt="2024-11-18T13:14:26.932" v="5" actId="20577"/>
        <pc:sldMkLst>
          <pc:docMk/>
          <pc:sldMk cId="1948433940" sldId="270"/>
        </pc:sldMkLst>
      </pc:sldChg>
      <pc:sldChg chg="modNotesTx">
        <pc:chgData name="Berta Šinkūnaitė" userId="02ecb176-6020-45b4-82d5-4ac649cb4a1e" providerId="ADAL" clId="{58E37777-E4C3-4B28-9139-6EBAC1491A22}" dt="2024-11-18T13:14:29.487" v="6" actId="20577"/>
        <pc:sldMkLst>
          <pc:docMk/>
          <pc:sldMk cId="1517914136" sldId="271"/>
        </pc:sldMkLst>
      </pc:sldChg>
      <pc:sldChg chg="modNotesTx">
        <pc:chgData name="Berta Šinkūnaitė" userId="02ecb176-6020-45b4-82d5-4ac649cb4a1e" providerId="ADAL" clId="{58E37777-E4C3-4B28-9139-6EBAC1491A22}" dt="2024-11-18T13:14:35.179" v="7" actId="20577"/>
        <pc:sldMkLst>
          <pc:docMk/>
          <pc:sldMk cId="271472588" sldId="272"/>
        </pc:sldMkLst>
      </pc:sldChg>
      <pc:sldChg chg="modNotesTx">
        <pc:chgData name="Berta Šinkūnaitė" userId="02ecb176-6020-45b4-82d5-4ac649cb4a1e" providerId="ADAL" clId="{58E37777-E4C3-4B28-9139-6EBAC1491A22}" dt="2024-11-18T13:14:38.404" v="8" actId="20577"/>
        <pc:sldMkLst>
          <pc:docMk/>
          <pc:sldMk cId="926470967" sldId="273"/>
        </pc:sldMkLst>
      </pc:sldChg>
      <pc:sldChg chg="modNotesTx">
        <pc:chgData name="Berta Šinkūnaitė" userId="02ecb176-6020-45b4-82d5-4ac649cb4a1e" providerId="ADAL" clId="{58E37777-E4C3-4B28-9139-6EBAC1491A22}" dt="2024-11-18T13:14:40.746" v="9" actId="20577"/>
        <pc:sldMkLst>
          <pc:docMk/>
          <pc:sldMk cId="4025521795" sldId="275"/>
        </pc:sldMkLst>
      </pc:sldChg>
      <pc:sldChg chg="modNotesTx">
        <pc:chgData name="Berta Šinkūnaitė" userId="02ecb176-6020-45b4-82d5-4ac649cb4a1e" providerId="ADAL" clId="{58E37777-E4C3-4B28-9139-6EBAC1491A22}" dt="2024-11-18T13:14:45.313" v="11" actId="20577"/>
        <pc:sldMkLst>
          <pc:docMk/>
          <pc:sldMk cId="257737208" sldId="276"/>
        </pc:sldMkLst>
      </pc:sldChg>
      <pc:sldChg chg="modNotesTx">
        <pc:chgData name="Berta Šinkūnaitė" userId="02ecb176-6020-45b4-82d5-4ac649cb4a1e" providerId="ADAL" clId="{58E37777-E4C3-4B28-9139-6EBAC1491A22}" dt="2024-11-18T13:14:43.047" v="10" actId="20577"/>
        <pc:sldMkLst>
          <pc:docMk/>
          <pc:sldMk cId="2160500840" sldId="277"/>
        </pc:sldMkLst>
      </pc:sldChg>
      <pc:sldChg chg="modNotesTx">
        <pc:chgData name="Berta Šinkūnaitė" userId="02ecb176-6020-45b4-82d5-4ac649cb4a1e" providerId="ADAL" clId="{58E37777-E4C3-4B28-9139-6EBAC1491A22}" dt="2024-11-18T13:14:47.611" v="12" actId="20577"/>
        <pc:sldMkLst>
          <pc:docMk/>
          <pc:sldMk cId="3590735554" sldId="278"/>
        </pc:sldMkLst>
      </pc:sldChg>
      <pc:sldChg chg="modNotesTx">
        <pc:chgData name="Berta Šinkūnaitė" userId="02ecb176-6020-45b4-82d5-4ac649cb4a1e" providerId="ADAL" clId="{58E37777-E4C3-4B28-9139-6EBAC1491A22}" dt="2024-11-18T13:14:49.940" v="13" actId="20577"/>
        <pc:sldMkLst>
          <pc:docMk/>
          <pc:sldMk cId="1135636244" sldId="279"/>
        </pc:sldMkLst>
      </pc:sldChg>
      <pc:sldChg chg="modNotesTx">
        <pc:chgData name="Berta Šinkūnaitė" userId="02ecb176-6020-45b4-82d5-4ac649cb4a1e" providerId="ADAL" clId="{58E37777-E4C3-4B28-9139-6EBAC1491A22}" dt="2024-11-18T13:14:54.132" v="14" actId="20577"/>
        <pc:sldMkLst>
          <pc:docMk/>
          <pc:sldMk cId="3533483706" sldId="280"/>
        </pc:sldMkLst>
      </pc:sldChg>
      <pc:sldChg chg="modNotesTx">
        <pc:chgData name="Berta Šinkūnaitė" userId="02ecb176-6020-45b4-82d5-4ac649cb4a1e" providerId="ADAL" clId="{58E37777-E4C3-4B28-9139-6EBAC1491A22}" dt="2024-11-18T13:23:08.043" v="15" actId="20577"/>
        <pc:sldMkLst>
          <pc:docMk/>
          <pc:sldMk cId="307461002" sldId="282"/>
        </pc:sldMkLst>
      </pc:sldChg>
      <pc:sldChg chg="modNotesTx">
        <pc:chgData name="Berta Šinkūnaitė" userId="02ecb176-6020-45b4-82d5-4ac649cb4a1e" providerId="ADAL" clId="{58E37777-E4C3-4B28-9139-6EBAC1491A22}" dt="2024-11-18T13:23:10.307" v="16" actId="20577"/>
        <pc:sldMkLst>
          <pc:docMk/>
          <pc:sldMk cId="2685260380" sldId="283"/>
        </pc:sldMkLst>
      </pc:sldChg>
      <pc:sldChg chg="modNotesTx">
        <pc:chgData name="Berta Šinkūnaitė" userId="02ecb176-6020-45b4-82d5-4ac649cb4a1e" providerId="ADAL" clId="{58E37777-E4C3-4B28-9139-6EBAC1491A22}" dt="2024-11-18T13:23:12.667" v="17" actId="20577"/>
        <pc:sldMkLst>
          <pc:docMk/>
          <pc:sldMk cId="3845577060" sldId="284"/>
        </pc:sldMkLst>
      </pc:sldChg>
      <pc:sldChg chg="modNotesTx">
        <pc:chgData name="Berta Šinkūnaitė" userId="02ecb176-6020-45b4-82d5-4ac649cb4a1e" providerId="ADAL" clId="{58E37777-E4C3-4B28-9139-6EBAC1491A22}" dt="2024-11-18T13:23:15.121" v="18" actId="20577"/>
        <pc:sldMkLst>
          <pc:docMk/>
          <pc:sldMk cId="4053638963" sldId="285"/>
        </pc:sldMkLst>
      </pc:sldChg>
      <pc:sldChg chg="modNotesTx">
        <pc:chgData name="Berta Šinkūnaitė" userId="02ecb176-6020-45b4-82d5-4ac649cb4a1e" providerId="ADAL" clId="{58E37777-E4C3-4B28-9139-6EBAC1491A22}" dt="2024-11-18T13:23:18.311" v="19" actId="20577"/>
        <pc:sldMkLst>
          <pc:docMk/>
          <pc:sldMk cId="624720633" sldId="286"/>
        </pc:sldMkLst>
      </pc:sldChg>
      <pc:sldChg chg="modNotesTx">
        <pc:chgData name="Berta Šinkūnaitė" userId="02ecb176-6020-45b4-82d5-4ac649cb4a1e" providerId="ADAL" clId="{58E37777-E4C3-4B28-9139-6EBAC1491A22}" dt="2024-11-18T13:23:20.327" v="20" actId="20577"/>
        <pc:sldMkLst>
          <pc:docMk/>
          <pc:sldMk cId="1509241225" sldId="287"/>
        </pc:sldMkLst>
      </pc:sldChg>
      <pc:sldChg chg="modNotesTx">
        <pc:chgData name="Berta Šinkūnaitė" userId="02ecb176-6020-45b4-82d5-4ac649cb4a1e" providerId="ADAL" clId="{58E37777-E4C3-4B28-9139-6EBAC1491A22}" dt="2024-11-18T13:23:23.396" v="21" actId="20577"/>
        <pc:sldMkLst>
          <pc:docMk/>
          <pc:sldMk cId="4031468230" sldId="288"/>
        </pc:sldMkLst>
      </pc:sldChg>
      <pc:sldChg chg="modNotesTx">
        <pc:chgData name="Berta Šinkūnaitė" userId="02ecb176-6020-45b4-82d5-4ac649cb4a1e" providerId="ADAL" clId="{58E37777-E4C3-4B28-9139-6EBAC1491A22}" dt="2024-11-18T13:23:25.505" v="22" actId="20577"/>
        <pc:sldMkLst>
          <pc:docMk/>
          <pc:sldMk cId="1862021922" sldId="289"/>
        </pc:sldMkLst>
      </pc:sldChg>
      <pc:sldChg chg="modNotesTx">
        <pc:chgData name="Berta Šinkūnaitė" userId="02ecb176-6020-45b4-82d5-4ac649cb4a1e" providerId="ADAL" clId="{58E37777-E4C3-4B28-9139-6EBAC1491A22}" dt="2024-11-18T13:23:27.437" v="23" actId="20577"/>
        <pc:sldMkLst>
          <pc:docMk/>
          <pc:sldMk cId="3918009263" sldId="290"/>
        </pc:sldMkLst>
      </pc:sldChg>
      <pc:sldChg chg="modNotesTx">
        <pc:chgData name="Berta Šinkūnaitė" userId="02ecb176-6020-45b4-82d5-4ac649cb4a1e" providerId="ADAL" clId="{58E37777-E4C3-4B28-9139-6EBAC1491A22}" dt="2024-11-18T13:23:30.151" v="24" actId="20577"/>
        <pc:sldMkLst>
          <pc:docMk/>
          <pc:sldMk cId="2386240169" sldId="291"/>
        </pc:sldMkLst>
      </pc:sldChg>
      <pc:sldChg chg="modNotesTx">
        <pc:chgData name="Berta Šinkūnaitė" userId="02ecb176-6020-45b4-82d5-4ac649cb4a1e" providerId="ADAL" clId="{58E37777-E4C3-4B28-9139-6EBAC1491A22}" dt="2024-11-18T13:23:32.679" v="25" actId="20577"/>
        <pc:sldMkLst>
          <pc:docMk/>
          <pc:sldMk cId="3169737538" sldId="296"/>
        </pc:sldMkLst>
      </pc:sldChg>
    </pc:docChg>
  </pc:docChgLst>
  <pc:docChgLst>
    <pc:chgData name="Berta Šinkūnaitė" userId="02ecb176-6020-45b4-82d5-4ac649cb4a1e" providerId="ADAL" clId="{92B549E7-6AD6-4125-889A-51B7024D9808}"/>
    <pc:docChg chg="modSld">
      <pc:chgData name="Berta Šinkūnaitė" userId="02ecb176-6020-45b4-82d5-4ac649cb4a1e" providerId="ADAL" clId="{92B549E7-6AD6-4125-889A-51B7024D9808}" dt="2024-11-20T12:32:55.054" v="1" actId="20577"/>
      <pc:docMkLst>
        <pc:docMk/>
      </pc:docMkLst>
      <pc:sldChg chg="modSp">
        <pc:chgData name="Berta Šinkūnaitė" userId="02ecb176-6020-45b4-82d5-4ac649cb4a1e" providerId="ADAL" clId="{92B549E7-6AD6-4125-889A-51B7024D9808}" dt="2024-11-20T12:32:55.054" v="1" actId="20577"/>
        <pc:sldMkLst>
          <pc:docMk/>
          <pc:sldMk cId="257737208" sldId="276"/>
        </pc:sldMkLst>
        <pc:spChg chg="mod">
          <ac:chgData name="Berta Šinkūnaitė" userId="02ecb176-6020-45b4-82d5-4ac649cb4a1e" providerId="ADAL" clId="{92B549E7-6AD6-4125-889A-51B7024D9808}" dt="2024-11-20T12:32:55.054" v="1" actId="20577"/>
          <ac:spMkLst>
            <pc:docMk/>
            <pc:sldMk cId="257737208" sldId="276"/>
            <ac:spMk id="11" creationId="{95163494-4084-4370-B34D-9B285AC6DD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CEE91-DA6A-4D72-A09A-9F74051C61D0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37ECB-046B-4ED5-8AA1-0D14731694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18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036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05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4781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896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2041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0879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332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6333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/>
              <a:t>Profesionalumas – </a:t>
            </a:r>
            <a:r>
              <a:rPr lang="lt-L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turime 25 metų patirtį, todėl išmanome savo darbą, dirbame kokybiškai ir nuolat tobulėjame</a:t>
            </a:r>
          </a:p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649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2975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164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8710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5685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981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4546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4088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8324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5689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813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921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5470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424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276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123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189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56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223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119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37ECB-046B-4ED5-8AA1-0D1473169442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060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8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85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2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426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369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0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52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135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871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461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7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A6BF-FAB4-4D90-9975-21DDF46AC625}" type="datetimeFigureOut">
              <a:rPr lang="lt-LT" smtClean="0"/>
              <a:t>2024-11-20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AB45-0F87-4FBE-81C4-5F623F2819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961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0.png"/><Relationship Id="rId18" Type="http://schemas.openxmlformats.org/officeDocument/2006/relationships/slide" Target="slide3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34" Type="http://schemas.openxmlformats.org/officeDocument/2006/relationships/image" Target="../media/image170.png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image" Target="../media/image4.png"/><Relationship Id="rId25" Type="http://schemas.openxmlformats.org/officeDocument/2006/relationships/image" Target="../media/image280.png"/><Relationship Id="rId33" Type="http://schemas.openxmlformats.org/officeDocument/2006/relationships/slide" Target="slide10.xml"/><Relationship Id="rId2" Type="http://schemas.microsoft.com/office/2007/relationships/media" Target="../media/media1.mp3"/><Relationship Id="rId16" Type="http://schemas.openxmlformats.org/officeDocument/2006/relationships/image" Target="../media/image410.png"/><Relationship Id="rId20" Type="http://schemas.openxmlformats.org/officeDocument/2006/relationships/image" Target="../media/image27.png"/><Relationship Id="rId29" Type="http://schemas.openxmlformats.org/officeDocument/2006/relationships/image" Target="../media/image18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24" Type="http://schemas.openxmlformats.org/officeDocument/2006/relationships/slide" Target="slide13.xml"/><Relationship Id="rId32" Type="http://schemas.openxmlformats.org/officeDocument/2006/relationships/image" Target="../media/image19.png"/><Relationship Id="rId5" Type="http://schemas.openxmlformats.org/officeDocument/2006/relationships/image" Target="../media/image1.jpeg"/><Relationship Id="rId15" Type="http://schemas.openxmlformats.org/officeDocument/2006/relationships/slide" Target="slide4.xml"/><Relationship Id="rId23" Type="http://schemas.openxmlformats.org/officeDocument/2006/relationships/image" Target="../media/image28.png"/><Relationship Id="rId28" Type="http://schemas.openxmlformats.org/officeDocument/2006/relationships/image" Target="../media/image180.png"/><Relationship Id="rId10" Type="http://schemas.openxmlformats.org/officeDocument/2006/relationships/image" Target="../media/image68.png"/><Relationship Id="rId19" Type="http://schemas.openxmlformats.org/officeDocument/2006/relationships/image" Target="../media/image310.png"/><Relationship Id="rId31" Type="http://schemas.openxmlformats.org/officeDocument/2006/relationships/image" Target="../media/image190.png"/><Relationship Id="rId4" Type="http://schemas.openxmlformats.org/officeDocument/2006/relationships/notesSlide" Target="../notesSlides/notesSlide11.xml"/><Relationship Id="rId9" Type="http://schemas.openxmlformats.org/officeDocument/2006/relationships/slide" Target="slide6.xml"/><Relationship Id="rId14" Type="http://schemas.openxmlformats.org/officeDocument/2006/relationships/image" Target="../media/image5.png"/><Relationship Id="rId22" Type="http://schemas.openxmlformats.org/officeDocument/2006/relationships/image" Target="../media/image270.png"/><Relationship Id="rId27" Type="http://schemas.openxmlformats.org/officeDocument/2006/relationships/slide" Target="slide8.xml"/><Relationship Id="rId30" Type="http://schemas.openxmlformats.org/officeDocument/2006/relationships/slide" Target="slide9.xml"/><Relationship Id="rId8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slide" Target="slide6.xml"/><Relationship Id="rId26" Type="http://schemas.openxmlformats.org/officeDocument/2006/relationships/image" Target="../media/image18.png"/><Relationship Id="rId39" Type="http://schemas.openxmlformats.org/officeDocument/2006/relationships/slide" Target="slide13.xml"/><Relationship Id="rId21" Type="http://schemas.openxmlformats.org/officeDocument/2006/relationships/slide" Target="slide12.xml"/><Relationship Id="rId34" Type="http://schemas.openxmlformats.org/officeDocument/2006/relationships/image" Target="../media/image340.png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5" Type="http://schemas.openxmlformats.org/officeDocument/2006/relationships/image" Target="../media/image180.png"/><Relationship Id="rId33" Type="http://schemas.openxmlformats.org/officeDocument/2006/relationships/slide" Target="slide15.xml"/><Relationship Id="rId38" Type="http://schemas.openxmlformats.org/officeDocument/2006/relationships/image" Target="../media/image28.png"/><Relationship Id="rId2" Type="http://schemas.microsoft.com/office/2007/relationships/media" Target="../media/media1.mp3"/><Relationship Id="rId16" Type="http://schemas.openxmlformats.org/officeDocument/2006/relationships/image" Target="../media/image510.png"/><Relationship Id="rId20" Type="http://schemas.openxmlformats.org/officeDocument/2006/relationships/image" Target="../media/image27.png"/><Relationship Id="rId29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slide" Target="slide8.xml"/><Relationship Id="rId32" Type="http://schemas.openxmlformats.org/officeDocument/2006/relationships/image" Target="../media/image34.png"/><Relationship Id="rId37" Type="http://schemas.openxmlformats.org/officeDocument/2006/relationships/image" Target="../media/image350.png"/><Relationship Id="rId40" Type="http://schemas.openxmlformats.org/officeDocument/2006/relationships/image" Target="../media/image280.png"/><Relationship Id="rId5" Type="http://schemas.openxmlformats.org/officeDocument/2006/relationships/image" Target="../media/image1.jpeg"/><Relationship Id="rId15" Type="http://schemas.openxmlformats.org/officeDocument/2006/relationships/slide" Target="slide5.xml"/><Relationship Id="rId23" Type="http://schemas.openxmlformats.org/officeDocument/2006/relationships/image" Target="../media/image17.png"/><Relationship Id="rId28" Type="http://schemas.openxmlformats.org/officeDocument/2006/relationships/image" Target="../media/image190.png"/><Relationship Id="rId36" Type="http://schemas.openxmlformats.org/officeDocument/2006/relationships/slide" Target="slide16.xml"/><Relationship Id="rId10" Type="http://schemas.openxmlformats.org/officeDocument/2006/relationships/image" Target="../media/image310.png"/><Relationship Id="rId19" Type="http://schemas.openxmlformats.org/officeDocument/2006/relationships/image" Target="../media/image68.png"/><Relationship Id="rId31" Type="http://schemas.openxmlformats.org/officeDocument/2006/relationships/image" Target="../media/image170.png"/><Relationship Id="rId4" Type="http://schemas.openxmlformats.org/officeDocument/2006/relationships/notesSlide" Target="../notesSlides/notesSlide14.xml"/><Relationship Id="rId9" Type="http://schemas.openxmlformats.org/officeDocument/2006/relationships/slide" Target="slide3.xml"/><Relationship Id="rId14" Type="http://schemas.openxmlformats.org/officeDocument/2006/relationships/image" Target="../media/image6.png"/><Relationship Id="rId22" Type="http://schemas.openxmlformats.org/officeDocument/2006/relationships/image" Target="../media/image270.png"/><Relationship Id="rId27" Type="http://schemas.openxmlformats.org/officeDocument/2006/relationships/slide" Target="slide9.xml"/><Relationship Id="rId30" Type="http://schemas.openxmlformats.org/officeDocument/2006/relationships/slide" Target="slide10.xml"/><Relationship Id="rId35" Type="http://schemas.openxmlformats.org/officeDocument/2006/relationships/image" Target="../media/image35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slide" Target="slide6.xml"/><Relationship Id="rId26" Type="http://schemas.openxmlformats.org/officeDocument/2006/relationships/image" Target="../media/image34.png"/><Relationship Id="rId39" Type="http://schemas.openxmlformats.org/officeDocument/2006/relationships/slide" Target="slide8.xml"/><Relationship Id="rId21" Type="http://schemas.openxmlformats.org/officeDocument/2006/relationships/slide" Target="slide12.xml"/><Relationship Id="rId34" Type="http://schemas.openxmlformats.org/officeDocument/2006/relationships/image" Target="../media/image170.png"/><Relationship Id="rId42" Type="http://schemas.openxmlformats.org/officeDocument/2006/relationships/slide" Target="slide18.xml"/><Relationship Id="rId47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6" Type="http://schemas.openxmlformats.org/officeDocument/2006/relationships/image" Target="../media/image510.png"/><Relationship Id="rId29" Type="http://schemas.openxmlformats.org/officeDocument/2006/relationships/image" Target="../media/image35.png"/><Relationship Id="rId11" Type="http://schemas.openxmlformats.org/officeDocument/2006/relationships/image" Target="../media/image5.png"/><Relationship Id="rId24" Type="http://schemas.openxmlformats.org/officeDocument/2006/relationships/slide" Target="slide13.xml"/><Relationship Id="rId32" Type="http://schemas.openxmlformats.org/officeDocument/2006/relationships/image" Target="../media/image19.png"/><Relationship Id="rId37" Type="http://schemas.openxmlformats.org/officeDocument/2006/relationships/image" Target="../media/image190.png"/><Relationship Id="rId40" Type="http://schemas.openxmlformats.org/officeDocument/2006/relationships/image" Target="../media/image180.png"/><Relationship Id="rId45" Type="http://schemas.openxmlformats.org/officeDocument/2006/relationships/slide" Target="slide19.xml"/><Relationship Id="rId5" Type="http://schemas.openxmlformats.org/officeDocument/2006/relationships/image" Target="../media/image1.jpeg"/><Relationship Id="rId15" Type="http://schemas.openxmlformats.org/officeDocument/2006/relationships/slide" Target="slide5.xml"/><Relationship Id="rId23" Type="http://schemas.openxmlformats.org/officeDocument/2006/relationships/image" Target="../media/image28.png"/><Relationship Id="rId28" Type="http://schemas.openxmlformats.org/officeDocument/2006/relationships/image" Target="../media/image340.png"/><Relationship Id="rId36" Type="http://schemas.openxmlformats.org/officeDocument/2006/relationships/slide" Target="slide9.xml"/><Relationship Id="rId49" Type="http://schemas.openxmlformats.org/officeDocument/2006/relationships/image" Target="../media/image440.png"/><Relationship Id="rId10" Type="http://schemas.openxmlformats.org/officeDocument/2006/relationships/image" Target="../media/image310.png"/><Relationship Id="rId19" Type="http://schemas.openxmlformats.org/officeDocument/2006/relationships/image" Target="../media/image68.png"/><Relationship Id="rId31" Type="http://schemas.openxmlformats.org/officeDocument/2006/relationships/image" Target="../media/image350.png"/><Relationship Id="rId44" Type="http://schemas.openxmlformats.org/officeDocument/2006/relationships/image" Target="../media/image43.png"/><Relationship Id="rId4" Type="http://schemas.openxmlformats.org/officeDocument/2006/relationships/notesSlide" Target="../notesSlides/notesSlide17.xml"/><Relationship Id="rId9" Type="http://schemas.openxmlformats.org/officeDocument/2006/relationships/slide" Target="slide3.xml"/><Relationship Id="rId14" Type="http://schemas.openxmlformats.org/officeDocument/2006/relationships/image" Target="../media/image6.png"/><Relationship Id="rId22" Type="http://schemas.openxmlformats.org/officeDocument/2006/relationships/image" Target="../media/image270.png"/><Relationship Id="rId27" Type="http://schemas.openxmlformats.org/officeDocument/2006/relationships/slide" Target="slide15.xml"/><Relationship Id="rId30" Type="http://schemas.openxmlformats.org/officeDocument/2006/relationships/slide" Target="slide16.xml"/><Relationship Id="rId35" Type="http://schemas.openxmlformats.org/officeDocument/2006/relationships/image" Target="../media/image18.png"/><Relationship Id="rId43" Type="http://schemas.openxmlformats.org/officeDocument/2006/relationships/image" Target="../media/image420.png"/><Relationship Id="rId48" Type="http://schemas.openxmlformats.org/officeDocument/2006/relationships/slide" Target="slide20.xml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5" Type="http://schemas.openxmlformats.org/officeDocument/2006/relationships/image" Target="../media/image280.png"/><Relationship Id="rId33" Type="http://schemas.openxmlformats.org/officeDocument/2006/relationships/slide" Target="slide10.xml"/><Relationship Id="rId38" Type="http://schemas.openxmlformats.org/officeDocument/2006/relationships/image" Target="../media/image17.png"/><Relationship Id="rId46" Type="http://schemas.openxmlformats.org/officeDocument/2006/relationships/image" Target="../media/image430.png"/><Relationship Id="rId20" Type="http://schemas.openxmlformats.org/officeDocument/2006/relationships/image" Target="../media/image27.png"/><Relationship Id="rId41" Type="http://schemas.openxmlformats.org/officeDocument/2006/relationships/image" Target="../media/image42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7" Type="http://schemas.openxmlformats.org/officeDocument/2006/relationships/image" Target="../media/image68.png"/><Relationship Id="rId2" Type="http://schemas.microsoft.com/office/2007/relationships/media" Target="../media/media1.mp3"/><Relationship Id="rId16" Type="http://schemas.openxmlformats.org/officeDocument/2006/relationships/slide" Target="slide6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411.png"/><Relationship Id="rId24" Type="http://schemas.openxmlformats.org/officeDocument/2006/relationships/image" Target="../media/image7.png"/><Relationship Id="rId5" Type="http://schemas.openxmlformats.org/officeDocument/2006/relationships/image" Target="../media/image1.jpeg"/><Relationship Id="rId23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0.png"/><Relationship Id="rId22" Type="http://schemas.openxmlformats.org/officeDocument/2006/relationships/image" Target="../media/image5.png"/><Relationship Id="rId1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2.png"/><Relationship Id="rId18" Type="http://schemas.openxmlformats.org/officeDocument/2006/relationships/image" Target="../media/image28.png"/><Relationship Id="rId26" Type="http://schemas.openxmlformats.org/officeDocument/2006/relationships/image" Target="../media/image18.png"/><Relationship Id="rId39" Type="http://schemas.openxmlformats.org/officeDocument/2006/relationships/image" Target="../media/image51.png"/><Relationship Id="rId21" Type="http://schemas.openxmlformats.org/officeDocument/2006/relationships/image" Target="../media/image341.png"/><Relationship Id="rId34" Type="http://schemas.openxmlformats.org/officeDocument/2006/relationships/image" Target="../media/image44.png"/><Relationship Id="rId42" Type="http://schemas.openxmlformats.org/officeDocument/2006/relationships/slide" Target="slide23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4.png"/><Relationship Id="rId29" Type="http://schemas.openxmlformats.org/officeDocument/2006/relationships/image" Target="../media/image181.png"/><Relationship Id="rId41" Type="http://schemas.openxmlformats.org/officeDocument/2006/relationships/image" Target="../media/image52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411.png"/><Relationship Id="rId24" Type="http://schemas.openxmlformats.org/officeDocument/2006/relationships/image" Target="../media/image19.png"/><Relationship Id="rId32" Type="http://schemas.openxmlformats.org/officeDocument/2006/relationships/image" Target="../media/image43.png"/><Relationship Id="rId37" Type="http://schemas.openxmlformats.org/officeDocument/2006/relationships/slide" Target="slide22.xml"/><Relationship Id="rId40" Type="http://schemas.openxmlformats.org/officeDocument/2006/relationships/image" Target="../media/image511.png"/><Relationship Id="rId5" Type="http://schemas.openxmlformats.org/officeDocument/2006/relationships/image" Target="../media/image1.jpeg"/><Relationship Id="rId15" Type="http://schemas.openxmlformats.org/officeDocument/2006/relationships/image" Target="../media/image69.png"/><Relationship Id="rId23" Type="http://schemas.openxmlformats.org/officeDocument/2006/relationships/image" Target="../media/image351.png"/><Relationship Id="rId28" Type="http://schemas.openxmlformats.org/officeDocument/2006/relationships/image" Target="../media/image17.png"/><Relationship Id="rId36" Type="http://schemas.openxmlformats.org/officeDocument/2006/relationships/image" Target="../media/image50.png"/><Relationship Id="rId10" Type="http://schemas.openxmlformats.org/officeDocument/2006/relationships/image" Target="../media/image5.png"/><Relationship Id="rId19" Type="http://schemas.openxmlformats.org/officeDocument/2006/relationships/image" Target="../media/image281.png"/><Relationship Id="rId31" Type="http://schemas.openxmlformats.org/officeDocument/2006/relationships/image" Target="../media/image421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11.png"/><Relationship Id="rId14" Type="http://schemas.openxmlformats.org/officeDocument/2006/relationships/image" Target="../media/image7.png"/><Relationship Id="rId22" Type="http://schemas.openxmlformats.org/officeDocument/2006/relationships/image" Target="../media/image35.png"/><Relationship Id="rId27" Type="http://schemas.openxmlformats.org/officeDocument/2006/relationships/image" Target="../media/image191.png"/><Relationship Id="rId30" Type="http://schemas.openxmlformats.org/officeDocument/2006/relationships/image" Target="../media/image42.png"/><Relationship Id="rId35" Type="http://schemas.openxmlformats.org/officeDocument/2006/relationships/image" Target="../media/image441.png"/><Relationship Id="rId43" Type="http://schemas.openxmlformats.org/officeDocument/2006/relationships/image" Target="../media/image520.png"/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7" Type="http://schemas.openxmlformats.org/officeDocument/2006/relationships/image" Target="../media/image271.png"/><Relationship Id="rId25" Type="http://schemas.openxmlformats.org/officeDocument/2006/relationships/image" Target="../media/image171.png"/><Relationship Id="rId33" Type="http://schemas.openxmlformats.org/officeDocument/2006/relationships/image" Target="../media/image431.png"/><Relationship Id="rId38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slide" Target="slide6.xml"/><Relationship Id="rId26" Type="http://schemas.openxmlformats.org/officeDocument/2006/relationships/image" Target="../media/image34.png"/><Relationship Id="rId39" Type="http://schemas.openxmlformats.org/officeDocument/2006/relationships/slide" Target="slide8.xml"/><Relationship Id="rId21" Type="http://schemas.openxmlformats.org/officeDocument/2006/relationships/slide" Target="slide12.xml"/><Relationship Id="rId34" Type="http://schemas.openxmlformats.org/officeDocument/2006/relationships/image" Target="../media/image170.png"/><Relationship Id="rId42" Type="http://schemas.openxmlformats.org/officeDocument/2006/relationships/slide" Target="slide18.xml"/><Relationship Id="rId47" Type="http://schemas.openxmlformats.org/officeDocument/2006/relationships/image" Target="../media/image44.png"/><Relationship Id="rId50" Type="http://schemas.openxmlformats.org/officeDocument/2006/relationships/image" Target="../media/image50.png"/><Relationship Id="rId55" Type="http://schemas.openxmlformats.org/officeDocument/2006/relationships/image" Target="../media/image52.png"/><Relationship Id="rId6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6" Type="http://schemas.openxmlformats.org/officeDocument/2006/relationships/image" Target="../media/image510.png"/><Relationship Id="rId29" Type="http://schemas.openxmlformats.org/officeDocument/2006/relationships/image" Target="../media/image35.png"/><Relationship Id="rId11" Type="http://schemas.openxmlformats.org/officeDocument/2006/relationships/image" Target="../media/image5.png"/><Relationship Id="rId24" Type="http://schemas.openxmlformats.org/officeDocument/2006/relationships/slide" Target="slide13.xml"/><Relationship Id="rId32" Type="http://schemas.openxmlformats.org/officeDocument/2006/relationships/image" Target="../media/image19.png"/><Relationship Id="rId37" Type="http://schemas.openxmlformats.org/officeDocument/2006/relationships/image" Target="../media/image190.png"/><Relationship Id="rId40" Type="http://schemas.openxmlformats.org/officeDocument/2006/relationships/image" Target="../media/image180.png"/><Relationship Id="rId45" Type="http://schemas.openxmlformats.org/officeDocument/2006/relationships/slide" Target="slide19.xml"/><Relationship Id="rId53" Type="http://schemas.openxmlformats.org/officeDocument/2006/relationships/image" Target="../media/image51.png"/><Relationship Id="rId58" Type="http://schemas.openxmlformats.org/officeDocument/2006/relationships/image" Target="../media/image62.png"/><Relationship Id="rId5" Type="http://schemas.openxmlformats.org/officeDocument/2006/relationships/image" Target="../media/image1.jpeg"/><Relationship Id="rId61" Type="http://schemas.openxmlformats.org/officeDocument/2006/relationships/image" Target="../media/image630.png"/><Relationship Id="rId19" Type="http://schemas.openxmlformats.org/officeDocument/2006/relationships/image" Target="../media/image68.png"/><Relationship Id="rId14" Type="http://schemas.openxmlformats.org/officeDocument/2006/relationships/image" Target="../media/image6.png"/><Relationship Id="rId22" Type="http://schemas.openxmlformats.org/officeDocument/2006/relationships/image" Target="../media/image270.png"/><Relationship Id="rId27" Type="http://schemas.openxmlformats.org/officeDocument/2006/relationships/slide" Target="slide15.xml"/><Relationship Id="rId30" Type="http://schemas.openxmlformats.org/officeDocument/2006/relationships/slide" Target="slide16.xml"/><Relationship Id="rId35" Type="http://schemas.openxmlformats.org/officeDocument/2006/relationships/image" Target="../media/image18.png"/><Relationship Id="rId43" Type="http://schemas.openxmlformats.org/officeDocument/2006/relationships/image" Target="../media/image420.png"/><Relationship Id="rId48" Type="http://schemas.openxmlformats.org/officeDocument/2006/relationships/slide" Target="slide20.xml"/><Relationship Id="rId56" Type="http://schemas.openxmlformats.org/officeDocument/2006/relationships/slide" Target="slide23.xml"/><Relationship Id="rId8" Type="http://schemas.openxmlformats.org/officeDocument/2006/relationships/image" Target="../media/image4.png"/><Relationship Id="rId51" Type="http://schemas.openxmlformats.org/officeDocument/2006/relationships/slide" Target="slide22.xml"/><Relationship Id="rId3" Type="http://schemas.openxmlformats.org/officeDocument/2006/relationships/slideLayout" Target="../slideLayouts/slideLayout1.xml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5" Type="http://schemas.openxmlformats.org/officeDocument/2006/relationships/image" Target="../media/image280.png"/><Relationship Id="rId33" Type="http://schemas.openxmlformats.org/officeDocument/2006/relationships/slide" Target="slide10.xml"/><Relationship Id="rId38" Type="http://schemas.openxmlformats.org/officeDocument/2006/relationships/image" Target="../media/image17.png"/><Relationship Id="rId46" Type="http://schemas.openxmlformats.org/officeDocument/2006/relationships/image" Target="../media/image430.png"/><Relationship Id="rId59" Type="http://schemas.openxmlformats.org/officeDocument/2006/relationships/image" Target="../media/image62.png"/><Relationship Id="rId20" Type="http://schemas.openxmlformats.org/officeDocument/2006/relationships/image" Target="../media/image27.png"/><Relationship Id="rId41" Type="http://schemas.openxmlformats.org/officeDocument/2006/relationships/image" Target="../media/image42.png"/><Relationship Id="rId54" Type="http://schemas.openxmlformats.org/officeDocument/2006/relationships/image" Target="../media/image511.png"/><Relationship Id="rId62" Type="http://schemas.openxmlformats.org/officeDocument/2006/relationships/image" Target="../media/image64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5" Type="http://schemas.openxmlformats.org/officeDocument/2006/relationships/slide" Target="slide5.xml"/><Relationship Id="rId23" Type="http://schemas.openxmlformats.org/officeDocument/2006/relationships/image" Target="../media/image28.png"/><Relationship Id="rId28" Type="http://schemas.openxmlformats.org/officeDocument/2006/relationships/image" Target="../media/image340.png"/><Relationship Id="rId36" Type="http://schemas.openxmlformats.org/officeDocument/2006/relationships/slide" Target="slide9.xml"/><Relationship Id="rId49" Type="http://schemas.openxmlformats.org/officeDocument/2006/relationships/image" Target="../media/image440.png"/><Relationship Id="rId57" Type="http://schemas.openxmlformats.org/officeDocument/2006/relationships/image" Target="../media/image520.png"/><Relationship Id="rId10" Type="http://schemas.openxmlformats.org/officeDocument/2006/relationships/image" Target="../media/image310.png"/><Relationship Id="rId31" Type="http://schemas.openxmlformats.org/officeDocument/2006/relationships/image" Target="../media/image350.png"/><Relationship Id="rId44" Type="http://schemas.openxmlformats.org/officeDocument/2006/relationships/image" Target="../media/image43.png"/><Relationship Id="rId52" Type="http://schemas.openxmlformats.org/officeDocument/2006/relationships/image" Target="../media/image500.png"/><Relationship Id="rId60" Type="http://schemas.openxmlformats.org/officeDocument/2006/relationships/image" Target="../media/image63.png"/><Relationship Id="rId4" Type="http://schemas.openxmlformats.org/officeDocument/2006/relationships/notesSlide" Target="../notesSlides/notesSlide25.xml"/><Relationship Id="rId9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70.png"/><Relationship Id="rId5" Type="http://schemas.openxmlformats.org/officeDocument/2006/relationships/image" Target="../media/image8.png"/><Relationship Id="rId10" Type="http://schemas.openxmlformats.org/officeDocument/2006/relationships/image" Target="../media/image67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slide" Target="slide6.xml"/><Relationship Id="rId26" Type="http://schemas.openxmlformats.org/officeDocument/2006/relationships/image" Target="../media/image34.png"/><Relationship Id="rId39" Type="http://schemas.openxmlformats.org/officeDocument/2006/relationships/slide" Target="slide8.xml"/><Relationship Id="rId21" Type="http://schemas.openxmlformats.org/officeDocument/2006/relationships/slide" Target="slide12.xml"/><Relationship Id="rId34" Type="http://schemas.openxmlformats.org/officeDocument/2006/relationships/image" Target="../media/image170.png"/><Relationship Id="rId42" Type="http://schemas.openxmlformats.org/officeDocument/2006/relationships/slide" Target="slide18.xml"/><Relationship Id="rId47" Type="http://schemas.openxmlformats.org/officeDocument/2006/relationships/image" Target="../media/image44.png"/><Relationship Id="rId50" Type="http://schemas.openxmlformats.org/officeDocument/2006/relationships/image" Target="../media/image50.png"/><Relationship Id="rId55" Type="http://schemas.openxmlformats.org/officeDocument/2006/relationships/image" Target="../media/image52.png"/><Relationship Id="rId6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10.png"/><Relationship Id="rId29" Type="http://schemas.openxmlformats.org/officeDocument/2006/relationships/image" Target="../media/image35.png"/><Relationship Id="rId11" Type="http://schemas.openxmlformats.org/officeDocument/2006/relationships/image" Target="../media/image5.png"/><Relationship Id="rId24" Type="http://schemas.openxmlformats.org/officeDocument/2006/relationships/slide" Target="slide13.xml"/><Relationship Id="rId32" Type="http://schemas.openxmlformats.org/officeDocument/2006/relationships/image" Target="../media/image19.png"/><Relationship Id="rId37" Type="http://schemas.openxmlformats.org/officeDocument/2006/relationships/image" Target="../media/image190.png"/><Relationship Id="rId40" Type="http://schemas.openxmlformats.org/officeDocument/2006/relationships/image" Target="../media/image180.png"/><Relationship Id="rId45" Type="http://schemas.openxmlformats.org/officeDocument/2006/relationships/slide" Target="slide19.xml"/><Relationship Id="rId53" Type="http://schemas.openxmlformats.org/officeDocument/2006/relationships/image" Target="../media/image51.png"/><Relationship Id="rId58" Type="http://schemas.openxmlformats.org/officeDocument/2006/relationships/image" Target="../media/image62.png"/><Relationship Id="rId5" Type="http://schemas.openxmlformats.org/officeDocument/2006/relationships/image" Target="../media/image4.png"/><Relationship Id="rId61" Type="http://schemas.openxmlformats.org/officeDocument/2006/relationships/image" Target="../media/image630.png"/><Relationship Id="rId19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slide" Target="slide3.xml"/><Relationship Id="rId14" Type="http://schemas.openxmlformats.org/officeDocument/2006/relationships/image" Target="../media/image6.png"/><Relationship Id="rId22" Type="http://schemas.openxmlformats.org/officeDocument/2006/relationships/image" Target="../media/image270.png"/><Relationship Id="rId27" Type="http://schemas.openxmlformats.org/officeDocument/2006/relationships/slide" Target="slide15.xml"/><Relationship Id="rId30" Type="http://schemas.openxmlformats.org/officeDocument/2006/relationships/slide" Target="slide16.xml"/><Relationship Id="rId35" Type="http://schemas.openxmlformats.org/officeDocument/2006/relationships/image" Target="../media/image18.png"/><Relationship Id="rId43" Type="http://schemas.openxmlformats.org/officeDocument/2006/relationships/image" Target="../media/image420.png"/><Relationship Id="rId48" Type="http://schemas.openxmlformats.org/officeDocument/2006/relationships/slide" Target="slide20.xml"/><Relationship Id="rId56" Type="http://schemas.openxmlformats.org/officeDocument/2006/relationships/slide" Target="slide23.xml"/><Relationship Id="rId51" Type="http://schemas.openxmlformats.org/officeDocument/2006/relationships/slide" Target="slide22.xml"/><Relationship Id="rId3" Type="http://schemas.openxmlformats.org/officeDocument/2006/relationships/image" Target="../media/image1.jpeg"/><Relationship Id="rId12" Type="http://schemas.openxmlformats.org/officeDocument/2006/relationships/slide" Target="slide4.xml"/><Relationship Id="rId17" Type="http://schemas.openxmlformats.org/officeDocument/2006/relationships/image" Target="../media/image7.png"/><Relationship Id="rId25" Type="http://schemas.openxmlformats.org/officeDocument/2006/relationships/image" Target="../media/image280.png"/><Relationship Id="rId33" Type="http://schemas.openxmlformats.org/officeDocument/2006/relationships/slide" Target="slide10.xml"/><Relationship Id="rId38" Type="http://schemas.openxmlformats.org/officeDocument/2006/relationships/image" Target="../media/image17.png"/><Relationship Id="rId46" Type="http://schemas.openxmlformats.org/officeDocument/2006/relationships/image" Target="../media/image430.png"/><Relationship Id="rId59" Type="http://schemas.openxmlformats.org/officeDocument/2006/relationships/image" Target="../media/image62.png"/><Relationship Id="rId20" Type="http://schemas.openxmlformats.org/officeDocument/2006/relationships/image" Target="../media/image27.png"/><Relationship Id="rId41" Type="http://schemas.openxmlformats.org/officeDocument/2006/relationships/image" Target="../media/image42.png"/><Relationship Id="rId54" Type="http://schemas.openxmlformats.org/officeDocument/2006/relationships/image" Target="../media/image511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15" Type="http://schemas.openxmlformats.org/officeDocument/2006/relationships/slide" Target="slide5.xml"/><Relationship Id="rId23" Type="http://schemas.openxmlformats.org/officeDocument/2006/relationships/image" Target="../media/image28.png"/><Relationship Id="rId28" Type="http://schemas.openxmlformats.org/officeDocument/2006/relationships/image" Target="../media/image340.png"/><Relationship Id="rId36" Type="http://schemas.openxmlformats.org/officeDocument/2006/relationships/slide" Target="slide9.xml"/><Relationship Id="rId49" Type="http://schemas.openxmlformats.org/officeDocument/2006/relationships/image" Target="../media/image440.png"/><Relationship Id="rId57" Type="http://schemas.openxmlformats.org/officeDocument/2006/relationships/image" Target="../media/image520.png"/><Relationship Id="rId10" Type="http://schemas.openxmlformats.org/officeDocument/2006/relationships/image" Target="../media/image310.png"/><Relationship Id="rId31" Type="http://schemas.openxmlformats.org/officeDocument/2006/relationships/image" Target="../media/image350.png"/><Relationship Id="rId44" Type="http://schemas.openxmlformats.org/officeDocument/2006/relationships/image" Target="../media/image43.png"/><Relationship Id="rId52" Type="http://schemas.openxmlformats.org/officeDocument/2006/relationships/image" Target="../media/image500.png"/><Relationship Id="rId60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0.png"/><Relationship Id="rId26" Type="http://schemas.openxmlformats.org/officeDocument/2006/relationships/image" Target="../media/image7.png"/><Relationship Id="rId18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7" Type="http://schemas.openxmlformats.org/officeDocument/2006/relationships/image" Target="../media/image3.png"/><Relationship Id="rId12" Type="http://schemas.openxmlformats.org/officeDocument/2006/relationships/slide" Target="slide4.xml"/><Relationship Id="rId17" Type="http://schemas.openxmlformats.org/officeDocument/2006/relationships/image" Target="../media/image17.png"/><Relationship Id="rId25" Type="http://schemas.openxmlformats.org/officeDocument/2006/relationships/image" Target="../media/image190.png"/><Relationship Id="rId2" Type="http://schemas.microsoft.com/office/2007/relationships/media" Target="../media/media1.mp3"/><Relationship Id="rId16" Type="http://schemas.openxmlformats.org/officeDocument/2006/relationships/image" Target="../media/image510.png"/><Relationship Id="rId29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24" Type="http://schemas.openxmlformats.org/officeDocument/2006/relationships/slide" Target="slide9.xml"/><Relationship Id="rId5" Type="http://schemas.openxmlformats.org/officeDocument/2006/relationships/image" Target="../media/image1.jpeg"/><Relationship Id="rId15" Type="http://schemas.openxmlformats.org/officeDocument/2006/relationships/slide" Target="slide5.xm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9" Type="http://schemas.openxmlformats.org/officeDocument/2006/relationships/image" Target="../media/image170.png"/><Relationship Id="rId10" Type="http://schemas.openxmlformats.org/officeDocument/2006/relationships/image" Target="../media/image310.png"/><Relationship Id="rId4" Type="http://schemas.openxmlformats.org/officeDocument/2006/relationships/notesSlide" Target="../notesSlides/notesSlide7.xml"/><Relationship Id="rId14" Type="http://schemas.openxmlformats.org/officeDocument/2006/relationships/image" Target="../media/image6.png"/><Relationship Id="rId22" Type="http://schemas.openxmlformats.org/officeDocument/2006/relationships/image" Target="../media/image180.png"/><Relationship Id="rId27" Type="http://schemas.openxmlformats.org/officeDocument/2006/relationships/slide" Target="slide6.xml"/><Relationship Id="rId30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6C6C8CBF-B82D-4831-B412-C871475A1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5770592D-D91A-4A91-AD50-888ABDBB0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AA326B-8BEF-4403-81AC-CFCB8ECF266B}"/>
              </a:ext>
            </a:extLst>
          </p:cNvPr>
          <p:cNvSpPr/>
          <p:nvPr/>
        </p:nvSpPr>
        <p:spPr>
          <a:xfrm>
            <a:off x="0" y="4361588"/>
            <a:ext cx="12192000" cy="230832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  <a:ea typeface="Gadugi" panose="020B0502040204020203" pitchFamily="34" charset="0"/>
                <a:cs typeface="Aharoni" panose="02010803020104030203" pitchFamily="2" charset="-79"/>
              </a:rPr>
              <a:t>KAIP </a:t>
            </a:r>
            <a:r>
              <a:rPr lang="lt-LT" sz="72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  <a:ea typeface="Gadugi" panose="020B0502040204020203" pitchFamily="34" charset="0"/>
                <a:cs typeface="Aharoni" panose="02010803020104030203" pitchFamily="2" charset="-79"/>
              </a:rPr>
              <a:t>PUOSELĖJAME</a:t>
            </a:r>
            <a:r>
              <a:rPr lang="en-US" sz="72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  <a:ea typeface="Gadugi" panose="020B0502040204020203" pitchFamily="34" charset="0"/>
                <a:cs typeface="Aharoni" panose="02010803020104030203" pitchFamily="2" charset="-79"/>
              </a:rPr>
              <a:t> </a:t>
            </a:r>
            <a:endParaRPr lang="lt-LT" sz="7200" b="1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ranklin Gothic Book" panose="020B0503020102020204" pitchFamily="34" charset="0"/>
              <a:ea typeface="Gadugi" panose="020B0502040204020203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  <a:ea typeface="Gadugi" panose="020B0502040204020203" pitchFamily="34" charset="0"/>
                <a:cs typeface="Aharoni" panose="02010803020104030203" pitchFamily="2" charset="-79"/>
              </a:rPr>
              <a:t>NMA MED</a:t>
            </a:r>
            <a:r>
              <a:rPr lang="lt-LT" sz="72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Book" panose="020B0503020102020204" pitchFamily="34" charset="0"/>
                <a:ea typeface="Gadugi" panose="020B0502040204020203" pitchFamily="34" charset="0"/>
                <a:cs typeface="Aharoni" panose="02010803020104030203" pitchFamily="2" charset="-79"/>
              </a:rPr>
              <a:t>Į?</a:t>
            </a:r>
          </a:p>
        </p:txBody>
      </p:sp>
    </p:spTree>
    <p:extLst>
      <p:ext uri="{BB962C8B-B14F-4D97-AF65-F5344CB8AC3E}">
        <p14:creationId xmlns:p14="http://schemas.microsoft.com/office/powerpoint/2010/main" val="296666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3248676" y="1831575"/>
            <a:ext cx="5635704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Rizikų valdymo tobulinimas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6C99AFF-FFBE-4EEF-A82B-B2DF55553D1D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3" name="Picture 2" descr="A yellow sign with a red handle and a blue magnifying glass&#10;&#10;Description automatically generated">
            <a:extLst>
              <a:ext uri="{FF2B5EF4-FFF2-40B4-BE49-F238E27FC236}">
                <a16:creationId xmlns:a16="http://schemas.microsoft.com/office/drawing/2014/main" id="{CAE5CD6E-8552-4DD5-9999-094B5919C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54" y="4459415"/>
            <a:ext cx="1088697" cy="1088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04CF6-42D8-4321-855E-503B8F03AD68}"/>
              </a:ext>
            </a:extLst>
          </p:cNvPr>
          <p:cNvSpPr txBox="1"/>
          <p:nvPr/>
        </p:nvSpPr>
        <p:spPr>
          <a:xfrm>
            <a:off x="3835729" y="5561178"/>
            <a:ext cx="2103348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Daugiau paramos sąžiningiems ūkininkams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FD8D563-77F4-4371-B263-8AC821342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70" y="4431105"/>
            <a:ext cx="1088697" cy="1088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C3EEE3-BFF0-4737-9730-B5EEADA27DFE}"/>
              </a:ext>
            </a:extLst>
          </p:cNvPr>
          <p:cNvSpPr txBox="1"/>
          <p:nvPr/>
        </p:nvSpPr>
        <p:spPr>
          <a:xfrm>
            <a:off x="5683644" y="5555888"/>
            <a:ext cx="2103347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Pakeista rizikingumo taikymo tvarka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D991E-0837-4D84-BBB4-E823F9157E7B}"/>
              </a:ext>
            </a:extLst>
          </p:cNvPr>
          <p:cNvSpPr/>
          <p:nvPr/>
        </p:nvSpPr>
        <p:spPr>
          <a:xfrm>
            <a:off x="7325400" y="4665034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 5 iki 3 metų</a:t>
            </a:r>
          </a:p>
        </p:txBody>
      </p:sp>
      <p:pic>
        <p:nvPicPr>
          <p:cNvPr id="12" name="Picture 11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F8B394A0-50DC-43B1-BFB5-475480FE9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57DF89-55EE-42A0-8BEB-489FA317842C}"/>
              </a:ext>
            </a:extLst>
          </p:cNvPr>
          <p:cNvSpPr/>
          <p:nvPr/>
        </p:nvSpPr>
        <p:spPr>
          <a:xfrm>
            <a:off x="7366385" y="4569579"/>
            <a:ext cx="1604711" cy="529463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64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D4E0C2-28F6-407E-9C95-9B35C8C0271B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06657" y="1036320"/>
            <a:ext cx="344207" cy="800812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E5465E-4DCA-481C-B8F2-5A6394ACE772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E8BA26D-75D6-427E-A0B2-8F986926381B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63A68-A0FF-4D46-9673-54ECA592A48D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E7CA8A3-6574-4AE7-9685-52A0436E5495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F8A027-4D67-4913-A43B-7A85367DDDAD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8" name="Picture 2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CB0B1C37-D505-4D9A-BDC2-07C704CA4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29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790D5327-2E62-49B5-827E-1C0817C85A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7871532"/>
                  </p:ext>
                </p:extLst>
              </p:nvPr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8896396"/>
                  </p:ext>
                </p:extLst>
              </p:nvPr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5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9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65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9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1" grpId="0"/>
      <p:bldP spid="25" grpId="0" animBg="1"/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811262" y="1642636"/>
            <a:ext cx="6569476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4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Bendradarbiavimas </a:t>
            </a:r>
          </a:p>
          <a:p>
            <a:pPr algn="ctr"/>
            <a:r>
              <a:rPr lang="lt-LT" sz="4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ŽŪM bei kitomis institucijomis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5D5C766-B7E4-441F-860D-CE9A83406AD3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5E9DF-B13F-4C69-97CB-C0011F647AF0}"/>
              </a:ext>
            </a:extLst>
          </p:cNvPr>
          <p:cNvSpPr txBox="1"/>
          <p:nvPr/>
        </p:nvSpPr>
        <p:spPr>
          <a:xfrm>
            <a:off x="3822811" y="5559782"/>
            <a:ext cx="1876884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Sprendimai</a:t>
            </a:r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lt-LT" sz="1600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ėl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patikrų optimizavimo</a:t>
            </a:r>
          </a:p>
        </p:txBody>
      </p:sp>
      <p:pic>
        <p:nvPicPr>
          <p:cNvPr id="3" name="Picture 2" descr="A graph with a magnifying glass and a sign&#10;&#10;Description automatically generated">
            <a:extLst>
              <a:ext uri="{FF2B5EF4-FFF2-40B4-BE49-F238E27FC236}">
                <a16:creationId xmlns:a16="http://schemas.microsoft.com/office/drawing/2014/main" id="{C2090DF7-571B-4F4C-A179-29114394D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26" y="4465063"/>
            <a:ext cx="1081654" cy="1081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DFF227-AC3A-4405-B94B-25A6245401B2}"/>
              </a:ext>
            </a:extLst>
          </p:cNvPr>
          <p:cNvSpPr txBox="1"/>
          <p:nvPr/>
        </p:nvSpPr>
        <p:spPr>
          <a:xfrm>
            <a:off x="5387548" y="5559782"/>
            <a:ext cx="1876884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Sprendimai dėl darbų ir funkcijų nesidubliavimo</a:t>
            </a:r>
          </a:p>
        </p:txBody>
      </p:sp>
      <p:pic>
        <p:nvPicPr>
          <p:cNvPr id="10" name="Picture 9" descr="A group of hands holding a puzzle piece&#10;&#10;Description automatically generated">
            <a:extLst>
              <a:ext uri="{FF2B5EF4-FFF2-40B4-BE49-F238E27FC236}">
                <a16:creationId xmlns:a16="http://schemas.microsoft.com/office/drawing/2014/main" id="{0289B809-A667-4A8E-BFC0-77583BC4B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01" y="4442258"/>
            <a:ext cx="1104459" cy="1104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75455-F582-49AB-AA36-FE939B261A93}"/>
              </a:ext>
            </a:extLst>
          </p:cNvPr>
          <p:cNvSpPr txBox="1"/>
          <p:nvPr/>
        </p:nvSpPr>
        <p:spPr>
          <a:xfrm>
            <a:off x="6873349" y="5553285"/>
            <a:ext cx="1876884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Socialinės iniciatyvos</a:t>
            </a:r>
          </a:p>
        </p:txBody>
      </p:sp>
      <p:pic>
        <p:nvPicPr>
          <p:cNvPr id="12" name="Picture 11" descr="A heart in a hands&#10;&#10;Description automatically generated">
            <a:extLst>
              <a:ext uri="{FF2B5EF4-FFF2-40B4-BE49-F238E27FC236}">
                <a16:creationId xmlns:a16="http://schemas.microsoft.com/office/drawing/2014/main" id="{9B69095D-5799-46AC-96A0-DFCEBF64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32" y="4465063"/>
            <a:ext cx="1094719" cy="1094719"/>
          </a:xfrm>
          <a:prstGeom prst="rect">
            <a:avLst/>
          </a:prstGeom>
        </p:spPr>
      </p:pic>
      <p:pic>
        <p:nvPicPr>
          <p:cNvPr id="14" name="Picture 1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7DA8D8CC-3529-468E-ACCE-379D355F9A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431043" y="1981190"/>
            <a:ext cx="7348900" cy="144655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4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Bendradarbiavimas su socialiniais partneriais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39837F4-8FEA-4083-AC34-B20606A7EEFA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FF598-9F9C-4266-ADA9-34E1304F3D95}"/>
              </a:ext>
            </a:extLst>
          </p:cNvPr>
          <p:cNvSpPr txBox="1"/>
          <p:nvPr/>
        </p:nvSpPr>
        <p:spPr>
          <a:xfrm>
            <a:off x="3520656" y="5802568"/>
            <a:ext cx="1876884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Susitikimai</a:t>
            </a:r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641C1A3-AE87-4C53-8D67-C88B8ACE3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59" y="4328394"/>
            <a:ext cx="1474173" cy="1474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431F3-4810-4385-9CE5-6641A8C7F184}"/>
              </a:ext>
            </a:extLst>
          </p:cNvPr>
          <p:cNvSpPr txBox="1"/>
          <p:nvPr/>
        </p:nvSpPr>
        <p:spPr>
          <a:xfrm>
            <a:off x="5167051" y="5802568"/>
            <a:ext cx="1876884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Apklausos</a:t>
            </a:r>
          </a:p>
        </p:txBody>
      </p:sp>
      <p:pic>
        <p:nvPicPr>
          <p:cNvPr id="10" name="Picture 9" descr="A pencil and a piece of paper with different colored circles&#10;&#10;Description automatically generated">
            <a:extLst>
              <a:ext uri="{FF2B5EF4-FFF2-40B4-BE49-F238E27FC236}">
                <a16:creationId xmlns:a16="http://schemas.microsoft.com/office/drawing/2014/main" id="{E9F5CA48-2825-4000-822F-DD21A444B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3" y="4356425"/>
            <a:ext cx="1474173" cy="14741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163494-4084-4370-B34D-9B285AC6DDF7}"/>
              </a:ext>
            </a:extLst>
          </p:cNvPr>
          <p:cNvSpPr txBox="1"/>
          <p:nvPr/>
        </p:nvSpPr>
        <p:spPr>
          <a:xfrm>
            <a:off x="6831070" y="4465317"/>
            <a:ext cx="2061587" cy="120032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Teigiamai vertina </a:t>
            </a:r>
          </a:p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</a:t>
            </a:r>
            <a:r>
              <a:rPr lang="en-US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klientų ir </a:t>
            </a:r>
          </a:p>
          <a:p>
            <a:pPr algn="ctr"/>
            <a:r>
              <a:rPr lang="lt-LT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 </a:t>
            </a:r>
            <a:r>
              <a:rPr lang="en-US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partnerių</a:t>
            </a:r>
            <a:r>
              <a:rPr lang="en-US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lt-LT" dirty="0">
              <a:solidFill>
                <a:schemeClr val="bg1"/>
              </a:solidFill>
              <a:effectLst>
                <a:glow rad="63500">
                  <a:srgbClr val="604900"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B79C6-8B44-4CE1-B509-89E643778F55}"/>
              </a:ext>
            </a:extLst>
          </p:cNvPr>
          <p:cNvSpPr/>
          <p:nvPr/>
        </p:nvSpPr>
        <p:spPr>
          <a:xfrm>
            <a:off x="6923422" y="4465317"/>
            <a:ext cx="1838613" cy="1200328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4" name="Picture 1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788A1C7C-9B88-449D-9CD0-6B6C1470AB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20832" y="1036320"/>
            <a:ext cx="330032" cy="822444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D1ED-20DE-4BD0-A596-F7A9700E8122}"/>
              </a:ext>
            </a:extLst>
          </p:cNvPr>
          <p:cNvSpPr txBox="1"/>
          <p:nvPr/>
        </p:nvSpPr>
        <p:spPr>
          <a:xfrm rot="1812000">
            <a:off x="6027951" y="5644046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EFEKTYVUMAS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72399-6882-481E-9239-94D6C2D97185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4A5CF6-AB65-43E7-8F87-CC6C8E303D5B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07902C-2B7F-4299-9604-277432756FA1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4A587-E5D2-4180-A6FD-CF558538D083}"/>
              </a:ext>
            </a:extLst>
          </p:cNvPr>
          <p:cNvSpPr/>
          <p:nvPr/>
        </p:nvSpPr>
        <p:spPr>
          <a:xfrm>
            <a:off x="6198773" y="1188720"/>
            <a:ext cx="609697" cy="802005"/>
          </a:xfrm>
          <a:custGeom>
            <a:avLst/>
            <a:gdLst>
              <a:gd name="connsiteX0" fmla="*/ 0 w 609600"/>
              <a:gd name="connsiteY0" fmla="*/ 803910 h 803910"/>
              <a:gd name="connsiteX1" fmla="*/ 415290 w 609600"/>
              <a:gd name="connsiteY1" fmla="*/ 480060 h 803910"/>
              <a:gd name="connsiteX2" fmla="*/ 544830 w 609600"/>
              <a:gd name="connsiteY2" fmla="*/ 182880 h 803910"/>
              <a:gd name="connsiteX3" fmla="*/ 609600 w 609600"/>
              <a:gd name="connsiteY3" fmla="*/ 0 h 8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03910">
                <a:moveTo>
                  <a:pt x="0" y="803910"/>
                </a:moveTo>
                <a:cubicBezTo>
                  <a:pt x="162242" y="693737"/>
                  <a:pt x="324485" y="583565"/>
                  <a:pt x="415290" y="480060"/>
                </a:cubicBezTo>
                <a:cubicBezTo>
                  <a:pt x="506095" y="376555"/>
                  <a:pt x="512445" y="262890"/>
                  <a:pt x="544830" y="182880"/>
                </a:cubicBezTo>
                <a:cubicBezTo>
                  <a:pt x="577215" y="102870"/>
                  <a:pt x="593407" y="51435"/>
                  <a:pt x="6096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B10A25-4A0F-497B-A09E-2952D78ABD03}"/>
              </a:ext>
            </a:extLst>
          </p:cNvPr>
          <p:cNvSpPr/>
          <p:nvPr/>
        </p:nvSpPr>
        <p:spPr>
          <a:xfrm>
            <a:off x="6133134" y="1600200"/>
            <a:ext cx="229566" cy="3276600"/>
          </a:xfrm>
          <a:custGeom>
            <a:avLst/>
            <a:gdLst>
              <a:gd name="connsiteX0" fmla="*/ 229566 w 229566"/>
              <a:gd name="connsiteY0" fmla="*/ 3276600 h 3276600"/>
              <a:gd name="connsiteX1" fmla="*/ 183846 w 229566"/>
              <a:gd name="connsiteY1" fmla="*/ 3147060 h 3276600"/>
              <a:gd name="connsiteX2" fmla="*/ 168606 w 229566"/>
              <a:gd name="connsiteY2" fmla="*/ 3032760 h 3276600"/>
              <a:gd name="connsiteX3" fmla="*/ 138126 w 229566"/>
              <a:gd name="connsiteY3" fmla="*/ 2903220 h 3276600"/>
              <a:gd name="connsiteX4" fmla="*/ 92406 w 229566"/>
              <a:gd name="connsiteY4" fmla="*/ 2743200 h 3276600"/>
              <a:gd name="connsiteX5" fmla="*/ 54306 w 229566"/>
              <a:gd name="connsiteY5" fmla="*/ 2644140 h 3276600"/>
              <a:gd name="connsiteX6" fmla="*/ 54306 w 229566"/>
              <a:gd name="connsiteY6" fmla="*/ 2377440 h 3276600"/>
              <a:gd name="connsiteX7" fmla="*/ 54306 w 229566"/>
              <a:gd name="connsiteY7" fmla="*/ 2217420 h 3276600"/>
              <a:gd name="connsiteX8" fmla="*/ 100026 w 229566"/>
              <a:gd name="connsiteY8" fmla="*/ 1866900 h 3276600"/>
              <a:gd name="connsiteX9" fmla="*/ 92406 w 229566"/>
              <a:gd name="connsiteY9" fmla="*/ 1668780 h 3276600"/>
              <a:gd name="connsiteX10" fmla="*/ 100026 w 229566"/>
              <a:gd name="connsiteY10" fmla="*/ 1386840 h 3276600"/>
              <a:gd name="connsiteX11" fmla="*/ 115266 w 229566"/>
              <a:gd name="connsiteY11" fmla="*/ 906780 h 3276600"/>
              <a:gd name="connsiteX12" fmla="*/ 153366 w 229566"/>
              <a:gd name="connsiteY12" fmla="*/ 571500 h 3276600"/>
              <a:gd name="connsiteX13" fmla="*/ 966 w 229566"/>
              <a:gd name="connsiteY13" fmla="*/ 274320 h 3276600"/>
              <a:gd name="connsiteX14" fmla="*/ 100026 w 229566"/>
              <a:gd name="connsiteY1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66" h="3276600">
                <a:moveTo>
                  <a:pt x="229566" y="3276600"/>
                </a:moveTo>
                <a:cubicBezTo>
                  <a:pt x="211786" y="3232150"/>
                  <a:pt x="194006" y="3187700"/>
                  <a:pt x="183846" y="3147060"/>
                </a:cubicBezTo>
                <a:cubicBezTo>
                  <a:pt x="173686" y="3106420"/>
                  <a:pt x="176226" y="3073400"/>
                  <a:pt x="168606" y="3032760"/>
                </a:cubicBezTo>
                <a:cubicBezTo>
                  <a:pt x="160986" y="2992120"/>
                  <a:pt x="150826" y="2951480"/>
                  <a:pt x="138126" y="2903220"/>
                </a:cubicBezTo>
                <a:cubicBezTo>
                  <a:pt x="125426" y="2854960"/>
                  <a:pt x="106376" y="2786380"/>
                  <a:pt x="92406" y="2743200"/>
                </a:cubicBezTo>
                <a:cubicBezTo>
                  <a:pt x="78436" y="2700020"/>
                  <a:pt x="60656" y="2705100"/>
                  <a:pt x="54306" y="2644140"/>
                </a:cubicBezTo>
                <a:cubicBezTo>
                  <a:pt x="47956" y="2583180"/>
                  <a:pt x="54306" y="2377440"/>
                  <a:pt x="54306" y="2377440"/>
                </a:cubicBezTo>
                <a:cubicBezTo>
                  <a:pt x="54306" y="2306320"/>
                  <a:pt x="46686" y="2302510"/>
                  <a:pt x="54306" y="2217420"/>
                </a:cubicBezTo>
                <a:cubicBezTo>
                  <a:pt x="61926" y="2132330"/>
                  <a:pt x="93676" y="1958340"/>
                  <a:pt x="100026" y="1866900"/>
                </a:cubicBezTo>
                <a:cubicBezTo>
                  <a:pt x="106376" y="1775460"/>
                  <a:pt x="92406" y="1748790"/>
                  <a:pt x="92406" y="1668780"/>
                </a:cubicBezTo>
                <a:cubicBezTo>
                  <a:pt x="92406" y="1588770"/>
                  <a:pt x="96216" y="1513840"/>
                  <a:pt x="100026" y="1386840"/>
                </a:cubicBezTo>
                <a:cubicBezTo>
                  <a:pt x="103836" y="1259840"/>
                  <a:pt x="106376" y="1042670"/>
                  <a:pt x="115266" y="906780"/>
                </a:cubicBezTo>
                <a:cubicBezTo>
                  <a:pt x="124156" y="770890"/>
                  <a:pt x="172416" y="676910"/>
                  <a:pt x="153366" y="571500"/>
                </a:cubicBezTo>
                <a:cubicBezTo>
                  <a:pt x="134316" y="466090"/>
                  <a:pt x="9856" y="369570"/>
                  <a:pt x="966" y="274320"/>
                </a:cubicBezTo>
                <a:cubicBezTo>
                  <a:pt x="-7924" y="179070"/>
                  <a:pt x="46051" y="89535"/>
                  <a:pt x="10002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46B3E3-57E3-432C-8AA0-31EE8EE3C611}"/>
              </a:ext>
            </a:extLst>
          </p:cNvPr>
          <p:cNvSpPr/>
          <p:nvPr/>
        </p:nvSpPr>
        <p:spPr>
          <a:xfrm>
            <a:off x="7518400" y="5643880"/>
            <a:ext cx="302285" cy="1000760"/>
          </a:xfrm>
          <a:custGeom>
            <a:avLst/>
            <a:gdLst>
              <a:gd name="connsiteX0" fmla="*/ 0 w 302285"/>
              <a:gd name="connsiteY0" fmla="*/ 0 h 1000760"/>
              <a:gd name="connsiteX1" fmla="*/ 76200 w 302285"/>
              <a:gd name="connsiteY1" fmla="*/ 81280 h 1000760"/>
              <a:gd name="connsiteX2" fmla="*/ 121920 w 302285"/>
              <a:gd name="connsiteY2" fmla="*/ 152400 h 1000760"/>
              <a:gd name="connsiteX3" fmla="*/ 86360 w 302285"/>
              <a:gd name="connsiteY3" fmla="*/ 223520 h 1000760"/>
              <a:gd name="connsiteX4" fmla="*/ 162560 w 302285"/>
              <a:gd name="connsiteY4" fmla="*/ 269240 h 1000760"/>
              <a:gd name="connsiteX5" fmla="*/ 213360 w 302285"/>
              <a:gd name="connsiteY5" fmla="*/ 381000 h 1000760"/>
              <a:gd name="connsiteX6" fmla="*/ 198120 w 302285"/>
              <a:gd name="connsiteY6" fmla="*/ 508000 h 1000760"/>
              <a:gd name="connsiteX7" fmla="*/ 274320 w 302285"/>
              <a:gd name="connsiteY7" fmla="*/ 589280 h 1000760"/>
              <a:gd name="connsiteX8" fmla="*/ 299720 w 302285"/>
              <a:gd name="connsiteY8" fmla="*/ 670560 h 1000760"/>
              <a:gd name="connsiteX9" fmla="*/ 218440 w 302285"/>
              <a:gd name="connsiteY9" fmla="*/ 741680 h 1000760"/>
              <a:gd name="connsiteX10" fmla="*/ 157480 w 302285"/>
              <a:gd name="connsiteY10" fmla="*/ 873760 h 1000760"/>
              <a:gd name="connsiteX11" fmla="*/ 142240 w 302285"/>
              <a:gd name="connsiteY11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85" h="1000760">
                <a:moveTo>
                  <a:pt x="0" y="0"/>
                </a:moveTo>
                <a:cubicBezTo>
                  <a:pt x="27940" y="27940"/>
                  <a:pt x="55880" y="55880"/>
                  <a:pt x="76200" y="81280"/>
                </a:cubicBezTo>
                <a:cubicBezTo>
                  <a:pt x="96520" y="106680"/>
                  <a:pt x="120227" y="128693"/>
                  <a:pt x="121920" y="152400"/>
                </a:cubicBezTo>
                <a:cubicBezTo>
                  <a:pt x="123613" y="176107"/>
                  <a:pt x="79587" y="204047"/>
                  <a:pt x="86360" y="223520"/>
                </a:cubicBezTo>
                <a:cubicBezTo>
                  <a:pt x="93133" y="242993"/>
                  <a:pt x="141393" y="242993"/>
                  <a:pt x="162560" y="269240"/>
                </a:cubicBezTo>
                <a:cubicBezTo>
                  <a:pt x="183727" y="295487"/>
                  <a:pt x="207433" y="341207"/>
                  <a:pt x="213360" y="381000"/>
                </a:cubicBezTo>
                <a:cubicBezTo>
                  <a:pt x="219287" y="420793"/>
                  <a:pt x="187960" y="473287"/>
                  <a:pt x="198120" y="508000"/>
                </a:cubicBezTo>
                <a:cubicBezTo>
                  <a:pt x="208280" y="542713"/>
                  <a:pt x="257387" y="562187"/>
                  <a:pt x="274320" y="589280"/>
                </a:cubicBezTo>
                <a:cubicBezTo>
                  <a:pt x="291253" y="616373"/>
                  <a:pt x="309033" y="645160"/>
                  <a:pt x="299720" y="670560"/>
                </a:cubicBezTo>
                <a:cubicBezTo>
                  <a:pt x="290407" y="695960"/>
                  <a:pt x="242147" y="707813"/>
                  <a:pt x="218440" y="741680"/>
                </a:cubicBezTo>
                <a:cubicBezTo>
                  <a:pt x="194733" y="775547"/>
                  <a:pt x="170180" y="830580"/>
                  <a:pt x="157480" y="873760"/>
                </a:cubicBezTo>
                <a:cubicBezTo>
                  <a:pt x="144780" y="916940"/>
                  <a:pt x="143510" y="958850"/>
                  <a:pt x="142240" y="100076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CFEA2C9-D45A-4E6C-BC2B-9FB70D438A06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D578294-FAB9-45F0-8328-AC5A68BE84B0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6ECE87A-06DE-489A-8A24-72D832066E68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4" name="Picture 4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CB036E9C-2A8A-409A-B2A4-008F32B09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43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826B296D-55F5-480B-8F5C-73705D838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5594020"/>
                  </p:ext>
                </p:extLst>
              </p:nvPr>
            </p:nvGraphicFramePr>
            <p:xfrm>
              <a:off x="5944833" y="1285250"/>
              <a:ext cx="792751" cy="445922"/>
            </p:xfrm>
            <a:graphic>
              <a:graphicData uri="http://schemas.microsoft.com/office/powerpoint/2016/slidezoom">
                <pslz:sldZm>
                  <pslz:sldZmObj sldId="279" cId="1135636244">
                    <pslz:zmPr id="{24CFEB98-7443-4AFC-97E9-DBE73190940B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44833" y="128525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8670977"/>
                  </p:ext>
                </p:extLst>
              </p:nvPr>
            </p:nvGraphicFramePr>
            <p:xfrm>
              <a:off x="6532286" y="882907"/>
              <a:ext cx="792751" cy="445922"/>
            </p:xfrm>
            <a:graphic>
              <a:graphicData uri="http://schemas.microsoft.com/office/powerpoint/2016/slidezoom">
                <pslz:sldZm>
                  <pslz:sldZmObj sldId="280" cId="3533483706">
                    <pslz:zmPr id="{C12F9611-2094-4706-9DBB-37B89330EF71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32286" y="882907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7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9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9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9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65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6" grpId="0"/>
      <p:bldP spid="28" grpId="0" animBg="1"/>
      <p:bldP spid="2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93538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824899" y="1332143"/>
            <a:ext cx="6542202" cy="258532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Nauja paramos administravimo sistema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9BA7F91-B38D-4E89-910D-D60CC1CF3F62}"/>
              </a:ext>
            </a:extLst>
          </p:cNvPr>
          <p:cNvSpPr/>
          <p:nvPr/>
        </p:nvSpPr>
        <p:spPr>
          <a:xfrm>
            <a:off x="2793607" y="4243968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CC65E-A784-4409-9C51-3A2178270C97}"/>
              </a:ext>
            </a:extLst>
          </p:cNvPr>
          <p:cNvSpPr txBox="1"/>
          <p:nvPr/>
        </p:nvSpPr>
        <p:spPr>
          <a:xfrm>
            <a:off x="4049725" y="5745209"/>
            <a:ext cx="1876884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Nauja sistema ŽŪPAIS</a:t>
            </a:r>
          </a:p>
        </p:txBody>
      </p:sp>
      <p:pic>
        <p:nvPicPr>
          <p:cNvPr id="3" name="Picture 2" descr="A computer with a person on the screen&#10;&#10;Description automatically generated">
            <a:extLst>
              <a:ext uri="{FF2B5EF4-FFF2-40B4-BE49-F238E27FC236}">
                <a16:creationId xmlns:a16="http://schemas.microsoft.com/office/drawing/2014/main" id="{CEC4DCC1-1D99-4227-A89A-987E8D72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16" y="4328395"/>
            <a:ext cx="1538502" cy="1538502"/>
          </a:xfrm>
          <a:prstGeom prst="rect">
            <a:avLst/>
          </a:prstGeom>
        </p:spPr>
      </p:pic>
      <p:pic>
        <p:nvPicPr>
          <p:cNvPr id="10" name="Picture 9" descr="A colorful gears with arrows&#10;&#10;Description automatically generated">
            <a:extLst>
              <a:ext uri="{FF2B5EF4-FFF2-40B4-BE49-F238E27FC236}">
                <a16:creationId xmlns:a16="http://schemas.microsoft.com/office/drawing/2014/main" id="{A3962F3C-7E45-4BF5-9D8E-5CF3A1D9A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80" y="4353657"/>
            <a:ext cx="806750" cy="806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179F6-DE63-467B-93E9-288A051B46FC}"/>
              </a:ext>
            </a:extLst>
          </p:cNvPr>
          <p:cNvSpPr txBox="1"/>
          <p:nvPr/>
        </p:nvSpPr>
        <p:spPr>
          <a:xfrm>
            <a:off x="5501926" y="4434367"/>
            <a:ext cx="2942843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Gruodžio mėn. – dalies funkcijų išbandymas </a:t>
            </a:r>
          </a:p>
        </p:txBody>
      </p:sp>
      <p:pic>
        <p:nvPicPr>
          <p:cNvPr id="16" name="Picture 15" descr="A yellow arrow pointing to the right&#10;&#10;Description automatically generated">
            <a:extLst>
              <a:ext uri="{FF2B5EF4-FFF2-40B4-BE49-F238E27FC236}">
                <a16:creationId xmlns:a16="http://schemas.microsoft.com/office/drawing/2014/main" id="{9343CADB-257A-4593-AFBC-F80783133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23300" y="5048782"/>
            <a:ext cx="696427" cy="696427"/>
          </a:xfrm>
          <a:prstGeom prst="rect">
            <a:avLst/>
          </a:prstGeom>
          <a:effectLst>
            <a:glow rad="63500">
              <a:srgbClr val="604900">
                <a:alpha val="40000"/>
              </a:srgb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2B625-53B0-4FF1-BC80-70A63B1D138C}"/>
              </a:ext>
            </a:extLst>
          </p:cNvPr>
          <p:cNvSpPr txBox="1"/>
          <p:nvPr/>
        </p:nvSpPr>
        <p:spPr>
          <a:xfrm>
            <a:off x="5757418" y="5766038"/>
            <a:ext cx="2428193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m. pavasarį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naudojimas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9458B4-D0E8-4B5D-9A67-6FF692A0EBBD}"/>
              </a:ext>
            </a:extLst>
          </p:cNvPr>
          <p:cNvSpPr/>
          <p:nvPr/>
        </p:nvSpPr>
        <p:spPr>
          <a:xfrm>
            <a:off x="5893481" y="4328395"/>
            <a:ext cx="2159735" cy="2027825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7" name="Picture 16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0AB53FBF-B2F7-409B-A447-995BB138E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3028402" y="1414250"/>
            <a:ext cx="6135196" cy="258532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Mažiau paramos administravimo žingsnių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FFB6BD1-4CD4-4AFA-BD20-92A23550D59C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4EF3D-2DC1-4357-849A-1F73CE80E57F}"/>
              </a:ext>
            </a:extLst>
          </p:cNvPr>
          <p:cNvSpPr txBox="1"/>
          <p:nvPr/>
        </p:nvSpPr>
        <p:spPr>
          <a:xfrm>
            <a:off x="4021814" y="4436683"/>
            <a:ext cx="1757246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Trumpesnis procesas, </a:t>
            </a:r>
          </a:p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</a:t>
            </a:r>
          </a:p>
        </p:txBody>
      </p:sp>
      <p:pic>
        <p:nvPicPr>
          <p:cNvPr id="17" name="Picture 16" descr="A light bulb with arrows around it&#10;&#10;Description automatically generated">
            <a:extLst>
              <a:ext uri="{FF2B5EF4-FFF2-40B4-BE49-F238E27FC236}">
                <a16:creationId xmlns:a16="http://schemas.microsoft.com/office/drawing/2014/main" id="{DCD1A4A1-DC5D-4A81-91D1-4B47425B6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33" y="4484271"/>
            <a:ext cx="735824" cy="7358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C9E73E-3B34-420F-86B7-458C60154084}"/>
              </a:ext>
            </a:extLst>
          </p:cNvPr>
          <p:cNvSpPr txBox="1"/>
          <p:nvPr/>
        </p:nvSpPr>
        <p:spPr>
          <a:xfrm>
            <a:off x="7032163" y="5567751"/>
            <a:ext cx="2074745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Vertinimas nuo </a:t>
            </a:r>
          </a:p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 iki 64 d.</a:t>
            </a:r>
          </a:p>
        </p:txBody>
      </p:sp>
      <p:pic>
        <p:nvPicPr>
          <p:cNvPr id="13" name="Picture 12" descr="A hand pointing at a button&#10;&#10;Description automatically generated">
            <a:extLst>
              <a:ext uri="{FF2B5EF4-FFF2-40B4-BE49-F238E27FC236}">
                <a16:creationId xmlns:a16="http://schemas.microsoft.com/office/drawing/2014/main" id="{60EE21FD-C1D8-4196-811F-BE725BAAC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6" y="5427410"/>
            <a:ext cx="865457" cy="86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527B4-8533-4FF7-AC6E-D07BAB0F1E76}"/>
              </a:ext>
            </a:extLst>
          </p:cNvPr>
          <p:cNvSpPr txBox="1"/>
          <p:nvPr/>
        </p:nvSpPr>
        <p:spPr>
          <a:xfrm>
            <a:off x="6364394" y="4682905"/>
            <a:ext cx="212144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Efektyvumo rodikliai</a:t>
            </a:r>
          </a:p>
        </p:txBody>
      </p:sp>
      <p:pic>
        <p:nvPicPr>
          <p:cNvPr id="11" name="Picture 10" descr="A hand with thumbs up and arrows pointing up&#10;&#10;Description automatically generated">
            <a:extLst>
              <a:ext uri="{FF2B5EF4-FFF2-40B4-BE49-F238E27FC236}">
                <a16:creationId xmlns:a16="http://schemas.microsoft.com/office/drawing/2014/main" id="{7E81AB9B-1C9F-4F5A-971D-2BEF016B3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16" y="4429341"/>
            <a:ext cx="735824" cy="7358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88BEA0-87F9-4854-8C58-579AC5AD1D27}"/>
              </a:ext>
            </a:extLst>
          </p:cNvPr>
          <p:cNvSpPr/>
          <p:nvPr/>
        </p:nvSpPr>
        <p:spPr>
          <a:xfrm>
            <a:off x="8254123" y="4488436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98,5 </a:t>
            </a:r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3B8E96-C798-40C8-99A9-053BA46FD459}"/>
              </a:ext>
            </a:extLst>
          </p:cNvPr>
          <p:cNvSpPr/>
          <p:nvPr/>
        </p:nvSpPr>
        <p:spPr>
          <a:xfrm>
            <a:off x="8285380" y="4797253"/>
            <a:ext cx="785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A378D-809E-40B9-A9ED-2BD32D2C3290}"/>
              </a:ext>
            </a:extLst>
          </p:cNvPr>
          <p:cNvSpPr txBox="1"/>
          <p:nvPr/>
        </p:nvSpPr>
        <p:spPr>
          <a:xfrm>
            <a:off x="4030522" y="5426088"/>
            <a:ext cx="1973155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Avansin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ės išmokos 108,5 tūkst. klientų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373 mln. Eur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5A5F35-ED26-49BD-AA99-8324691E99C7}"/>
              </a:ext>
            </a:extLst>
          </p:cNvPr>
          <p:cNvSpPr/>
          <p:nvPr/>
        </p:nvSpPr>
        <p:spPr>
          <a:xfrm>
            <a:off x="4101349" y="5353477"/>
            <a:ext cx="1831503" cy="969769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4" name="Picture 2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5028B43F-6400-44AC-B8D8-70091B6E7B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  <p:bldP spid="19" grpId="0"/>
      <p:bldP spid="2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  <a:endParaRPr lang="lt-LT" sz="200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20832" y="1036320"/>
            <a:ext cx="330032" cy="822444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D1ED-20DE-4BD0-A596-F7A9700E8122}"/>
              </a:ext>
            </a:extLst>
          </p:cNvPr>
          <p:cNvSpPr txBox="1"/>
          <p:nvPr/>
        </p:nvSpPr>
        <p:spPr>
          <a:xfrm rot="1812000">
            <a:off x="6027951" y="5644046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EFEKTYVUMAS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72399-6882-481E-9239-94D6C2D97185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4A5CF6-AB65-43E7-8F87-CC6C8E303D5B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07902C-2B7F-4299-9604-277432756FA1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4A587-E5D2-4180-A6FD-CF558538D083}"/>
              </a:ext>
            </a:extLst>
          </p:cNvPr>
          <p:cNvSpPr/>
          <p:nvPr/>
        </p:nvSpPr>
        <p:spPr>
          <a:xfrm>
            <a:off x="6198773" y="1188720"/>
            <a:ext cx="609697" cy="802005"/>
          </a:xfrm>
          <a:custGeom>
            <a:avLst/>
            <a:gdLst>
              <a:gd name="connsiteX0" fmla="*/ 0 w 609600"/>
              <a:gd name="connsiteY0" fmla="*/ 803910 h 803910"/>
              <a:gd name="connsiteX1" fmla="*/ 415290 w 609600"/>
              <a:gd name="connsiteY1" fmla="*/ 480060 h 803910"/>
              <a:gd name="connsiteX2" fmla="*/ 544830 w 609600"/>
              <a:gd name="connsiteY2" fmla="*/ 182880 h 803910"/>
              <a:gd name="connsiteX3" fmla="*/ 609600 w 609600"/>
              <a:gd name="connsiteY3" fmla="*/ 0 h 8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03910">
                <a:moveTo>
                  <a:pt x="0" y="803910"/>
                </a:moveTo>
                <a:cubicBezTo>
                  <a:pt x="162242" y="693737"/>
                  <a:pt x="324485" y="583565"/>
                  <a:pt x="415290" y="480060"/>
                </a:cubicBezTo>
                <a:cubicBezTo>
                  <a:pt x="506095" y="376555"/>
                  <a:pt x="512445" y="262890"/>
                  <a:pt x="544830" y="182880"/>
                </a:cubicBezTo>
                <a:cubicBezTo>
                  <a:pt x="577215" y="102870"/>
                  <a:pt x="593407" y="51435"/>
                  <a:pt x="6096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B10A25-4A0F-497B-A09E-2952D78ABD03}"/>
              </a:ext>
            </a:extLst>
          </p:cNvPr>
          <p:cNvSpPr/>
          <p:nvPr/>
        </p:nvSpPr>
        <p:spPr>
          <a:xfrm>
            <a:off x="6133134" y="1600200"/>
            <a:ext cx="229566" cy="3276600"/>
          </a:xfrm>
          <a:custGeom>
            <a:avLst/>
            <a:gdLst>
              <a:gd name="connsiteX0" fmla="*/ 229566 w 229566"/>
              <a:gd name="connsiteY0" fmla="*/ 3276600 h 3276600"/>
              <a:gd name="connsiteX1" fmla="*/ 183846 w 229566"/>
              <a:gd name="connsiteY1" fmla="*/ 3147060 h 3276600"/>
              <a:gd name="connsiteX2" fmla="*/ 168606 w 229566"/>
              <a:gd name="connsiteY2" fmla="*/ 3032760 h 3276600"/>
              <a:gd name="connsiteX3" fmla="*/ 138126 w 229566"/>
              <a:gd name="connsiteY3" fmla="*/ 2903220 h 3276600"/>
              <a:gd name="connsiteX4" fmla="*/ 92406 w 229566"/>
              <a:gd name="connsiteY4" fmla="*/ 2743200 h 3276600"/>
              <a:gd name="connsiteX5" fmla="*/ 54306 w 229566"/>
              <a:gd name="connsiteY5" fmla="*/ 2644140 h 3276600"/>
              <a:gd name="connsiteX6" fmla="*/ 54306 w 229566"/>
              <a:gd name="connsiteY6" fmla="*/ 2377440 h 3276600"/>
              <a:gd name="connsiteX7" fmla="*/ 54306 w 229566"/>
              <a:gd name="connsiteY7" fmla="*/ 2217420 h 3276600"/>
              <a:gd name="connsiteX8" fmla="*/ 100026 w 229566"/>
              <a:gd name="connsiteY8" fmla="*/ 1866900 h 3276600"/>
              <a:gd name="connsiteX9" fmla="*/ 92406 w 229566"/>
              <a:gd name="connsiteY9" fmla="*/ 1668780 h 3276600"/>
              <a:gd name="connsiteX10" fmla="*/ 100026 w 229566"/>
              <a:gd name="connsiteY10" fmla="*/ 1386840 h 3276600"/>
              <a:gd name="connsiteX11" fmla="*/ 115266 w 229566"/>
              <a:gd name="connsiteY11" fmla="*/ 906780 h 3276600"/>
              <a:gd name="connsiteX12" fmla="*/ 153366 w 229566"/>
              <a:gd name="connsiteY12" fmla="*/ 571500 h 3276600"/>
              <a:gd name="connsiteX13" fmla="*/ 966 w 229566"/>
              <a:gd name="connsiteY13" fmla="*/ 274320 h 3276600"/>
              <a:gd name="connsiteX14" fmla="*/ 100026 w 229566"/>
              <a:gd name="connsiteY1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66" h="3276600">
                <a:moveTo>
                  <a:pt x="229566" y="3276600"/>
                </a:moveTo>
                <a:cubicBezTo>
                  <a:pt x="211786" y="3232150"/>
                  <a:pt x="194006" y="3187700"/>
                  <a:pt x="183846" y="3147060"/>
                </a:cubicBezTo>
                <a:cubicBezTo>
                  <a:pt x="173686" y="3106420"/>
                  <a:pt x="176226" y="3073400"/>
                  <a:pt x="168606" y="3032760"/>
                </a:cubicBezTo>
                <a:cubicBezTo>
                  <a:pt x="160986" y="2992120"/>
                  <a:pt x="150826" y="2951480"/>
                  <a:pt x="138126" y="2903220"/>
                </a:cubicBezTo>
                <a:cubicBezTo>
                  <a:pt x="125426" y="2854960"/>
                  <a:pt x="106376" y="2786380"/>
                  <a:pt x="92406" y="2743200"/>
                </a:cubicBezTo>
                <a:cubicBezTo>
                  <a:pt x="78436" y="2700020"/>
                  <a:pt x="60656" y="2705100"/>
                  <a:pt x="54306" y="2644140"/>
                </a:cubicBezTo>
                <a:cubicBezTo>
                  <a:pt x="47956" y="2583180"/>
                  <a:pt x="54306" y="2377440"/>
                  <a:pt x="54306" y="2377440"/>
                </a:cubicBezTo>
                <a:cubicBezTo>
                  <a:pt x="54306" y="2306320"/>
                  <a:pt x="46686" y="2302510"/>
                  <a:pt x="54306" y="2217420"/>
                </a:cubicBezTo>
                <a:cubicBezTo>
                  <a:pt x="61926" y="2132330"/>
                  <a:pt x="93676" y="1958340"/>
                  <a:pt x="100026" y="1866900"/>
                </a:cubicBezTo>
                <a:cubicBezTo>
                  <a:pt x="106376" y="1775460"/>
                  <a:pt x="92406" y="1748790"/>
                  <a:pt x="92406" y="1668780"/>
                </a:cubicBezTo>
                <a:cubicBezTo>
                  <a:pt x="92406" y="1588770"/>
                  <a:pt x="96216" y="1513840"/>
                  <a:pt x="100026" y="1386840"/>
                </a:cubicBezTo>
                <a:cubicBezTo>
                  <a:pt x="103836" y="1259840"/>
                  <a:pt x="106376" y="1042670"/>
                  <a:pt x="115266" y="906780"/>
                </a:cubicBezTo>
                <a:cubicBezTo>
                  <a:pt x="124156" y="770890"/>
                  <a:pt x="172416" y="676910"/>
                  <a:pt x="153366" y="571500"/>
                </a:cubicBezTo>
                <a:cubicBezTo>
                  <a:pt x="134316" y="466090"/>
                  <a:pt x="9856" y="369570"/>
                  <a:pt x="966" y="274320"/>
                </a:cubicBezTo>
                <a:cubicBezTo>
                  <a:pt x="-7924" y="179070"/>
                  <a:pt x="46051" y="89535"/>
                  <a:pt x="10002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46B3E3-57E3-432C-8AA0-31EE8EE3C611}"/>
              </a:ext>
            </a:extLst>
          </p:cNvPr>
          <p:cNvSpPr/>
          <p:nvPr/>
        </p:nvSpPr>
        <p:spPr>
          <a:xfrm>
            <a:off x="7518400" y="5643880"/>
            <a:ext cx="302285" cy="1000760"/>
          </a:xfrm>
          <a:custGeom>
            <a:avLst/>
            <a:gdLst>
              <a:gd name="connsiteX0" fmla="*/ 0 w 302285"/>
              <a:gd name="connsiteY0" fmla="*/ 0 h 1000760"/>
              <a:gd name="connsiteX1" fmla="*/ 76200 w 302285"/>
              <a:gd name="connsiteY1" fmla="*/ 81280 h 1000760"/>
              <a:gd name="connsiteX2" fmla="*/ 121920 w 302285"/>
              <a:gd name="connsiteY2" fmla="*/ 152400 h 1000760"/>
              <a:gd name="connsiteX3" fmla="*/ 86360 w 302285"/>
              <a:gd name="connsiteY3" fmla="*/ 223520 h 1000760"/>
              <a:gd name="connsiteX4" fmla="*/ 162560 w 302285"/>
              <a:gd name="connsiteY4" fmla="*/ 269240 h 1000760"/>
              <a:gd name="connsiteX5" fmla="*/ 213360 w 302285"/>
              <a:gd name="connsiteY5" fmla="*/ 381000 h 1000760"/>
              <a:gd name="connsiteX6" fmla="*/ 198120 w 302285"/>
              <a:gd name="connsiteY6" fmla="*/ 508000 h 1000760"/>
              <a:gd name="connsiteX7" fmla="*/ 274320 w 302285"/>
              <a:gd name="connsiteY7" fmla="*/ 589280 h 1000760"/>
              <a:gd name="connsiteX8" fmla="*/ 299720 w 302285"/>
              <a:gd name="connsiteY8" fmla="*/ 670560 h 1000760"/>
              <a:gd name="connsiteX9" fmla="*/ 218440 w 302285"/>
              <a:gd name="connsiteY9" fmla="*/ 741680 h 1000760"/>
              <a:gd name="connsiteX10" fmla="*/ 157480 w 302285"/>
              <a:gd name="connsiteY10" fmla="*/ 873760 h 1000760"/>
              <a:gd name="connsiteX11" fmla="*/ 142240 w 302285"/>
              <a:gd name="connsiteY11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85" h="1000760">
                <a:moveTo>
                  <a:pt x="0" y="0"/>
                </a:moveTo>
                <a:cubicBezTo>
                  <a:pt x="27940" y="27940"/>
                  <a:pt x="55880" y="55880"/>
                  <a:pt x="76200" y="81280"/>
                </a:cubicBezTo>
                <a:cubicBezTo>
                  <a:pt x="96520" y="106680"/>
                  <a:pt x="120227" y="128693"/>
                  <a:pt x="121920" y="152400"/>
                </a:cubicBezTo>
                <a:cubicBezTo>
                  <a:pt x="123613" y="176107"/>
                  <a:pt x="79587" y="204047"/>
                  <a:pt x="86360" y="223520"/>
                </a:cubicBezTo>
                <a:cubicBezTo>
                  <a:pt x="93133" y="242993"/>
                  <a:pt x="141393" y="242993"/>
                  <a:pt x="162560" y="269240"/>
                </a:cubicBezTo>
                <a:cubicBezTo>
                  <a:pt x="183727" y="295487"/>
                  <a:pt x="207433" y="341207"/>
                  <a:pt x="213360" y="381000"/>
                </a:cubicBezTo>
                <a:cubicBezTo>
                  <a:pt x="219287" y="420793"/>
                  <a:pt x="187960" y="473287"/>
                  <a:pt x="198120" y="508000"/>
                </a:cubicBezTo>
                <a:cubicBezTo>
                  <a:pt x="208280" y="542713"/>
                  <a:pt x="257387" y="562187"/>
                  <a:pt x="274320" y="589280"/>
                </a:cubicBezTo>
                <a:cubicBezTo>
                  <a:pt x="291253" y="616373"/>
                  <a:pt x="309033" y="645160"/>
                  <a:pt x="299720" y="670560"/>
                </a:cubicBezTo>
                <a:cubicBezTo>
                  <a:pt x="290407" y="695960"/>
                  <a:pt x="242147" y="707813"/>
                  <a:pt x="218440" y="741680"/>
                </a:cubicBezTo>
                <a:cubicBezTo>
                  <a:pt x="194733" y="775547"/>
                  <a:pt x="170180" y="830580"/>
                  <a:pt x="157480" y="873760"/>
                </a:cubicBezTo>
                <a:cubicBezTo>
                  <a:pt x="144780" y="916940"/>
                  <a:pt x="143510" y="958850"/>
                  <a:pt x="142240" y="100076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C389BA-E4BB-411E-B3CD-3090B78B1D4A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9F1593-2E60-4071-8F6B-9585A85B42D1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6F9E9D-E34F-4864-97D7-B1F01999D17E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773135-3B73-4727-B4C2-8663185E5827}"/>
              </a:ext>
            </a:extLst>
          </p:cNvPr>
          <p:cNvSpPr txBox="1"/>
          <p:nvPr/>
        </p:nvSpPr>
        <p:spPr>
          <a:xfrm rot="1812000">
            <a:off x="6179118" y="535672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PROFESIONALUMAS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094A5E-4A77-4AA7-9180-5D0FC9024DB6}"/>
              </a:ext>
            </a:extLst>
          </p:cNvPr>
          <p:cNvSpPr/>
          <p:nvPr/>
        </p:nvSpPr>
        <p:spPr>
          <a:xfrm>
            <a:off x="8173039" y="5646656"/>
            <a:ext cx="263951" cy="367645"/>
          </a:xfrm>
          <a:custGeom>
            <a:avLst/>
            <a:gdLst>
              <a:gd name="connsiteX0" fmla="*/ 263951 w 263951"/>
              <a:gd name="connsiteY0" fmla="*/ 367645 h 367645"/>
              <a:gd name="connsiteX1" fmla="*/ 197963 w 263951"/>
              <a:gd name="connsiteY1" fmla="*/ 179109 h 367645"/>
              <a:gd name="connsiteX2" fmla="*/ 150829 w 263951"/>
              <a:gd name="connsiteY2" fmla="*/ 94268 h 367645"/>
              <a:gd name="connsiteX3" fmla="*/ 0 w 263951"/>
              <a:gd name="connsiteY3" fmla="*/ 0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51" h="367645">
                <a:moveTo>
                  <a:pt x="263951" y="367645"/>
                </a:moveTo>
                <a:cubicBezTo>
                  <a:pt x="240384" y="296158"/>
                  <a:pt x="216817" y="224672"/>
                  <a:pt x="197963" y="179109"/>
                </a:cubicBezTo>
                <a:cubicBezTo>
                  <a:pt x="179109" y="133546"/>
                  <a:pt x="183823" y="124119"/>
                  <a:pt x="150829" y="94268"/>
                </a:cubicBezTo>
                <a:cubicBezTo>
                  <a:pt x="117835" y="64416"/>
                  <a:pt x="58917" y="32208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FB2F0A7-9BC2-4643-94BC-0EE68F765722}"/>
              </a:ext>
            </a:extLst>
          </p:cNvPr>
          <p:cNvSpPr/>
          <p:nvPr/>
        </p:nvSpPr>
        <p:spPr>
          <a:xfrm>
            <a:off x="6654009" y="1931670"/>
            <a:ext cx="137316" cy="394335"/>
          </a:xfrm>
          <a:custGeom>
            <a:avLst/>
            <a:gdLst>
              <a:gd name="connsiteX0" fmla="*/ 55401 w 137316"/>
              <a:gd name="connsiteY0" fmla="*/ 394335 h 394335"/>
              <a:gd name="connsiteX1" fmla="*/ 156 w 137316"/>
              <a:gd name="connsiteY1" fmla="*/ 255270 h 394335"/>
              <a:gd name="connsiteX2" fmla="*/ 70641 w 137316"/>
              <a:gd name="connsiteY2" fmla="*/ 66675 h 394335"/>
              <a:gd name="connsiteX3" fmla="*/ 137316 w 137316"/>
              <a:gd name="connsiteY3" fmla="*/ 0 h 3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16" h="394335">
                <a:moveTo>
                  <a:pt x="55401" y="394335"/>
                </a:moveTo>
                <a:cubicBezTo>
                  <a:pt x="26508" y="352107"/>
                  <a:pt x="-2384" y="309880"/>
                  <a:pt x="156" y="255270"/>
                </a:cubicBezTo>
                <a:cubicBezTo>
                  <a:pt x="2696" y="200660"/>
                  <a:pt x="47781" y="109220"/>
                  <a:pt x="70641" y="66675"/>
                </a:cubicBezTo>
                <a:cubicBezTo>
                  <a:pt x="93501" y="24130"/>
                  <a:pt x="115408" y="12065"/>
                  <a:pt x="13731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713249-C2E7-4E34-84D0-9DADC1902347}"/>
              </a:ext>
            </a:extLst>
          </p:cNvPr>
          <p:cNvSpPr/>
          <p:nvPr/>
        </p:nvSpPr>
        <p:spPr>
          <a:xfrm>
            <a:off x="7458158" y="1567815"/>
            <a:ext cx="228867" cy="398145"/>
          </a:xfrm>
          <a:custGeom>
            <a:avLst/>
            <a:gdLst>
              <a:gd name="connsiteX0" fmla="*/ 30397 w 228867"/>
              <a:gd name="connsiteY0" fmla="*/ 398145 h 398145"/>
              <a:gd name="connsiteX1" fmla="*/ 11347 w 228867"/>
              <a:gd name="connsiteY1" fmla="*/ 310515 h 398145"/>
              <a:gd name="connsiteX2" fmla="*/ 17062 w 228867"/>
              <a:gd name="connsiteY2" fmla="*/ 154305 h 398145"/>
              <a:gd name="connsiteX3" fmla="*/ 211372 w 228867"/>
              <a:gd name="connsiteY3" fmla="*/ 99060 h 398145"/>
              <a:gd name="connsiteX4" fmla="*/ 207562 w 228867"/>
              <a:gd name="connsiteY4" fmla="*/ 0 h 3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67" h="398145">
                <a:moveTo>
                  <a:pt x="30397" y="398145"/>
                </a:moveTo>
                <a:cubicBezTo>
                  <a:pt x="21983" y="374650"/>
                  <a:pt x="13569" y="351155"/>
                  <a:pt x="11347" y="310515"/>
                </a:cubicBezTo>
                <a:cubicBezTo>
                  <a:pt x="9124" y="269875"/>
                  <a:pt x="-16276" y="189547"/>
                  <a:pt x="17062" y="154305"/>
                </a:cubicBezTo>
                <a:cubicBezTo>
                  <a:pt x="50400" y="119062"/>
                  <a:pt x="179622" y="124777"/>
                  <a:pt x="211372" y="99060"/>
                </a:cubicBezTo>
                <a:cubicBezTo>
                  <a:pt x="243122" y="73343"/>
                  <a:pt x="225342" y="36671"/>
                  <a:pt x="20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0BA8BC6-5C95-476F-8626-BF7BED9B9145}"/>
              </a:ext>
            </a:extLst>
          </p:cNvPr>
          <p:cNvSpPr/>
          <p:nvPr/>
        </p:nvSpPr>
        <p:spPr>
          <a:xfrm>
            <a:off x="6258220" y="1715678"/>
            <a:ext cx="1848832" cy="2931736"/>
          </a:xfrm>
          <a:custGeom>
            <a:avLst/>
            <a:gdLst>
              <a:gd name="connsiteX0" fmla="*/ 189714 w 1848832"/>
              <a:gd name="connsiteY0" fmla="*/ 2931736 h 2931736"/>
              <a:gd name="connsiteX1" fmla="*/ 67166 w 1848832"/>
              <a:gd name="connsiteY1" fmla="*/ 2752627 h 2931736"/>
              <a:gd name="connsiteX2" fmla="*/ 10605 w 1848832"/>
              <a:gd name="connsiteY2" fmla="*/ 2573518 h 2931736"/>
              <a:gd name="connsiteX3" fmla="*/ 1178 w 1848832"/>
              <a:gd name="connsiteY3" fmla="*/ 2422689 h 2931736"/>
              <a:gd name="connsiteX4" fmla="*/ 1178 w 1848832"/>
              <a:gd name="connsiteY4" fmla="*/ 2234153 h 2931736"/>
              <a:gd name="connsiteX5" fmla="*/ 10605 w 1848832"/>
              <a:gd name="connsiteY5" fmla="*/ 2055044 h 2931736"/>
              <a:gd name="connsiteX6" fmla="*/ 10605 w 1848832"/>
              <a:gd name="connsiteY6" fmla="*/ 1753386 h 2931736"/>
              <a:gd name="connsiteX7" fmla="*/ 29458 w 1848832"/>
              <a:gd name="connsiteY7" fmla="*/ 1593130 h 2931736"/>
              <a:gd name="connsiteX8" fmla="*/ 29458 w 1848832"/>
              <a:gd name="connsiteY8" fmla="*/ 1498862 h 2931736"/>
              <a:gd name="connsiteX9" fmla="*/ 104873 w 1848832"/>
              <a:gd name="connsiteY9" fmla="*/ 1357460 h 2931736"/>
              <a:gd name="connsiteX10" fmla="*/ 161434 w 1848832"/>
              <a:gd name="connsiteY10" fmla="*/ 1008668 h 2931736"/>
              <a:gd name="connsiteX11" fmla="*/ 283982 w 1848832"/>
              <a:gd name="connsiteY11" fmla="*/ 791852 h 2931736"/>
              <a:gd name="connsiteX12" fmla="*/ 519652 w 1848832"/>
              <a:gd name="connsiteY12" fmla="*/ 556182 h 2931736"/>
              <a:gd name="connsiteX13" fmla="*/ 764749 w 1848832"/>
              <a:gd name="connsiteY13" fmla="*/ 452487 h 2931736"/>
              <a:gd name="connsiteX14" fmla="*/ 1320931 w 1848832"/>
              <a:gd name="connsiteY14" fmla="*/ 216817 h 2931736"/>
              <a:gd name="connsiteX15" fmla="*/ 1848832 w 1848832"/>
              <a:gd name="connsiteY15" fmla="*/ 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8832" h="2931736">
                <a:moveTo>
                  <a:pt x="189714" y="2931736"/>
                </a:moveTo>
                <a:cubicBezTo>
                  <a:pt x="143365" y="2872033"/>
                  <a:pt x="97017" y="2812330"/>
                  <a:pt x="67166" y="2752627"/>
                </a:cubicBezTo>
                <a:cubicBezTo>
                  <a:pt x="37315" y="2692924"/>
                  <a:pt x="21603" y="2628508"/>
                  <a:pt x="10605" y="2573518"/>
                </a:cubicBezTo>
                <a:cubicBezTo>
                  <a:pt x="-393" y="2518528"/>
                  <a:pt x="2749" y="2479250"/>
                  <a:pt x="1178" y="2422689"/>
                </a:cubicBezTo>
                <a:cubicBezTo>
                  <a:pt x="-393" y="2366128"/>
                  <a:pt x="-393" y="2295427"/>
                  <a:pt x="1178" y="2234153"/>
                </a:cubicBezTo>
                <a:cubicBezTo>
                  <a:pt x="2749" y="2172879"/>
                  <a:pt x="9034" y="2135172"/>
                  <a:pt x="10605" y="2055044"/>
                </a:cubicBezTo>
                <a:cubicBezTo>
                  <a:pt x="12176" y="1974916"/>
                  <a:pt x="7463" y="1830372"/>
                  <a:pt x="10605" y="1753386"/>
                </a:cubicBezTo>
                <a:cubicBezTo>
                  <a:pt x="13747" y="1676400"/>
                  <a:pt x="26316" y="1635551"/>
                  <a:pt x="29458" y="1593130"/>
                </a:cubicBezTo>
                <a:cubicBezTo>
                  <a:pt x="32600" y="1550709"/>
                  <a:pt x="16889" y="1538140"/>
                  <a:pt x="29458" y="1498862"/>
                </a:cubicBezTo>
                <a:cubicBezTo>
                  <a:pt x="42027" y="1459584"/>
                  <a:pt x="82877" y="1439159"/>
                  <a:pt x="104873" y="1357460"/>
                </a:cubicBezTo>
                <a:cubicBezTo>
                  <a:pt x="126869" y="1275761"/>
                  <a:pt x="131583" y="1102936"/>
                  <a:pt x="161434" y="1008668"/>
                </a:cubicBezTo>
                <a:cubicBezTo>
                  <a:pt x="191285" y="914400"/>
                  <a:pt x="224279" y="867266"/>
                  <a:pt x="283982" y="791852"/>
                </a:cubicBezTo>
                <a:cubicBezTo>
                  <a:pt x="343685" y="716438"/>
                  <a:pt x="439524" y="612743"/>
                  <a:pt x="519652" y="556182"/>
                </a:cubicBezTo>
                <a:cubicBezTo>
                  <a:pt x="599780" y="499621"/>
                  <a:pt x="764749" y="452487"/>
                  <a:pt x="764749" y="452487"/>
                </a:cubicBezTo>
                <a:lnTo>
                  <a:pt x="1320931" y="216817"/>
                </a:lnTo>
                <a:lnTo>
                  <a:pt x="1848832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6" name="Picture 45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6057C8C8-B871-4143-B831-3272273B6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44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6EA472EE-F93E-4CE9-93E7-9C10A0215A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44833" y="1285250"/>
              <a:ext cx="792751" cy="445922"/>
            </p:xfrm>
            <a:graphic>
              <a:graphicData uri="http://schemas.microsoft.com/office/powerpoint/2016/slidezoom">
                <pslz:sldZm>
                  <pslz:sldZmObj sldId="279" cId="1135636244">
                    <pslz:zmPr id="{24CFEB98-7443-4AFC-97E9-DBE73190940B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4833" y="128525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2286" y="882907"/>
              <a:ext cx="792751" cy="445922"/>
            </p:xfrm>
            <a:graphic>
              <a:graphicData uri="http://schemas.microsoft.com/office/powerpoint/2016/slidezoom">
                <pslz:sldZm>
                  <pslz:sldZmObj sldId="280" cId="3533483706">
                    <pslz:zmPr id="{C12F9611-2094-4706-9DBB-37B89330EF71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2286" y="882907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2100688"/>
                  </p:ext>
                </p:extLst>
              </p:nvPr>
            </p:nvGraphicFramePr>
            <p:xfrm>
              <a:off x="6534942" y="1569668"/>
              <a:ext cx="856589" cy="481832"/>
            </p:xfrm>
            <a:graphic>
              <a:graphicData uri="http://schemas.microsoft.com/office/powerpoint/2016/slidezoom">
                <pslz:sldZm>
                  <pslz:sldZmObj sldId="282" cId="307461002">
                    <pslz:zmPr id="{8E0A8C0A-739E-4300-99D4-301A4169900F}" returnToParent="0" transitionDur="1000" showBg="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89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34942" y="1569668"/>
                <a:ext cx="856589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8347771"/>
                  </p:ext>
                </p:extLst>
              </p:nvPr>
            </p:nvGraphicFramePr>
            <p:xfrm>
              <a:off x="7103173" y="1142114"/>
              <a:ext cx="856590" cy="481832"/>
            </p:xfrm>
            <a:graphic>
              <a:graphicData uri="http://schemas.microsoft.com/office/powerpoint/2016/slidezoom">
                <pslz:sldZm>
                  <pslz:sldZmObj sldId="283" cId="2685260380">
                    <pslz:zmPr id="{9A4648E4-624B-45BD-ABD6-F6F1F7E967D0}" returnToParent="0" transitionDur="1000" showBg="0">
                      <p166:blipFill xmlns:p166="http://schemas.microsoft.com/office/powerpoint/2016/6/main">
                        <a:blip r:embed="rId4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45" action="ppaction://hlinksldjump"/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03173" y="114211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0692615"/>
                  </p:ext>
                </p:extLst>
              </p:nvPr>
            </p:nvGraphicFramePr>
            <p:xfrm>
              <a:off x="7760779" y="1310874"/>
              <a:ext cx="856590" cy="481832"/>
            </p:xfrm>
            <a:graphic>
              <a:graphicData uri="http://schemas.microsoft.com/office/powerpoint/2016/slidezoom">
                <pslz:sldZm>
                  <pslz:sldZmObj sldId="284" cId="3845577060">
                    <pslz:zmPr id="{0CC7A12F-6C8E-4F17-B922-EF6C9E06BB78}" returnToParent="0" transitionDur="1000" showBg="0">
                      <p166:blipFill xmlns:p166="http://schemas.microsoft.com/office/powerpoint/2016/6/main">
                        <a:blip r:embed="rId4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8" action="ppaction://hlinksldjump"/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60779" y="1310874"/>
                <a:ext cx="856590" cy="4818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3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9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9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9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9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9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9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9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65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43" grpId="0"/>
      <p:bldP spid="2" grpId="0" animBg="1"/>
      <p:bldP spid="27" grpId="0" animBg="1"/>
      <p:bldP spid="4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4967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863073" y="1920388"/>
            <a:ext cx="6465854" cy="156966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48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Vidinė komunikacija, darbo krūviai ir atlygis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7498306-EA6B-4F9D-9FA9-4740F8B805C8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07053-8B50-44DF-B2E8-BFFC0A8A6214}"/>
              </a:ext>
            </a:extLst>
          </p:cNvPr>
          <p:cNvSpPr txBox="1"/>
          <p:nvPr/>
        </p:nvSpPr>
        <p:spPr>
          <a:xfrm>
            <a:off x="3986373" y="5810905"/>
            <a:ext cx="2109627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Komanda</a:t>
            </a:r>
          </a:p>
        </p:txBody>
      </p:sp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70627AB-800A-4193-85CC-6881C7B2F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09" y="4567551"/>
            <a:ext cx="1243354" cy="1243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C5AA6-427A-45AD-BE1E-62AF344E765F}"/>
              </a:ext>
            </a:extLst>
          </p:cNvPr>
          <p:cNvSpPr txBox="1"/>
          <p:nvPr/>
        </p:nvSpPr>
        <p:spPr>
          <a:xfrm>
            <a:off x="6168942" y="5810905"/>
            <a:ext cx="1876884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Atlygio sistema</a:t>
            </a:r>
          </a:p>
        </p:txBody>
      </p:sp>
      <p:pic>
        <p:nvPicPr>
          <p:cNvPr id="9" name="Picture 8" descr="A green dollar bill with people around it&#10;&#10;Description automatically generated">
            <a:extLst>
              <a:ext uri="{FF2B5EF4-FFF2-40B4-BE49-F238E27FC236}">
                <a16:creationId xmlns:a16="http://schemas.microsoft.com/office/drawing/2014/main" id="{464C397D-9C78-430E-8390-2AD481260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39" y="4586996"/>
            <a:ext cx="1152091" cy="1152091"/>
          </a:xfrm>
          <a:prstGeom prst="rect">
            <a:avLst/>
          </a:prstGeom>
        </p:spPr>
      </p:pic>
      <p:pic>
        <p:nvPicPr>
          <p:cNvPr id="13" name="Picture 12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B93A917F-7E56-4B24-BDEE-F4206CD30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F46BB06-E6DC-4023-BABF-B1CE5FD905BB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81218" y="1728947"/>
            <a:ext cx="6629564" cy="19389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0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Darbuotojų kompetencija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FBD77-0709-4406-A42F-18F31F8FB438}"/>
              </a:ext>
            </a:extLst>
          </p:cNvPr>
          <p:cNvSpPr txBox="1"/>
          <p:nvPr/>
        </p:nvSpPr>
        <p:spPr>
          <a:xfrm>
            <a:off x="5607677" y="4901781"/>
            <a:ext cx="3394229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en-US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en-US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darbuotoj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ų </a:t>
            </a:r>
          </a:p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įsitraukė į projektus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3868D-14B5-420A-8CE4-AF4238BBED07}"/>
              </a:ext>
            </a:extLst>
          </p:cNvPr>
          <p:cNvSpPr txBox="1"/>
          <p:nvPr/>
        </p:nvSpPr>
        <p:spPr>
          <a:xfrm>
            <a:off x="3910019" y="5762121"/>
            <a:ext cx="2264537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Mokym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ų strategija</a:t>
            </a:r>
          </a:p>
        </p:txBody>
      </p:sp>
      <p:pic>
        <p:nvPicPr>
          <p:cNvPr id="3" name="Picture 2" descr="A light bulb on a book&#10;&#10;Description automatically generated">
            <a:extLst>
              <a:ext uri="{FF2B5EF4-FFF2-40B4-BE49-F238E27FC236}">
                <a16:creationId xmlns:a16="http://schemas.microsoft.com/office/drawing/2014/main" id="{F679BB43-A244-402B-8CF3-0FA843A3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34" y="4373088"/>
            <a:ext cx="1386705" cy="13867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BDB610-DC14-47A9-B246-A4A5CA50EA40}"/>
              </a:ext>
            </a:extLst>
          </p:cNvPr>
          <p:cNvSpPr/>
          <p:nvPr/>
        </p:nvSpPr>
        <p:spPr>
          <a:xfrm>
            <a:off x="5952883" y="4917340"/>
            <a:ext cx="2703815" cy="630772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11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FB487382-DA58-4330-8AB8-A179D0A50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05D6925-DFFF-4D66-90BF-27F86C319019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D3C7279-706E-443D-B0E2-B3857091EE7F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DAB41A5-7AFC-4F3B-A8E5-C861FC84B6C4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507B63-F13B-4390-A2C1-10E51496D359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6" name="Picture 15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C8DF02E1-B0B4-4F34-AFA6-95B20BDA6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2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BEE1CD20-5DF3-48F7-8745-CC156F6732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4540652"/>
                  </p:ext>
                </p:extLst>
              </p:nvPr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4671977"/>
                  </p:ext>
                </p:extLst>
              </p:nvPr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5214417"/>
                  </p:ext>
                </p:extLst>
              </p:nvPr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8918748"/>
                  </p:ext>
                </p:extLst>
              </p:nvPr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48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9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9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9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9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9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9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9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9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9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2" grpId="0" animBg="1"/>
      <p:bldP spid="41" grpId="0" animBg="1"/>
      <p:bldP spid="42" grpId="0" animBg="1"/>
      <p:bldP spid="4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0FD3322-ECF9-46F2-AFF4-62E5EBB26103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81216" y="1642636"/>
            <a:ext cx="6629564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6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Tarptautiniai projektai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ECE8B-E029-462B-81AA-8356BBC7A0AD}"/>
              </a:ext>
            </a:extLst>
          </p:cNvPr>
          <p:cNvSpPr txBox="1"/>
          <p:nvPr/>
        </p:nvSpPr>
        <p:spPr>
          <a:xfrm>
            <a:off x="4055610" y="5904837"/>
            <a:ext cx="2191215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Bendradarbiavimas</a:t>
            </a:r>
          </a:p>
        </p:txBody>
      </p:sp>
      <p:pic>
        <p:nvPicPr>
          <p:cNvPr id="3" name="Picture 2" descr="A hands shaking with a green tick and a black background&#10;&#10;Description automatically generated">
            <a:extLst>
              <a:ext uri="{FF2B5EF4-FFF2-40B4-BE49-F238E27FC236}">
                <a16:creationId xmlns:a16="http://schemas.microsoft.com/office/drawing/2014/main" id="{D7794C34-BD5E-4526-88C2-061BCDCF8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30" y="4405300"/>
            <a:ext cx="1434573" cy="1434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9A91B-2843-46FE-A18E-C747126CEE3D}"/>
              </a:ext>
            </a:extLst>
          </p:cNvPr>
          <p:cNvSpPr txBox="1"/>
          <p:nvPr/>
        </p:nvSpPr>
        <p:spPr>
          <a:xfrm>
            <a:off x="6095998" y="5904838"/>
            <a:ext cx="2191215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Dalinimasis gerąja patirtimi</a:t>
            </a:r>
          </a:p>
        </p:txBody>
      </p:sp>
      <p:pic>
        <p:nvPicPr>
          <p:cNvPr id="9" name="Picture 8" descr="A person standing at a podium with a group of people behind her&#10;&#10;Description automatically generated">
            <a:extLst>
              <a:ext uri="{FF2B5EF4-FFF2-40B4-BE49-F238E27FC236}">
                <a16:creationId xmlns:a16="http://schemas.microsoft.com/office/drawing/2014/main" id="{5726C5D6-97A7-4B4A-B39C-64ACFC739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18" y="4399330"/>
            <a:ext cx="1434573" cy="1434573"/>
          </a:xfrm>
          <a:prstGeom prst="rect">
            <a:avLst/>
          </a:prstGeom>
        </p:spPr>
      </p:pic>
      <p:pic>
        <p:nvPicPr>
          <p:cNvPr id="11" name="Picture 10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08E717CB-FC52-435D-8DC7-06D0A6027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  <a:endParaRPr lang="lt-LT" sz="200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20832" y="1036320"/>
            <a:ext cx="330032" cy="822444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D1ED-20DE-4BD0-A596-F7A9700E8122}"/>
              </a:ext>
            </a:extLst>
          </p:cNvPr>
          <p:cNvSpPr txBox="1"/>
          <p:nvPr/>
        </p:nvSpPr>
        <p:spPr>
          <a:xfrm rot="1812000">
            <a:off x="6027951" y="5644046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EFEKTYVUMAS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72399-6882-481E-9239-94D6C2D97185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4A5CF6-AB65-43E7-8F87-CC6C8E303D5B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07902C-2B7F-4299-9604-277432756FA1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4A587-E5D2-4180-A6FD-CF558538D083}"/>
              </a:ext>
            </a:extLst>
          </p:cNvPr>
          <p:cNvSpPr/>
          <p:nvPr/>
        </p:nvSpPr>
        <p:spPr>
          <a:xfrm>
            <a:off x="6198773" y="1188720"/>
            <a:ext cx="609697" cy="802005"/>
          </a:xfrm>
          <a:custGeom>
            <a:avLst/>
            <a:gdLst>
              <a:gd name="connsiteX0" fmla="*/ 0 w 609600"/>
              <a:gd name="connsiteY0" fmla="*/ 803910 h 803910"/>
              <a:gd name="connsiteX1" fmla="*/ 415290 w 609600"/>
              <a:gd name="connsiteY1" fmla="*/ 480060 h 803910"/>
              <a:gd name="connsiteX2" fmla="*/ 544830 w 609600"/>
              <a:gd name="connsiteY2" fmla="*/ 182880 h 803910"/>
              <a:gd name="connsiteX3" fmla="*/ 609600 w 609600"/>
              <a:gd name="connsiteY3" fmla="*/ 0 h 8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03910">
                <a:moveTo>
                  <a:pt x="0" y="803910"/>
                </a:moveTo>
                <a:cubicBezTo>
                  <a:pt x="162242" y="693737"/>
                  <a:pt x="324485" y="583565"/>
                  <a:pt x="415290" y="480060"/>
                </a:cubicBezTo>
                <a:cubicBezTo>
                  <a:pt x="506095" y="376555"/>
                  <a:pt x="512445" y="262890"/>
                  <a:pt x="544830" y="182880"/>
                </a:cubicBezTo>
                <a:cubicBezTo>
                  <a:pt x="577215" y="102870"/>
                  <a:pt x="593407" y="51435"/>
                  <a:pt x="6096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B10A25-4A0F-497B-A09E-2952D78ABD03}"/>
              </a:ext>
            </a:extLst>
          </p:cNvPr>
          <p:cNvSpPr/>
          <p:nvPr/>
        </p:nvSpPr>
        <p:spPr>
          <a:xfrm>
            <a:off x="6133134" y="1600200"/>
            <a:ext cx="229566" cy="3276600"/>
          </a:xfrm>
          <a:custGeom>
            <a:avLst/>
            <a:gdLst>
              <a:gd name="connsiteX0" fmla="*/ 229566 w 229566"/>
              <a:gd name="connsiteY0" fmla="*/ 3276600 h 3276600"/>
              <a:gd name="connsiteX1" fmla="*/ 183846 w 229566"/>
              <a:gd name="connsiteY1" fmla="*/ 3147060 h 3276600"/>
              <a:gd name="connsiteX2" fmla="*/ 168606 w 229566"/>
              <a:gd name="connsiteY2" fmla="*/ 3032760 h 3276600"/>
              <a:gd name="connsiteX3" fmla="*/ 138126 w 229566"/>
              <a:gd name="connsiteY3" fmla="*/ 2903220 h 3276600"/>
              <a:gd name="connsiteX4" fmla="*/ 92406 w 229566"/>
              <a:gd name="connsiteY4" fmla="*/ 2743200 h 3276600"/>
              <a:gd name="connsiteX5" fmla="*/ 54306 w 229566"/>
              <a:gd name="connsiteY5" fmla="*/ 2644140 h 3276600"/>
              <a:gd name="connsiteX6" fmla="*/ 54306 w 229566"/>
              <a:gd name="connsiteY6" fmla="*/ 2377440 h 3276600"/>
              <a:gd name="connsiteX7" fmla="*/ 54306 w 229566"/>
              <a:gd name="connsiteY7" fmla="*/ 2217420 h 3276600"/>
              <a:gd name="connsiteX8" fmla="*/ 100026 w 229566"/>
              <a:gd name="connsiteY8" fmla="*/ 1866900 h 3276600"/>
              <a:gd name="connsiteX9" fmla="*/ 92406 w 229566"/>
              <a:gd name="connsiteY9" fmla="*/ 1668780 h 3276600"/>
              <a:gd name="connsiteX10" fmla="*/ 100026 w 229566"/>
              <a:gd name="connsiteY10" fmla="*/ 1386840 h 3276600"/>
              <a:gd name="connsiteX11" fmla="*/ 115266 w 229566"/>
              <a:gd name="connsiteY11" fmla="*/ 906780 h 3276600"/>
              <a:gd name="connsiteX12" fmla="*/ 153366 w 229566"/>
              <a:gd name="connsiteY12" fmla="*/ 571500 h 3276600"/>
              <a:gd name="connsiteX13" fmla="*/ 966 w 229566"/>
              <a:gd name="connsiteY13" fmla="*/ 274320 h 3276600"/>
              <a:gd name="connsiteX14" fmla="*/ 100026 w 229566"/>
              <a:gd name="connsiteY1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66" h="3276600">
                <a:moveTo>
                  <a:pt x="229566" y="3276600"/>
                </a:moveTo>
                <a:cubicBezTo>
                  <a:pt x="211786" y="3232150"/>
                  <a:pt x="194006" y="3187700"/>
                  <a:pt x="183846" y="3147060"/>
                </a:cubicBezTo>
                <a:cubicBezTo>
                  <a:pt x="173686" y="3106420"/>
                  <a:pt x="176226" y="3073400"/>
                  <a:pt x="168606" y="3032760"/>
                </a:cubicBezTo>
                <a:cubicBezTo>
                  <a:pt x="160986" y="2992120"/>
                  <a:pt x="150826" y="2951480"/>
                  <a:pt x="138126" y="2903220"/>
                </a:cubicBezTo>
                <a:cubicBezTo>
                  <a:pt x="125426" y="2854960"/>
                  <a:pt x="106376" y="2786380"/>
                  <a:pt x="92406" y="2743200"/>
                </a:cubicBezTo>
                <a:cubicBezTo>
                  <a:pt x="78436" y="2700020"/>
                  <a:pt x="60656" y="2705100"/>
                  <a:pt x="54306" y="2644140"/>
                </a:cubicBezTo>
                <a:cubicBezTo>
                  <a:pt x="47956" y="2583180"/>
                  <a:pt x="54306" y="2377440"/>
                  <a:pt x="54306" y="2377440"/>
                </a:cubicBezTo>
                <a:cubicBezTo>
                  <a:pt x="54306" y="2306320"/>
                  <a:pt x="46686" y="2302510"/>
                  <a:pt x="54306" y="2217420"/>
                </a:cubicBezTo>
                <a:cubicBezTo>
                  <a:pt x="61926" y="2132330"/>
                  <a:pt x="93676" y="1958340"/>
                  <a:pt x="100026" y="1866900"/>
                </a:cubicBezTo>
                <a:cubicBezTo>
                  <a:pt x="106376" y="1775460"/>
                  <a:pt x="92406" y="1748790"/>
                  <a:pt x="92406" y="1668780"/>
                </a:cubicBezTo>
                <a:cubicBezTo>
                  <a:pt x="92406" y="1588770"/>
                  <a:pt x="96216" y="1513840"/>
                  <a:pt x="100026" y="1386840"/>
                </a:cubicBezTo>
                <a:cubicBezTo>
                  <a:pt x="103836" y="1259840"/>
                  <a:pt x="106376" y="1042670"/>
                  <a:pt x="115266" y="906780"/>
                </a:cubicBezTo>
                <a:cubicBezTo>
                  <a:pt x="124156" y="770890"/>
                  <a:pt x="172416" y="676910"/>
                  <a:pt x="153366" y="571500"/>
                </a:cubicBezTo>
                <a:cubicBezTo>
                  <a:pt x="134316" y="466090"/>
                  <a:pt x="9856" y="369570"/>
                  <a:pt x="966" y="274320"/>
                </a:cubicBezTo>
                <a:cubicBezTo>
                  <a:pt x="-7924" y="179070"/>
                  <a:pt x="46051" y="89535"/>
                  <a:pt x="10002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46B3E3-57E3-432C-8AA0-31EE8EE3C611}"/>
              </a:ext>
            </a:extLst>
          </p:cNvPr>
          <p:cNvSpPr/>
          <p:nvPr/>
        </p:nvSpPr>
        <p:spPr>
          <a:xfrm>
            <a:off x="7518400" y="5643880"/>
            <a:ext cx="302285" cy="1000760"/>
          </a:xfrm>
          <a:custGeom>
            <a:avLst/>
            <a:gdLst>
              <a:gd name="connsiteX0" fmla="*/ 0 w 302285"/>
              <a:gd name="connsiteY0" fmla="*/ 0 h 1000760"/>
              <a:gd name="connsiteX1" fmla="*/ 76200 w 302285"/>
              <a:gd name="connsiteY1" fmla="*/ 81280 h 1000760"/>
              <a:gd name="connsiteX2" fmla="*/ 121920 w 302285"/>
              <a:gd name="connsiteY2" fmla="*/ 152400 h 1000760"/>
              <a:gd name="connsiteX3" fmla="*/ 86360 w 302285"/>
              <a:gd name="connsiteY3" fmla="*/ 223520 h 1000760"/>
              <a:gd name="connsiteX4" fmla="*/ 162560 w 302285"/>
              <a:gd name="connsiteY4" fmla="*/ 269240 h 1000760"/>
              <a:gd name="connsiteX5" fmla="*/ 213360 w 302285"/>
              <a:gd name="connsiteY5" fmla="*/ 381000 h 1000760"/>
              <a:gd name="connsiteX6" fmla="*/ 198120 w 302285"/>
              <a:gd name="connsiteY6" fmla="*/ 508000 h 1000760"/>
              <a:gd name="connsiteX7" fmla="*/ 274320 w 302285"/>
              <a:gd name="connsiteY7" fmla="*/ 589280 h 1000760"/>
              <a:gd name="connsiteX8" fmla="*/ 299720 w 302285"/>
              <a:gd name="connsiteY8" fmla="*/ 670560 h 1000760"/>
              <a:gd name="connsiteX9" fmla="*/ 218440 w 302285"/>
              <a:gd name="connsiteY9" fmla="*/ 741680 h 1000760"/>
              <a:gd name="connsiteX10" fmla="*/ 157480 w 302285"/>
              <a:gd name="connsiteY10" fmla="*/ 873760 h 1000760"/>
              <a:gd name="connsiteX11" fmla="*/ 142240 w 302285"/>
              <a:gd name="connsiteY11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85" h="1000760">
                <a:moveTo>
                  <a:pt x="0" y="0"/>
                </a:moveTo>
                <a:cubicBezTo>
                  <a:pt x="27940" y="27940"/>
                  <a:pt x="55880" y="55880"/>
                  <a:pt x="76200" y="81280"/>
                </a:cubicBezTo>
                <a:cubicBezTo>
                  <a:pt x="96520" y="106680"/>
                  <a:pt x="120227" y="128693"/>
                  <a:pt x="121920" y="152400"/>
                </a:cubicBezTo>
                <a:cubicBezTo>
                  <a:pt x="123613" y="176107"/>
                  <a:pt x="79587" y="204047"/>
                  <a:pt x="86360" y="223520"/>
                </a:cubicBezTo>
                <a:cubicBezTo>
                  <a:pt x="93133" y="242993"/>
                  <a:pt x="141393" y="242993"/>
                  <a:pt x="162560" y="269240"/>
                </a:cubicBezTo>
                <a:cubicBezTo>
                  <a:pt x="183727" y="295487"/>
                  <a:pt x="207433" y="341207"/>
                  <a:pt x="213360" y="381000"/>
                </a:cubicBezTo>
                <a:cubicBezTo>
                  <a:pt x="219287" y="420793"/>
                  <a:pt x="187960" y="473287"/>
                  <a:pt x="198120" y="508000"/>
                </a:cubicBezTo>
                <a:cubicBezTo>
                  <a:pt x="208280" y="542713"/>
                  <a:pt x="257387" y="562187"/>
                  <a:pt x="274320" y="589280"/>
                </a:cubicBezTo>
                <a:cubicBezTo>
                  <a:pt x="291253" y="616373"/>
                  <a:pt x="309033" y="645160"/>
                  <a:pt x="299720" y="670560"/>
                </a:cubicBezTo>
                <a:cubicBezTo>
                  <a:pt x="290407" y="695960"/>
                  <a:pt x="242147" y="707813"/>
                  <a:pt x="218440" y="741680"/>
                </a:cubicBezTo>
                <a:cubicBezTo>
                  <a:pt x="194733" y="775547"/>
                  <a:pt x="170180" y="830580"/>
                  <a:pt x="157480" y="873760"/>
                </a:cubicBezTo>
                <a:cubicBezTo>
                  <a:pt x="144780" y="916940"/>
                  <a:pt x="143510" y="958850"/>
                  <a:pt x="142240" y="100076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C389BA-E4BB-411E-B3CD-3090B78B1D4A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9F1593-2E60-4071-8F6B-9585A85B42D1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6F9E9D-E34F-4864-97D7-B1F01999D17E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773135-3B73-4727-B4C2-8663185E5827}"/>
              </a:ext>
            </a:extLst>
          </p:cNvPr>
          <p:cNvSpPr txBox="1"/>
          <p:nvPr/>
        </p:nvSpPr>
        <p:spPr>
          <a:xfrm rot="1812000">
            <a:off x="6179118" y="535672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PROFESIONALUMAS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094A5E-4A77-4AA7-9180-5D0FC9024DB6}"/>
              </a:ext>
            </a:extLst>
          </p:cNvPr>
          <p:cNvSpPr/>
          <p:nvPr/>
        </p:nvSpPr>
        <p:spPr>
          <a:xfrm>
            <a:off x="8173039" y="5646656"/>
            <a:ext cx="263951" cy="367645"/>
          </a:xfrm>
          <a:custGeom>
            <a:avLst/>
            <a:gdLst>
              <a:gd name="connsiteX0" fmla="*/ 263951 w 263951"/>
              <a:gd name="connsiteY0" fmla="*/ 367645 h 367645"/>
              <a:gd name="connsiteX1" fmla="*/ 197963 w 263951"/>
              <a:gd name="connsiteY1" fmla="*/ 179109 h 367645"/>
              <a:gd name="connsiteX2" fmla="*/ 150829 w 263951"/>
              <a:gd name="connsiteY2" fmla="*/ 94268 h 367645"/>
              <a:gd name="connsiteX3" fmla="*/ 0 w 263951"/>
              <a:gd name="connsiteY3" fmla="*/ 0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51" h="367645">
                <a:moveTo>
                  <a:pt x="263951" y="367645"/>
                </a:moveTo>
                <a:cubicBezTo>
                  <a:pt x="240384" y="296158"/>
                  <a:pt x="216817" y="224672"/>
                  <a:pt x="197963" y="179109"/>
                </a:cubicBezTo>
                <a:cubicBezTo>
                  <a:pt x="179109" y="133546"/>
                  <a:pt x="183823" y="124119"/>
                  <a:pt x="150829" y="94268"/>
                </a:cubicBezTo>
                <a:cubicBezTo>
                  <a:pt x="117835" y="64416"/>
                  <a:pt x="58917" y="32208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FB2F0A7-9BC2-4643-94BC-0EE68F765722}"/>
              </a:ext>
            </a:extLst>
          </p:cNvPr>
          <p:cNvSpPr/>
          <p:nvPr/>
        </p:nvSpPr>
        <p:spPr>
          <a:xfrm>
            <a:off x="6654009" y="1931670"/>
            <a:ext cx="137316" cy="376499"/>
          </a:xfrm>
          <a:custGeom>
            <a:avLst/>
            <a:gdLst>
              <a:gd name="connsiteX0" fmla="*/ 55401 w 137316"/>
              <a:gd name="connsiteY0" fmla="*/ 394335 h 394335"/>
              <a:gd name="connsiteX1" fmla="*/ 156 w 137316"/>
              <a:gd name="connsiteY1" fmla="*/ 255270 h 394335"/>
              <a:gd name="connsiteX2" fmla="*/ 70641 w 137316"/>
              <a:gd name="connsiteY2" fmla="*/ 66675 h 394335"/>
              <a:gd name="connsiteX3" fmla="*/ 137316 w 137316"/>
              <a:gd name="connsiteY3" fmla="*/ 0 h 3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16" h="394335">
                <a:moveTo>
                  <a:pt x="55401" y="394335"/>
                </a:moveTo>
                <a:cubicBezTo>
                  <a:pt x="26508" y="352107"/>
                  <a:pt x="-2384" y="309880"/>
                  <a:pt x="156" y="255270"/>
                </a:cubicBezTo>
                <a:cubicBezTo>
                  <a:pt x="2696" y="200660"/>
                  <a:pt x="47781" y="109220"/>
                  <a:pt x="70641" y="66675"/>
                </a:cubicBezTo>
                <a:cubicBezTo>
                  <a:pt x="93501" y="24130"/>
                  <a:pt x="115408" y="12065"/>
                  <a:pt x="13731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713249-C2E7-4E34-84D0-9DADC1902347}"/>
              </a:ext>
            </a:extLst>
          </p:cNvPr>
          <p:cNvSpPr/>
          <p:nvPr/>
        </p:nvSpPr>
        <p:spPr>
          <a:xfrm>
            <a:off x="7458158" y="1567815"/>
            <a:ext cx="228867" cy="378739"/>
          </a:xfrm>
          <a:custGeom>
            <a:avLst/>
            <a:gdLst>
              <a:gd name="connsiteX0" fmla="*/ 30397 w 228867"/>
              <a:gd name="connsiteY0" fmla="*/ 398145 h 398145"/>
              <a:gd name="connsiteX1" fmla="*/ 11347 w 228867"/>
              <a:gd name="connsiteY1" fmla="*/ 310515 h 398145"/>
              <a:gd name="connsiteX2" fmla="*/ 17062 w 228867"/>
              <a:gd name="connsiteY2" fmla="*/ 154305 h 398145"/>
              <a:gd name="connsiteX3" fmla="*/ 211372 w 228867"/>
              <a:gd name="connsiteY3" fmla="*/ 99060 h 398145"/>
              <a:gd name="connsiteX4" fmla="*/ 207562 w 228867"/>
              <a:gd name="connsiteY4" fmla="*/ 0 h 3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67" h="398145">
                <a:moveTo>
                  <a:pt x="30397" y="398145"/>
                </a:moveTo>
                <a:cubicBezTo>
                  <a:pt x="21983" y="374650"/>
                  <a:pt x="13569" y="351155"/>
                  <a:pt x="11347" y="310515"/>
                </a:cubicBezTo>
                <a:cubicBezTo>
                  <a:pt x="9124" y="269875"/>
                  <a:pt x="-16276" y="189547"/>
                  <a:pt x="17062" y="154305"/>
                </a:cubicBezTo>
                <a:cubicBezTo>
                  <a:pt x="50400" y="119062"/>
                  <a:pt x="179622" y="124777"/>
                  <a:pt x="211372" y="99060"/>
                </a:cubicBezTo>
                <a:cubicBezTo>
                  <a:pt x="243122" y="73343"/>
                  <a:pt x="225342" y="36671"/>
                  <a:pt x="20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ECCFCB-69F1-4236-9CDD-93CCC376F758}"/>
              </a:ext>
            </a:extLst>
          </p:cNvPr>
          <p:cNvSpPr txBox="1"/>
          <p:nvPr/>
        </p:nvSpPr>
        <p:spPr>
          <a:xfrm rot="865122">
            <a:off x="6519276" y="472881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PAŽANGUMAS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DBE03C-5D9F-425E-8FE8-1A0457A7C3EA}"/>
              </a:ext>
            </a:extLst>
          </p:cNvPr>
          <p:cNvSpPr/>
          <p:nvPr/>
        </p:nvSpPr>
        <p:spPr>
          <a:xfrm>
            <a:off x="8001000" y="4709160"/>
            <a:ext cx="721360" cy="843280"/>
          </a:xfrm>
          <a:custGeom>
            <a:avLst/>
            <a:gdLst>
              <a:gd name="connsiteX0" fmla="*/ 721360 w 721360"/>
              <a:gd name="connsiteY0" fmla="*/ 843280 h 843280"/>
              <a:gd name="connsiteX1" fmla="*/ 655320 w 721360"/>
              <a:gd name="connsiteY1" fmla="*/ 756920 h 843280"/>
              <a:gd name="connsiteX2" fmla="*/ 553720 w 721360"/>
              <a:gd name="connsiteY2" fmla="*/ 701040 h 843280"/>
              <a:gd name="connsiteX3" fmla="*/ 467360 w 721360"/>
              <a:gd name="connsiteY3" fmla="*/ 655320 h 843280"/>
              <a:gd name="connsiteX4" fmla="*/ 441960 w 721360"/>
              <a:gd name="connsiteY4" fmla="*/ 604520 h 843280"/>
              <a:gd name="connsiteX5" fmla="*/ 355600 w 721360"/>
              <a:gd name="connsiteY5" fmla="*/ 533400 h 843280"/>
              <a:gd name="connsiteX6" fmla="*/ 269240 w 721360"/>
              <a:gd name="connsiteY6" fmla="*/ 487680 h 843280"/>
              <a:gd name="connsiteX7" fmla="*/ 223520 w 721360"/>
              <a:gd name="connsiteY7" fmla="*/ 441960 h 843280"/>
              <a:gd name="connsiteX8" fmla="*/ 172720 w 721360"/>
              <a:gd name="connsiteY8" fmla="*/ 325120 h 843280"/>
              <a:gd name="connsiteX9" fmla="*/ 167640 w 721360"/>
              <a:gd name="connsiteY9" fmla="*/ 279400 h 843280"/>
              <a:gd name="connsiteX10" fmla="*/ 121920 w 721360"/>
              <a:gd name="connsiteY10" fmla="*/ 243840 h 843280"/>
              <a:gd name="connsiteX11" fmla="*/ 142240 w 721360"/>
              <a:gd name="connsiteY11" fmla="*/ 167640 h 843280"/>
              <a:gd name="connsiteX12" fmla="*/ 167640 w 721360"/>
              <a:gd name="connsiteY12" fmla="*/ 106680 h 843280"/>
              <a:gd name="connsiteX13" fmla="*/ 86360 w 721360"/>
              <a:gd name="connsiteY13" fmla="*/ 55880 h 843280"/>
              <a:gd name="connsiteX14" fmla="*/ 0 w 721360"/>
              <a:gd name="connsiteY14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360" h="843280">
                <a:moveTo>
                  <a:pt x="721360" y="843280"/>
                </a:moveTo>
                <a:cubicBezTo>
                  <a:pt x="702310" y="811953"/>
                  <a:pt x="683260" y="780627"/>
                  <a:pt x="655320" y="756920"/>
                </a:cubicBezTo>
                <a:cubicBezTo>
                  <a:pt x="627380" y="733213"/>
                  <a:pt x="585047" y="717973"/>
                  <a:pt x="553720" y="701040"/>
                </a:cubicBezTo>
                <a:cubicBezTo>
                  <a:pt x="522393" y="684107"/>
                  <a:pt x="485987" y="671407"/>
                  <a:pt x="467360" y="655320"/>
                </a:cubicBezTo>
                <a:cubicBezTo>
                  <a:pt x="448733" y="639233"/>
                  <a:pt x="460587" y="624840"/>
                  <a:pt x="441960" y="604520"/>
                </a:cubicBezTo>
                <a:cubicBezTo>
                  <a:pt x="423333" y="584200"/>
                  <a:pt x="384387" y="552873"/>
                  <a:pt x="355600" y="533400"/>
                </a:cubicBezTo>
                <a:cubicBezTo>
                  <a:pt x="326813" y="513927"/>
                  <a:pt x="291253" y="502920"/>
                  <a:pt x="269240" y="487680"/>
                </a:cubicBezTo>
                <a:cubicBezTo>
                  <a:pt x="247227" y="472440"/>
                  <a:pt x="239607" y="469053"/>
                  <a:pt x="223520" y="441960"/>
                </a:cubicBezTo>
                <a:cubicBezTo>
                  <a:pt x="207433" y="414867"/>
                  <a:pt x="182033" y="352213"/>
                  <a:pt x="172720" y="325120"/>
                </a:cubicBezTo>
                <a:cubicBezTo>
                  <a:pt x="163407" y="298027"/>
                  <a:pt x="176107" y="292947"/>
                  <a:pt x="167640" y="279400"/>
                </a:cubicBezTo>
                <a:cubicBezTo>
                  <a:pt x="159173" y="265853"/>
                  <a:pt x="126153" y="262467"/>
                  <a:pt x="121920" y="243840"/>
                </a:cubicBezTo>
                <a:cubicBezTo>
                  <a:pt x="117687" y="225213"/>
                  <a:pt x="134620" y="190500"/>
                  <a:pt x="142240" y="167640"/>
                </a:cubicBezTo>
                <a:cubicBezTo>
                  <a:pt x="149860" y="144780"/>
                  <a:pt x="176953" y="125307"/>
                  <a:pt x="167640" y="106680"/>
                </a:cubicBezTo>
                <a:cubicBezTo>
                  <a:pt x="158327" y="88053"/>
                  <a:pt x="114300" y="73660"/>
                  <a:pt x="86360" y="55880"/>
                </a:cubicBezTo>
                <a:cubicBezTo>
                  <a:pt x="58420" y="38100"/>
                  <a:pt x="29210" y="1905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9DE41D1-93D0-4D29-8CE0-87E283DFA110}"/>
              </a:ext>
            </a:extLst>
          </p:cNvPr>
          <p:cNvSpPr/>
          <p:nvPr/>
        </p:nvSpPr>
        <p:spPr>
          <a:xfrm>
            <a:off x="6787583" y="2581275"/>
            <a:ext cx="87562" cy="211455"/>
          </a:xfrm>
          <a:custGeom>
            <a:avLst/>
            <a:gdLst>
              <a:gd name="connsiteX0" fmla="*/ 9457 w 87562"/>
              <a:gd name="connsiteY0" fmla="*/ 211455 h 211455"/>
              <a:gd name="connsiteX1" fmla="*/ 3742 w 87562"/>
              <a:gd name="connsiteY1" fmla="*/ 135255 h 211455"/>
              <a:gd name="connsiteX2" fmla="*/ 58987 w 87562"/>
              <a:gd name="connsiteY2" fmla="*/ 76200 h 211455"/>
              <a:gd name="connsiteX3" fmla="*/ 87562 w 87562"/>
              <a:gd name="connsiteY3" fmla="*/ 0 h 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2" h="211455">
                <a:moveTo>
                  <a:pt x="9457" y="211455"/>
                </a:moveTo>
                <a:cubicBezTo>
                  <a:pt x="2472" y="184626"/>
                  <a:pt x="-4513" y="157797"/>
                  <a:pt x="3742" y="135255"/>
                </a:cubicBezTo>
                <a:cubicBezTo>
                  <a:pt x="11997" y="112713"/>
                  <a:pt x="45017" y="98742"/>
                  <a:pt x="58987" y="76200"/>
                </a:cubicBezTo>
                <a:cubicBezTo>
                  <a:pt x="72957" y="53657"/>
                  <a:pt x="80259" y="26828"/>
                  <a:pt x="8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3E23444-B12F-4071-BF3F-6F27E61E87E9}"/>
              </a:ext>
            </a:extLst>
          </p:cNvPr>
          <p:cNvSpPr/>
          <p:nvPr/>
        </p:nvSpPr>
        <p:spPr>
          <a:xfrm>
            <a:off x="7711440" y="2253615"/>
            <a:ext cx="491490" cy="358761"/>
          </a:xfrm>
          <a:custGeom>
            <a:avLst/>
            <a:gdLst>
              <a:gd name="connsiteX0" fmla="*/ 0 w 491490"/>
              <a:gd name="connsiteY0" fmla="*/ 352425 h 358761"/>
              <a:gd name="connsiteX1" fmla="*/ 207645 w 491490"/>
              <a:gd name="connsiteY1" fmla="*/ 323850 h 358761"/>
              <a:gd name="connsiteX2" fmla="*/ 354330 w 491490"/>
              <a:gd name="connsiteY2" fmla="*/ 83820 h 358761"/>
              <a:gd name="connsiteX3" fmla="*/ 491490 w 491490"/>
              <a:gd name="connsiteY3" fmla="*/ 0 h 3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" h="358761">
                <a:moveTo>
                  <a:pt x="0" y="352425"/>
                </a:moveTo>
                <a:cubicBezTo>
                  <a:pt x="74295" y="360521"/>
                  <a:pt x="148590" y="368618"/>
                  <a:pt x="207645" y="323850"/>
                </a:cubicBezTo>
                <a:cubicBezTo>
                  <a:pt x="266700" y="279082"/>
                  <a:pt x="307023" y="137795"/>
                  <a:pt x="354330" y="83820"/>
                </a:cubicBezTo>
                <a:cubicBezTo>
                  <a:pt x="401637" y="29845"/>
                  <a:pt x="446563" y="14922"/>
                  <a:pt x="49149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C95D441-8EBC-492F-952C-2A7BBA25DC3E}"/>
              </a:ext>
            </a:extLst>
          </p:cNvPr>
          <p:cNvSpPr/>
          <p:nvPr/>
        </p:nvSpPr>
        <p:spPr>
          <a:xfrm>
            <a:off x="6287617" y="2555240"/>
            <a:ext cx="1479703" cy="1905000"/>
          </a:xfrm>
          <a:custGeom>
            <a:avLst/>
            <a:gdLst>
              <a:gd name="connsiteX0" fmla="*/ 285903 w 1479703"/>
              <a:gd name="connsiteY0" fmla="*/ 1905000 h 1905000"/>
              <a:gd name="connsiteX1" fmla="*/ 148743 w 1479703"/>
              <a:gd name="connsiteY1" fmla="*/ 1854200 h 1905000"/>
              <a:gd name="connsiteX2" fmla="*/ 47143 w 1479703"/>
              <a:gd name="connsiteY2" fmla="*/ 1762760 h 1905000"/>
              <a:gd name="connsiteX3" fmla="*/ 1423 w 1479703"/>
              <a:gd name="connsiteY3" fmla="*/ 1539240 h 1905000"/>
              <a:gd name="connsiteX4" fmla="*/ 11583 w 1479703"/>
              <a:gd name="connsiteY4" fmla="*/ 1346200 h 1905000"/>
              <a:gd name="connsiteX5" fmla="*/ 11583 w 1479703"/>
              <a:gd name="connsiteY5" fmla="*/ 960120 h 1905000"/>
              <a:gd name="connsiteX6" fmla="*/ 11583 w 1479703"/>
              <a:gd name="connsiteY6" fmla="*/ 878840 h 1905000"/>
              <a:gd name="connsiteX7" fmla="*/ 6503 w 1479703"/>
              <a:gd name="connsiteY7" fmla="*/ 695960 h 1905000"/>
              <a:gd name="connsiteX8" fmla="*/ 92863 w 1479703"/>
              <a:gd name="connsiteY8" fmla="*/ 574040 h 1905000"/>
              <a:gd name="connsiteX9" fmla="*/ 189383 w 1479703"/>
              <a:gd name="connsiteY9" fmla="*/ 477520 h 1905000"/>
              <a:gd name="connsiteX10" fmla="*/ 382423 w 1479703"/>
              <a:gd name="connsiteY10" fmla="*/ 264160 h 1905000"/>
              <a:gd name="connsiteX11" fmla="*/ 880263 w 1479703"/>
              <a:gd name="connsiteY11" fmla="*/ 208280 h 1905000"/>
              <a:gd name="connsiteX12" fmla="*/ 1240943 w 1479703"/>
              <a:gd name="connsiteY12" fmla="*/ 167640 h 1905000"/>
              <a:gd name="connsiteX13" fmla="*/ 1479703 w 1479703"/>
              <a:gd name="connsiteY1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9703" h="1905000">
                <a:moveTo>
                  <a:pt x="285903" y="1905000"/>
                </a:moveTo>
                <a:cubicBezTo>
                  <a:pt x="237219" y="1891453"/>
                  <a:pt x="188536" y="1877907"/>
                  <a:pt x="148743" y="1854200"/>
                </a:cubicBezTo>
                <a:cubicBezTo>
                  <a:pt x="108950" y="1830493"/>
                  <a:pt x="71696" y="1815253"/>
                  <a:pt x="47143" y="1762760"/>
                </a:cubicBezTo>
                <a:cubicBezTo>
                  <a:pt x="22590" y="1710267"/>
                  <a:pt x="7350" y="1608667"/>
                  <a:pt x="1423" y="1539240"/>
                </a:cubicBezTo>
                <a:cubicBezTo>
                  <a:pt x="-4504" y="1469813"/>
                  <a:pt x="9890" y="1442720"/>
                  <a:pt x="11583" y="1346200"/>
                </a:cubicBezTo>
                <a:cubicBezTo>
                  <a:pt x="13276" y="1249680"/>
                  <a:pt x="11583" y="960120"/>
                  <a:pt x="11583" y="960120"/>
                </a:cubicBezTo>
                <a:cubicBezTo>
                  <a:pt x="11583" y="882227"/>
                  <a:pt x="12430" y="922867"/>
                  <a:pt x="11583" y="878840"/>
                </a:cubicBezTo>
                <a:cubicBezTo>
                  <a:pt x="10736" y="834813"/>
                  <a:pt x="-7044" y="746760"/>
                  <a:pt x="6503" y="695960"/>
                </a:cubicBezTo>
                <a:cubicBezTo>
                  <a:pt x="20050" y="645160"/>
                  <a:pt x="62383" y="610447"/>
                  <a:pt x="92863" y="574040"/>
                </a:cubicBezTo>
                <a:cubicBezTo>
                  <a:pt x="123343" y="537633"/>
                  <a:pt x="141123" y="529167"/>
                  <a:pt x="189383" y="477520"/>
                </a:cubicBezTo>
                <a:cubicBezTo>
                  <a:pt x="237643" y="425873"/>
                  <a:pt x="267276" y="309033"/>
                  <a:pt x="382423" y="264160"/>
                </a:cubicBezTo>
                <a:cubicBezTo>
                  <a:pt x="497570" y="219287"/>
                  <a:pt x="880263" y="208280"/>
                  <a:pt x="880263" y="208280"/>
                </a:cubicBezTo>
                <a:cubicBezTo>
                  <a:pt x="1023350" y="192193"/>
                  <a:pt x="1141036" y="202353"/>
                  <a:pt x="1240943" y="167640"/>
                </a:cubicBezTo>
                <a:cubicBezTo>
                  <a:pt x="1340850" y="132927"/>
                  <a:pt x="1410276" y="66463"/>
                  <a:pt x="1479703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0BA8BC6-5C95-476F-8626-BF7BED9B9145}"/>
              </a:ext>
            </a:extLst>
          </p:cNvPr>
          <p:cNvSpPr/>
          <p:nvPr/>
        </p:nvSpPr>
        <p:spPr>
          <a:xfrm>
            <a:off x="6240502" y="1707388"/>
            <a:ext cx="1848832" cy="2931736"/>
          </a:xfrm>
          <a:custGeom>
            <a:avLst/>
            <a:gdLst>
              <a:gd name="connsiteX0" fmla="*/ 189714 w 1848832"/>
              <a:gd name="connsiteY0" fmla="*/ 2931736 h 2931736"/>
              <a:gd name="connsiteX1" fmla="*/ 67166 w 1848832"/>
              <a:gd name="connsiteY1" fmla="*/ 2752627 h 2931736"/>
              <a:gd name="connsiteX2" fmla="*/ 10605 w 1848832"/>
              <a:gd name="connsiteY2" fmla="*/ 2573518 h 2931736"/>
              <a:gd name="connsiteX3" fmla="*/ 1178 w 1848832"/>
              <a:gd name="connsiteY3" fmla="*/ 2422689 h 2931736"/>
              <a:gd name="connsiteX4" fmla="*/ 1178 w 1848832"/>
              <a:gd name="connsiteY4" fmla="*/ 2234153 h 2931736"/>
              <a:gd name="connsiteX5" fmla="*/ 10605 w 1848832"/>
              <a:gd name="connsiteY5" fmla="*/ 2055044 h 2931736"/>
              <a:gd name="connsiteX6" fmla="*/ 10605 w 1848832"/>
              <a:gd name="connsiteY6" fmla="*/ 1753386 h 2931736"/>
              <a:gd name="connsiteX7" fmla="*/ 29458 w 1848832"/>
              <a:gd name="connsiteY7" fmla="*/ 1593130 h 2931736"/>
              <a:gd name="connsiteX8" fmla="*/ 29458 w 1848832"/>
              <a:gd name="connsiteY8" fmla="*/ 1498862 h 2931736"/>
              <a:gd name="connsiteX9" fmla="*/ 104873 w 1848832"/>
              <a:gd name="connsiteY9" fmla="*/ 1357460 h 2931736"/>
              <a:gd name="connsiteX10" fmla="*/ 161434 w 1848832"/>
              <a:gd name="connsiteY10" fmla="*/ 1008668 h 2931736"/>
              <a:gd name="connsiteX11" fmla="*/ 283982 w 1848832"/>
              <a:gd name="connsiteY11" fmla="*/ 791852 h 2931736"/>
              <a:gd name="connsiteX12" fmla="*/ 519652 w 1848832"/>
              <a:gd name="connsiteY12" fmla="*/ 556182 h 2931736"/>
              <a:gd name="connsiteX13" fmla="*/ 764749 w 1848832"/>
              <a:gd name="connsiteY13" fmla="*/ 452487 h 2931736"/>
              <a:gd name="connsiteX14" fmla="*/ 1320931 w 1848832"/>
              <a:gd name="connsiteY14" fmla="*/ 216817 h 2931736"/>
              <a:gd name="connsiteX15" fmla="*/ 1848832 w 1848832"/>
              <a:gd name="connsiteY15" fmla="*/ 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8832" h="2931736">
                <a:moveTo>
                  <a:pt x="189714" y="2931736"/>
                </a:moveTo>
                <a:cubicBezTo>
                  <a:pt x="143365" y="2872033"/>
                  <a:pt x="97017" y="2812330"/>
                  <a:pt x="67166" y="2752627"/>
                </a:cubicBezTo>
                <a:cubicBezTo>
                  <a:pt x="37315" y="2692924"/>
                  <a:pt x="21603" y="2628508"/>
                  <a:pt x="10605" y="2573518"/>
                </a:cubicBezTo>
                <a:cubicBezTo>
                  <a:pt x="-393" y="2518528"/>
                  <a:pt x="2749" y="2479250"/>
                  <a:pt x="1178" y="2422689"/>
                </a:cubicBezTo>
                <a:cubicBezTo>
                  <a:pt x="-393" y="2366128"/>
                  <a:pt x="-393" y="2295427"/>
                  <a:pt x="1178" y="2234153"/>
                </a:cubicBezTo>
                <a:cubicBezTo>
                  <a:pt x="2749" y="2172879"/>
                  <a:pt x="9034" y="2135172"/>
                  <a:pt x="10605" y="2055044"/>
                </a:cubicBezTo>
                <a:cubicBezTo>
                  <a:pt x="12176" y="1974916"/>
                  <a:pt x="7463" y="1830372"/>
                  <a:pt x="10605" y="1753386"/>
                </a:cubicBezTo>
                <a:cubicBezTo>
                  <a:pt x="13747" y="1676400"/>
                  <a:pt x="26316" y="1635551"/>
                  <a:pt x="29458" y="1593130"/>
                </a:cubicBezTo>
                <a:cubicBezTo>
                  <a:pt x="32600" y="1550709"/>
                  <a:pt x="16889" y="1538140"/>
                  <a:pt x="29458" y="1498862"/>
                </a:cubicBezTo>
                <a:cubicBezTo>
                  <a:pt x="42027" y="1459584"/>
                  <a:pt x="82877" y="1439159"/>
                  <a:pt x="104873" y="1357460"/>
                </a:cubicBezTo>
                <a:cubicBezTo>
                  <a:pt x="126869" y="1275761"/>
                  <a:pt x="131583" y="1102936"/>
                  <a:pt x="161434" y="1008668"/>
                </a:cubicBezTo>
                <a:cubicBezTo>
                  <a:pt x="191285" y="914400"/>
                  <a:pt x="224279" y="867266"/>
                  <a:pt x="283982" y="791852"/>
                </a:cubicBezTo>
                <a:cubicBezTo>
                  <a:pt x="343685" y="716438"/>
                  <a:pt x="439524" y="612743"/>
                  <a:pt x="519652" y="556182"/>
                </a:cubicBezTo>
                <a:cubicBezTo>
                  <a:pt x="599780" y="499621"/>
                  <a:pt x="764749" y="452487"/>
                  <a:pt x="764749" y="452487"/>
                </a:cubicBezTo>
                <a:lnTo>
                  <a:pt x="1320931" y="216817"/>
                </a:lnTo>
                <a:lnTo>
                  <a:pt x="1848832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1" name="Picture 50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4F2CF109-7F76-469F-A11B-D3A8B434A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50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E15F0B5E-33E5-4663-BF4F-2AC382D2E7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0536300"/>
                  </p:ext>
                </p:extLst>
              </p:nvPr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2601518"/>
                  </p:ext>
                </p:extLst>
              </p:nvPr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747250"/>
                  </p:ext>
                </p:extLst>
              </p:nvPr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357017"/>
                  </p:ext>
                </p:extLst>
              </p:nvPr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2309164"/>
                  </p:ext>
                </p:extLst>
              </p:nvPr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5059291"/>
                  </p:ext>
                </p:extLst>
              </p:nvPr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498175"/>
                  </p:ext>
                </p:extLst>
              </p:nvPr>
            </p:nvGraphicFramePr>
            <p:xfrm>
              <a:off x="5944833" y="1285250"/>
              <a:ext cx="792751" cy="445922"/>
            </p:xfrm>
            <a:graphic>
              <a:graphicData uri="http://schemas.microsoft.com/office/powerpoint/2016/slidezoom">
                <pslz:sldZm>
                  <pslz:sldZmObj sldId="279" cId="1135636244">
                    <pslz:zmPr id="{24CFEB98-7443-4AFC-97E9-DBE73190940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4833" y="128525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6310013"/>
                  </p:ext>
                </p:extLst>
              </p:nvPr>
            </p:nvGraphicFramePr>
            <p:xfrm>
              <a:off x="6532286" y="882907"/>
              <a:ext cx="792751" cy="445922"/>
            </p:xfrm>
            <a:graphic>
              <a:graphicData uri="http://schemas.microsoft.com/office/powerpoint/2016/slidezoom">
                <pslz:sldZm>
                  <pslz:sldZmObj sldId="280" cId="3533483706">
                    <pslz:zmPr id="{C12F9611-2094-4706-9DBB-37B89330EF71}" returnToParent="0" transitionDur="1000" showBg="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32286" y="882907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3677439"/>
                  </p:ext>
                </p:extLst>
              </p:nvPr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016998"/>
                  </p:ext>
                </p:extLst>
              </p:nvPr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9389956"/>
                  </p:ext>
                </p:extLst>
              </p:nvPr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3301131"/>
                  </p:ext>
                </p:extLst>
              </p:nvPr>
            </p:nvGraphicFramePr>
            <p:xfrm>
              <a:off x="6534942" y="1569668"/>
              <a:ext cx="856589" cy="481832"/>
            </p:xfrm>
            <a:graphic>
              <a:graphicData uri="http://schemas.microsoft.com/office/powerpoint/2016/slidezoom">
                <pslz:sldZm>
                  <pslz:sldZmObj sldId="282" cId="307461002">
                    <pslz:zmPr id="{8E0A8C0A-739E-4300-99D4-301A4169900F}" returnToParent="0" transitionDur="1000" showBg="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89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4942" y="1569668"/>
                <a:ext cx="856589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4223003"/>
                  </p:ext>
                </p:extLst>
              </p:nvPr>
            </p:nvGraphicFramePr>
            <p:xfrm>
              <a:off x="7103173" y="1142114"/>
              <a:ext cx="856590" cy="481832"/>
            </p:xfrm>
            <a:graphic>
              <a:graphicData uri="http://schemas.microsoft.com/office/powerpoint/2016/slidezoom">
                <pslz:sldZm>
                  <pslz:sldZmObj sldId="283" cId="2685260380">
                    <pslz:zmPr id="{9A4648E4-624B-45BD-ABD6-F6F1F7E967D0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03173" y="114211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3133567"/>
                  </p:ext>
                </p:extLst>
              </p:nvPr>
            </p:nvGraphicFramePr>
            <p:xfrm>
              <a:off x="7760779" y="1310874"/>
              <a:ext cx="856590" cy="481832"/>
            </p:xfrm>
            <a:graphic>
              <a:graphicData uri="http://schemas.microsoft.com/office/powerpoint/2016/slidezoom">
                <pslz:sldZm>
                  <pslz:sldZmObj sldId="284" cId="3845577060">
                    <pslz:zmPr id="{0CC7A12F-6C8E-4F17-B922-EF6C9E06BB78}" returnToParent="0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60779" y="131087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7216383"/>
                  </p:ext>
                </p:extLst>
              </p:nvPr>
            </p:nvGraphicFramePr>
            <p:xfrm>
              <a:off x="6609846" y="2208976"/>
              <a:ext cx="904607" cy="508841"/>
            </p:xfrm>
            <a:graphic>
              <a:graphicData uri="http://schemas.microsoft.com/office/powerpoint/2016/slidezoom">
                <pslz:sldZm>
                  <pslz:sldZmObj sldId="286" cId="624720633">
                    <pslz:zmPr id="{1911900C-E9D7-4649-82D4-2E5FD20256DE}" returnToParent="0" transitionDur="1000" showBg="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09846" y="2208976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9791018"/>
                  </p:ext>
                </p:extLst>
              </p:nvPr>
            </p:nvGraphicFramePr>
            <p:xfrm>
              <a:off x="7809602" y="1836445"/>
              <a:ext cx="904607" cy="508841"/>
            </p:xfrm>
            <a:graphic>
              <a:graphicData uri="http://schemas.microsoft.com/office/powerpoint/2016/slidezoom">
                <pslz:sldZm>
                  <pslz:sldZmObj sldId="288" cId="4031468230">
                    <pslz:zmPr id="{66F17A9F-0F41-4DAB-99C5-4ADB9D319A58}" returnToParent="0" transitionDur="1000" showBg="0">
                      <p166:blipFill xmlns:p166="http://schemas.microsoft.com/office/powerpoint/2016/6/main">
                        <a:blip r:embed="rId3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09602" y="1836445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3033873"/>
                  </p:ext>
                </p:extLst>
              </p:nvPr>
            </p:nvGraphicFramePr>
            <p:xfrm>
              <a:off x="7234721" y="2065317"/>
              <a:ext cx="904607" cy="508841"/>
            </p:xfrm>
            <a:graphic>
              <a:graphicData uri="http://schemas.microsoft.com/office/powerpoint/2016/slidezoom">
                <pslz:sldZm>
                  <pslz:sldZmObj sldId="287" cId="1509241225">
                    <pslz:zmPr id="{C9ED1C7D-79B1-4DC4-A391-96497CAD89C2}" returnToParent="0" transitionDur="1000" showBg="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4721" y="2065317"/>
                <a:ext cx="904607" cy="5088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9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9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9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9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9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9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9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6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/>
      <p:bldP spid="18" grpId="0" animBg="1"/>
      <p:bldP spid="53" grpId="0" animBg="1"/>
      <p:bldP spid="54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955037" y="1640721"/>
            <a:ext cx="6281925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4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Pažangų ir tvarų ūkininkavimą skatinančios priemonės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770AC69-8943-41D2-825E-25066C12C14A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F584C-3CE2-4A73-B96F-CD0ADADD2199}"/>
              </a:ext>
            </a:extLst>
          </p:cNvPr>
          <p:cNvSpPr txBox="1"/>
          <p:nvPr/>
        </p:nvSpPr>
        <p:spPr>
          <a:xfrm>
            <a:off x="6045790" y="5562588"/>
            <a:ext cx="2307022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Sukurtas dirvožemio parametrų žemėlapis</a:t>
            </a:r>
          </a:p>
        </p:txBody>
      </p:sp>
      <p:pic>
        <p:nvPicPr>
          <p:cNvPr id="3" name="Picture 2" descr="A blue phone with a plant inside&#10;&#10;Description automatically generated">
            <a:extLst>
              <a:ext uri="{FF2B5EF4-FFF2-40B4-BE49-F238E27FC236}">
                <a16:creationId xmlns:a16="http://schemas.microsoft.com/office/drawing/2014/main" id="{E5BFACDD-240B-4A62-9932-8568DA41F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45" y="4381476"/>
            <a:ext cx="1181112" cy="1181112"/>
          </a:xfrm>
          <a:prstGeom prst="rect">
            <a:avLst/>
          </a:prstGeom>
        </p:spPr>
      </p:pic>
      <p:pic>
        <p:nvPicPr>
          <p:cNvPr id="9" name="Picture 8" descr="A satellite with a yellow antenna&#10;&#10;Description automatically generated">
            <a:extLst>
              <a:ext uri="{FF2B5EF4-FFF2-40B4-BE49-F238E27FC236}">
                <a16:creationId xmlns:a16="http://schemas.microsoft.com/office/drawing/2014/main" id="{CDE56A05-3C55-406A-9266-940F0FDD4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92" y="4381475"/>
            <a:ext cx="1181113" cy="118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39FCB-1FEB-4CFB-9E1B-F3E8CD28DB2D}"/>
              </a:ext>
            </a:extLst>
          </p:cNvPr>
          <p:cNvSpPr txBox="1"/>
          <p:nvPr/>
        </p:nvSpPr>
        <p:spPr>
          <a:xfrm>
            <a:off x="3958906" y="5562588"/>
            <a:ext cx="1876884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ALNSIS duomenų sluoksnių</a:t>
            </a:r>
          </a:p>
        </p:txBody>
      </p:sp>
      <p:pic>
        <p:nvPicPr>
          <p:cNvPr id="13" name="Picture 12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779FADA7-62FD-4DEF-B47C-543B14524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2" y="318354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6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958902" y="1831575"/>
            <a:ext cx="6215251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Dirbtinio </a:t>
            </a:r>
          </a:p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intelekto įrankiai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129E0D3-BEFF-4E1A-8233-F58A617945B0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399D4-FE7D-472E-954A-B8C17509B3D1}"/>
              </a:ext>
            </a:extLst>
          </p:cNvPr>
          <p:cNvSpPr txBox="1"/>
          <p:nvPr/>
        </p:nvSpPr>
        <p:spPr>
          <a:xfrm>
            <a:off x="4063363" y="5748021"/>
            <a:ext cx="1876884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Dirbtinio intelekto planas</a:t>
            </a:r>
          </a:p>
        </p:txBody>
      </p:sp>
      <p:pic>
        <p:nvPicPr>
          <p:cNvPr id="3" name="Picture 2" descr="A hand touching a finger&#10;&#10;Description automatically generated">
            <a:extLst>
              <a:ext uri="{FF2B5EF4-FFF2-40B4-BE49-F238E27FC236}">
                <a16:creationId xmlns:a16="http://schemas.microsoft.com/office/drawing/2014/main" id="{2AA08623-A73C-4207-938A-D3A80EE42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87" y="4367990"/>
            <a:ext cx="1340436" cy="1340436"/>
          </a:xfrm>
          <a:prstGeom prst="rect">
            <a:avLst/>
          </a:prstGeom>
        </p:spPr>
      </p:pic>
      <p:pic>
        <p:nvPicPr>
          <p:cNvPr id="9" name="Picture 8" descr="A white logo on a green background&#10;&#10;Description automatically generated">
            <a:extLst>
              <a:ext uri="{FF2B5EF4-FFF2-40B4-BE49-F238E27FC236}">
                <a16:creationId xmlns:a16="http://schemas.microsoft.com/office/drawing/2014/main" id="{76163691-7E27-4C13-9926-DB39852E5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6" y="4508120"/>
            <a:ext cx="719630" cy="719630"/>
          </a:xfrm>
          <a:prstGeom prst="ellipse">
            <a:avLst/>
          </a:prstGeom>
        </p:spPr>
      </p:pic>
      <p:pic>
        <p:nvPicPr>
          <p:cNvPr id="11" name="Picture 10" descr="A black and white logo of a sailboat&#10;&#10;Description automatically generated">
            <a:extLst>
              <a:ext uri="{FF2B5EF4-FFF2-40B4-BE49-F238E27FC236}">
                <a16:creationId xmlns:a16="http://schemas.microsoft.com/office/drawing/2014/main" id="{6FD3F8CA-D77B-47AB-AE62-21EA09F64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53" y="4495086"/>
            <a:ext cx="731720" cy="731720"/>
          </a:xfrm>
          <a:prstGeom prst="ellipse">
            <a:avLst/>
          </a:prstGeom>
        </p:spPr>
      </p:pic>
      <p:pic>
        <p:nvPicPr>
          <p:cNvPr id="16" name="Picture 15" descr="A cartoon of a robot&#10;&#10;Description automatically generated">
            <a:extLst>
              <a:ext uri="{FF2B5EF4-FFF2-40B4-BE49-F238E27FC236}">
                <a16:creationId xmlns:a16="http://schemas.microsoft.com/office/drawing/2014/main" id="{9B2DA882-8921-4854-B26E-773560F9D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5456539"/>
            <a:ext cx="731721" cy="731721"/>
          </a:xfrm>
          <a:prstGeom prst="rect">
            <a:avLst/>
          </a:prstGeom>
        </p:spPr>
      </p:pic>
      <p:pic>
        <p:nvPicPr>
          <p:cNvPr id="18" name="Picture 17" descr="A red radio with a knob and a handle&#10;&#10;Description automatically generated">
            <a:extLst>
              <a:ext uri="{FF2B5EF4-FFF2-40B4-BE49-F238E27FC236}">
                <a16:creationId xmlns:a16="http://schemas.microsoft.com/office/drawing/2014/main" id="{5BD7C655-A69C-4A3E-B654-31347BB90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52" y="5461690"/>
            <a:ext cx="731721" cy="731721"/>
          </a:xfrm>
          <a:prstGeom prst="rect">
            <a:avLst/>
          </a:prstGeom>
        </p:spPr>
      </p:pic>
      <p:pic>
        <p:nvPicPr>
          <p:cNvPr id="14" name="Picture 13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58535539-59F0-4FAF-A925-A9CD7F6A0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10" y="34663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81218" y="1831575"/>
            <a:ext cx="6629564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ALNSIS ir </a:t>
            </a:r>
            <a:endParaRPr lang="en-US" sz="5400" dirty="0">
              <a:solidFill>
                <a:srgbClr val="604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„NMA </a:t>
            </a:r>
            <a:r>
              <a:rPr lang="lt-LT" sz="5400" dirty="0" err="1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</a:t>
            </a:r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plėtra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982D70C-C69A-4E58-8D4D-9F815BCA309E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91609-8ED4-47CB-B844-1D6EE57BA5AB}"/>
              </a:ext>
            </a:extLst>
          </p:cNvPr>
          <p:cNvSpPr txBox="1"/>
          <p:nvPr/>
        </p:nvSpPr>
        <p:spPr>
          <a:xfrm>
            <a:off x="4138947" y="5587738"/>
            <a:ext cx="2191215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ALNSIS stebimos </a:t>
            </a:r>
          </a:p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intervencijos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00FEE-0925-4D6E-BA68-43DF36DAE01C}"/>
              </a:ext>
            </a:extLst>
          </p:cNvPr>
          <p:cNvSpPr txBox="1"/>
          <p:nvPr/>
        </p:nvSpPr>
        <p:spPr>
          <a:xfrm>
            <a:off x="9741491" y="5897806"/>
            <a:ext cx="2191215" cy="40011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lt-LT" sz="2000" b="1" dirty="0">
              <a:effectLst>
                <a:glow rad="63500">
                  <a:srgbClr val="604900"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screen shot of a video game&#10;&#10;Description automatically generated">
            <a:extLst>
              <a:ext uri="{FF2B5EF4-FFF2-40B4-BE49-F238E27FC236}">
                <a16:creationId xmlns:a16="http://schemas.microsoft.com/office/drawing/2014/main" id="{E34167C5-B9E8-4870-AB1E-32ADE53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5" y="4426933"/>
            <a:ext cx="1073378" cy="1073378"/>
          </a:xfrm>
          <a:prstGeom prst="rect">
            <a:avLst/>
          </a:prstGeom>
        </p:spPr>
      </p:pic>
      <p:pic>
        <p:nvPicPr>
          <p:cNvPr id="9" name="Picture 8" descr="A person holding a phone&#10;&#10;Description automatically generated">
            <a:extLst>
              <a:ext uri="{FF2B5EF4-FFF2-40B4-BE49-F238E27FC236}">
                <a16:creationId xmlns:a16="http://schemas.microsoft.com/office/drawing/2014/main" id="{CD88FB01-8F07-41D7-9DB5-B98A083C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4391177"/>
            <a:ext cx="1120067" cy="1120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A097A-21DE-42D8-AD29-464359D61BF9}"/>
              </a:ext>
            </a:extLst>
          </p:cNvPr>
          <p:cNvSpPr txBox="1"/>
          <p:nvPr/>
        </p:nvSpPr>
        <p:spPr>
          <a:xfrm>
            <a:off x="6209122" y="5587738"/>
            <a:ext cx="2120157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„NMA </a:t>
            </a:r>
            <a:r>
              <a:rPr lang="lt-LT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</a:t>
            </a:r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–</a:t>
            </a:r>
          </a:p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nauji žemėlapio sluoksniai</a:t>
            </a:r>
          </a:p>
        </p:txBody>
      </p:sp>
      <p:pic>
        <p:nvPicPr>
          <p:cNvPr id="15" name="Picture 14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690A0F43-3821-40BC-9AF2-E8CE05EDC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E10939-7175-4BE8-9358-196C29838B3F}"/>
              </a:ext>
            </a:extLst>
          </p:cNvPr>
          <p:cNvSpPr txBox="1"/>
          <p:nvPr/>
        </p:nvSpPr>
        <p:spPr>
          <a:xfrm>
            <a:off x="3442355" y="4460408"/>
            <a:ext cx="1188634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Padeda sutaupyti lėšų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A38A1C-131C-48ED-8461-9BBE87EE791A}"/>
              </a:ext>
            </a:extLst>
          </p:cNvPr>
          <p:cNvSpPr/>
          <p:nvPr/>
        </p:nvSpPr>
        <p:spPr>
          <a:xfrm>
            <a:off x="3506080" y="4455901"/>
            <a:ext cx="1073378" cy="913777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14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3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  <a:endParaRPr lang="lt-LT" sz="200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20832" y="1036320"/>
            <a:ext cx="330032" cy="822444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D1ED-20DE-4BD0-A596-F7A9700E8122}"/>
              </a:ext>
            </a:extLst>
          </p:cNvPr>
          <p:cNvSpPr txBox="1"/>
          <p:nvPr/>
        </p:nvSpPr>
        <p:spPr>
          <a:xfrm rot="1812000">
            <a:off x="6027951" y="5644046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EFEKTYVUMAS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72399-6882-481E-9239-94D6C2D97185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4A5CF6-AB65-43E7-8F87-CC6C8E303D5B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07902C-2B7F-4299-9604-277432756FA1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4A587-E5D2-4180-A6FD-CF558538D083}"/>
              </a:ext>
            </a:extLst>
          </p:cNvPr>
          <p:cNvSpPr/>
          <p:nvPr/>
        </p:nvSpPr>
        <p:spPr>
          <a:xfrm>
            <a:off x="6198773" y="1188720"/>
            <a:ext cx="609697" cy="802005"/>
          </a:xfrm>
          <a:custGeom>
            <a:avLst/>
            <a:gdLst>
              <a:gd name="connsiteX0" fmla="*/ 0 w 609600"/>
              <a:gd name="connsiteY0" fmla="*/ 803910 h 803910"/>
              <a:gd name="connsiteX1" fmla="*/ 415290 w 609600"/>
              <a:gd name="connsiteY1" fmla="*/ 480060 h 803910"/>
              <a:gd name="connsiteX2" fmla="*/ 544830 w 609600"/>
              <a:gd name="connsiteY2" fmla="*/ 182880 h 803910"/>
              <a:gd name="connsiteX3" fmla="*/ 609600 w 609600"/>
              <a:gd name="connsiteY3" fmla="*/ 0 h 8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03910">
                <a:moveTo>
                  <a:pt x="0" y="803910"/>
                </a:moveTo>
                <a:cubicBezTo>
                  <a:pt x="162242" y="693737"/>
                  <a:pt x="324485" y="583565"/>
                  <a:pt x="415290" y="480060"/>
                </a:cubicBezTo>
                <a:cubicBezTo>
                  <a:pt x="506095" y="376555"/>
                  <a:pt x="512445" y="262890"/>
                  <a:pt x="544830" y="182880"/>
                </a:cubicBezTo>
                <a:cubicBezTo>
                  <a:pt x="577215" y="102870"/>
                  <a:pt x="593407" y="51435"/>
                  <a:pt x="6096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B10A25-4A0F-497B-A09E-2952D78ABD03}"/>
              </a:ext>
            </a:extLst>
          </p:cNvPr>
          <p:cNvSpPr/>
          <p:nvPr/>
        </p:nvSpPr>
        <p:spPr>
          <a:xfrm>
            <a:off x="6133134" y="1600200"/>
            <a:ext cx="229566" cy="3276600"/>
          </a:xfrm>
          <a:custGeom>
            <a:avLst/>
            <a:gdLst>
              <a:gd name="connsiteX0" fmla="*/ 229566 w 229566"/>
              <a:gd name="connsiteY0" fmla="*/ 3276600 h 3276600"/>
              <a:gd name="connsiteX1" fmla="*/ 183846 w 229566"/>
              <a:gd name="connsiteY1" fmla="*/ 3147060 h 3276600"/>
              <a:gd name="connsiteX2" fmla="*/ 168606 w 229566"/>
              <a:gd name="connsiteY2" fmla="*/ 3032760 h 3276600"/>
              <a:gd name="connsiteX3" fmla="*/ 138126 w 229566"/>
              <a:gd name="connsiteY3" fmla="*/ 2903220 h 3276600"/>
              <a:gd name="connsiteX4" fmla="*/ 92406 w 229566"/>
              <a:gd name="connsiteY4" fmla="*/ 2743200 h 3276600"/>
              <a:gd name="connsiteX5" fmla="*/ 54306 w 229566"/>
              <a:gd name="connsiteY5" fmla="*/ 2644140 h 3276600"/>
              <a:gd name="connsiteX6" fmla="*/ 54306 w 229566"/>
              <a:gd name="connsiteY6" fmla="*/ 2377440 h 3276600"/>
              <a:gd name="connsiteX7" fmla="*/ 54306 w 229566"/>
              <a:gd name="connsiteY7" fmla="*/ 2217420 h 3276600"/>
              <a:gd name="connsiteX8" fmla="*/ 100026 w 229566"/>
              <a:gd name="connsiteY8" fmla="*/ 1866900 h 3276600"/>
              <a:gd name="connsiteX9" fmla="*/ 92406 w 229566"/>
              <a:gd name="connsiteY9" fmla="*/ 1668780 h 3276600"/>
              <a:gd name="connsiteX10" fmla="*/ 100026 w 229566"/>
              <a:gd name="connsiteY10" fmla="*/ 1386840 h 3276600"/>
              <a:gd name="connsiteX11" fmla="*/ 115266 w 229566"/>
              <a:gd name="connsiteY11" fmla="*/ 906780 h 3276600"/>
              <a:gd name="connsiteX12" fmla="*/ 153366 w 229566"/>
              <a:gd name="connsiteY12" fmla="*/ 571500 h 3276600"/>
              <a:gd name="connsiteX13" fmla="*/ 966 w 229566"/>
              <a:gd name="connsiteY13" fmla="*/ 274320 h 3276600"/>
              <a:gd name="connsiteX14" fmla="*/ 100026 w 229566"/>
              <a:gd name="connsiteY1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66" h="3276600">
                <a:moveTo>
                  <a:pt x="229566" y="3276600"/>
                </a:moveTo>
                <a:cubicBezTo>
                  <a:pt x="211786" y="3232150"/>
                  <a:pt x="194006" y="3187700"/>
                  <a:pt x="183846" y="3147060"/>
                </a:cubicBezTo>
                <a:cubicBezTo>
                  <a:pt x="173686" y="3106420"/>
                  <a:pt x="176226" y="3073400"/>
                  <a:pt x="168606" y="3032760"/>
                </a:cubicBezTo>
                <a:cubicBezTo>
                  <a:pt x="160986" y="2992120"/>
                  <a:pt x="150826" y="2951480"/>
                  <a:pt x="138126" y="2903220"/>
                </a:cubicBezTo>
                <a:cubicBezTo>
                  <a:pt x="125426" y="2854960"/>
                  <a:pt x="106376" y="2786380"/>
                  <a:pt x="92406" y="2743200"/>
                </a:cubicBezTo>
                <a:cubicBezTo>
                  <a:pt x="78436" y="2700020"/>
                  <a:pt x="60656" y="2705100"/>
                  <a:pt x="54306" y="2644140"/>
                </a:cubicBezTo>
                <a:cubicBezTo>
                  <a:pt x="47956" y="2583180"/>
                  <a:pt x="54306" y="2377440"/>
                  <a:pt x="54306" y="2377440"/>
                </a:cubicBezTo>
                <a:cubicBezTo>
                  <a:pt x="54306" y="2306320"/>
                  <a:pt x="46686" y="2302510"/>
                  <a:pt x="54306" y="2217420"/>
                </a:cubicBezTo>
                <a:cubicBezTo>
                  <a:pt x="61926" y="2132330"/>
                  <a:pt x="93676" y="1958340"/>
                  <a:pt x="100026" y="1866900"/>
                </a:cubicBezTo>
                <a:cubicBezTo>
                  <a:pt x="106376" y="1775460"/>
                  <a:pt x="92406" y="1748790"/>
                  <a:pt x="92406" y="1668780"/>
                </a:cubicBezTo>
                <a:cubicBezTo>
                  <a:pt x="92406" y="1588770"/>
                  <a:pt x="96216" y="1513840"/>
                  <a:pt x="100026" y="1386840"/>
                </a:cubicBezTo>
                <a:cubicBezTo>
                  <a:pt x="103836" y="1259840"/>
                  <a:pt x="106376" y="1042670"/>
                  <a:pt x="115266" y="906780"/>
                </a:cubicBezTo>
                <a:cubicBezTo>
                  <a:pt x="124156" y="770890"/>
                  <a:pt x="172416" y="676910"/>
                  <a:pt x="153366" y="571500"/>
                </a:cubicBezTo>
                <a:cubicBezTo>
                  <a:pt x="134316" y="466090"/>
                  <a:pt x="9856" y="369570"/>
                  <a:pt x="966" y="274320"/>
                </a:cubicBezTo>
                <a:cubicBezTo>
                  <a:pt x="-7924" y="179070"/>
                  <a:pt x="46051" y="89535"/>
                  <a:pt x="10002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46B3E3-57E3-432C-8AA0-31EE8EE3C611}"/>
              </a:ext>
            </a:extLst>
          </p:cNvPr>
          <p:cNvSpPr/>
          <p:nvPr/>
        </p:nvSpPr>
        <p:spPr>
          <a:xfrm>
            <a:off x="7518400" y="5643880"/>
            <a:ext cx="302285" cy="1000760"/>
          </a:xfrm>
          <a:custGeom>
            <a:avLst/>
            <a:gdLst>
              <a:gd name="connsiteX0" fmla="*/ 0 w 302285"/>
              <a:gd name="connsiteY0" fmla="*/ 0 h 1000760"/>
              <a:gd name="connsiteX1" fmla="*/ 76200 w 302285"/>
              <a:gd name="connsiteY1" fmla="*/ 81280 h 1000760"/>
              <a:gd name="connsiteX2" fmla="*/ 121920 w 302285"/>
              <a:gd name="connsiteY2" fmla="*/ 152400 h 1000760"/>
              <a:gd name="connsiteX3" fmla="*/ 86360 w 302285"/>
              <a:gd name="connsiteY3" fmla="*/ 223520 h 1000760"/>
              <a:gd name="connsiteX4" fmla="*/ 162560 w 302285"/>
              <a:gd name="connsiteY4" fmla="*/ 269240 h 1000760"/>
              <a:gd name="connsiteX5" fmla="*/ 213360 w 302285"/>
              <a:gd name="connsiteY5" fmla="*/ 381000 h 1000760"/>
              <a:gd name="connsiteX6" fmla="*/ 198120 w 302285"/>
              <a:gd name="connsiteY6" fmla="*/ 508000 h 1000760"/>
              <a:gd name="connsiteX7" fmla="*/ 274320 w 302285"/>
              <a:gd name="connsiteY7" fmla="*/ 589280 h 1000760"/>
              <a:gd name="connsiteX8" fmla="*/ 299720 w 302285"/>
              <a:gd name="connsiteY8" fmla="*/ 670560 h 1000760"/>
              <a:gd name="connsiteX9" fmla="*/ 218440 w 302285"/>
              <a:gd name="connsiteY9" fmla="*/ 741680 h 1000760"/>
              <a:gd name="connsiteX10" fmla="*/ 157480 w 302285"/>
              <a:gd name="connsiteY10" fmla="*/ 873760 h 1000760"/>
              <a:gd name="connsiteX11" fmla="*/ 142240 w 302285"/>
              <a:gd name="connsiteY11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85" h="1000760">
                <a:moveTo>
                  <a:pt x="0" y="0"/>
                </a:moveTo>
                <a:cubicBezTo>
                  <a:pt x="27940" y="27940"/>
                  <a:pt x="55880" y="55880"/>
                  <a:pt x="76200" y="81280"/>
                </a:cubicBezTo>
                <a:cubicBezTo>
                  <a:pt x="96520" y="106680"/>
                  <a:pt x="120227" y="128693"/>
                  <a:pt x="121920" y="152400"/>
                </a:cubicBezTo>
                <a:cubicBezTo>
                  <a:pt x="123613" y="176107"/>
                  <a:pt x="79587" y="204047"/>
                  <a:pt x="86360" y="223520"/>
                </a:cubicBezTo>
                <a:cubicBezTo>
                  <a:pt x="93133" y="242993"/>
                  <a:pt x="141393" y="242993"/>
                  <a:pt x="162560" y="269240"/>
                </a:cubicBezTo>
                <a:cubicBezTo>
                  <a:pt x="183727" y="295487"/>
                  <a:pt x="207433" y="341207"/>
                  <a:pt x="213360" y="381000"/>
                </a:cubicBezTo>
                <a:cubicBezTo>
                  <a:pt x="219287" y="420793"/>
                  <a:pt x="187960" y="473287"/>
                  <a:pt x="198120" y="508000"/>
                </a:cubicBezTo>
                <a:cubicBezTo>
                  <a:pt x="208280" y="542713"/>
                  <a:pt x="257387" y="562187"/>
                  <a:pt x="274320" y="589280"/>
                </a:cubicBezTo>
                <a:cubicBezTo>
                  <a:pt x="291253" y="616373"/>
                  <a:pt x="309033" y="645160"/>
                  <a:pt x="299720" y="670560"/>
                </a:cubicBezTo>
                <a:cubicBezTo>
                  <a:pt x="290407" y="695960"/>
                  <a:pt x="242147" y="707813"/>
                  <a:pt x="218440" y="741680"/>
                </a:cubicBezTo>
                <a:cubicBezTo>
                  <a:pt x="194733" y="775547"/>
                  <a:pt x="170180" y="830580"/>
                  <a:pt x="157480" y="873760"/>
                </a:cubicBezTo>
                <a:cubicBezTo>
                  <a:pt x="144780" y="916940"/>
                  <a:pt x="143510" y="958850"/>
                  <a:pt x="142240" y="100076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C389BA-E4BB-411E-B3CD-3090B78B1D4A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9F1593-2E60-4071-8F6B-9585A85B42D1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6F9E9D-E34F-4864-97D7-B1F01999D17E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773135-3B73-4727-B4C2-8663185E5827}"/>
              </a:ext>
            </a:extLst>
          </p:cNvPr>
          <p:cNvSpPr txBox="1"/>
          <p:nvPr/>
        </p:nvSpPr>
        <p:spPr>
          <a:xfrm rot="1812000">
            <a:off x="6179118" y="535672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PROFESIONALUMAS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094A5E-4A77-4AA7-9180-5D0FC9024DB6}"/>
              </a:ext>
            </a:extLst>
          </p:cNvPr>
          <p:cNvSpPr/>
          <p:nvPr/>
        </p:nvSpPr>
        <p:spPr>
          <a:xfrm>
            <a:off x="8173039" y="5646656"/>
            <a:ext cx="263951" cy="367645"/>
          </a:xfrm>
          <a:custGeom>
            <a:avLst/>
            <a:gdLst>
              <a:gd name="connsiteX0" fmla="*/ 263951 w 263951"/>
              <a:gd name="connsiteY0" fmla="*/ 367645 h 367645"/>
              <a:gd name="connsiteX1" fmla="*/ 197963 w 263951"/>
              <a:gd name="connsiteY1" fmla="*/ 179109 h 367645"/>
              <a:gd name="connsiteX2" fmla="*/ 150829 w 263951"/>
              <a:gd name="connsiteY2" fmla="*/ 94268 h 367645"/>
              <a:gd name="connsiteX3" fmla="*/ 0 w 263951"/>
              <a:gd name="connsiteY3" fmla="*/ 0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51" h="367645">
                <a:moveTo>
                  <a:pt x="263951" y="367645"/>
                </a:moveTo>
                <a:cubicBezTo>
                  <a:pt x="240384" y="296158"/>
                  <a:pt x="216817" y="224672"/>
                  <a:pt x="197963" y="179109"/>
                </a:cubicBezTo>
                <a:cubicBezTo>
                  <a:pt x="179109" y="133546"/>
                  <a:pt x="183823" y="124119"/>
                  <a:pt x="150829" y="94268"/>
                </a:cubicBezTo>
                <a:cubicBezTo>
                  <a:pt x="117835" y="64416"/>
                  <a:pt x="58917" y="32208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FB2F0A7-9BC2-4643-94BC-0EE68F765722}"/>
              </a:ext>
            </a:extLst>
          </p:cNvPr>
          <p:cNvSpPr/>
          <p:nvPr/>
        </p:nvSpPr>
        <p:spPr>
          <a:xfrm>
            <a:off x="6654009" y="1931670"/>
            <a:ext cx="137316" cy="376499"/>
          </a:xfrm>
          <a:custGeom>
            <a:avLst/>
            <a:gdLst>
              <a:gd name="connsiteX0" fmla="*/ 55401 w 137316"/>
              <a:gd name="connsiteY0" fmla="*/ 394335 h 394335"/>
              <a:gd name="connsiteX1" fmla="*/ 156 w 137316"/>
              <a:gd name="connsiteY1" fmla="*/ 255270 h 394335"/>
              <a:gd name="connsiteX2" fmla="*/ 70641 w 137316"/>
              <a:gd name="connsiteY2" fmla="*/ 66675 h 394335"/>
              <a:gd name="connsiteX3" fmla="*/ 137316 w 137316"/>
              <a:gd name="connsiteY3" fmla="*/ 0 h 3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16" h="394335">
                <a:moveTo>
                  <a:pt x="55401" y="394335"/>
                </a:moveTo>
                <a:cubicBezTo>
                  <a:pt x="26508" y="352107"/>
                  <a:pt x="-2384" y="309880"/>
                  <a:pt x="156" y="255270"/>
                </a:cubicBezTo>
                <a:cubicBezTo>
                  <a:pt x="2696" y="200660"/>
                  <a:pt x="47781" y="109220"/>
                  <a:pt x="70641" y="66675"/>
                </a:cubicBezTo>
                <a:cubicBezTo>
                  <a:pt x="93501" y="24130"/>
                  <a:pt x="115408" y="12065"/>
                  <a:pt x="13731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713249-C2E7-4E34-84D0-9DADC1902347}"/>
              </a:ext>
            </a:extLst>
          </p:cNvPr>
          <p:cNvSpPr/>
          <p:nvPr/>
        </p:nvSpPr>
        <p:spPr>
          <a:xfrm>
            <a:off x="7458158" y="1567815"/>
            <a:ext cx="228867" cy="378739"/>
          </a:xfrm>
          <a:custGeom>
            <a:avLst/>
            <a:gdLst>
              <a:gd name="connsiteX0" fmla="*/ 30397 w 228867"/>
              <a:gd name="connsiteY0" fmla="*/ 398145 h 398145"/>
              <a:gd name="connsiteX1" fmla="*/ 11347 w 228867"/>
              <a:gd name="connsiteY1" fmla="*/ 310515 h 398145"/>
              <a:gd name="connsiteX2" fmla="*/ 17062 w 228867"/>
              <a:gd name="connsiteY2" fmla="*/ 154305 h 398145"/>
              <a:gd name="connsiteX3" fmla="*/ 211372 w 228867"/>
              <a:gd name="connsiteY3" fmla="*/ 99060 h 398145"/>
              <a:gd name="connsiteX4" fmla="*/ 207562 w 228867"/>
              <a:gd name="connsiteY4" fmla="*/ 0 h 3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67" h="398145">
                <a:moveTo>
                  <a:pt x="30397" y="398145"/>
                </a:moveTo>
                <a:cubicBezTo>
                  <a:pt x="21983" y="374650"/>
                  <a:pt x="13569" y="351155"/>
                  <a:pt x="11347" y="310515"/>
                </a:cubicBezTo>
                <a:cubicBezTo>
                  <a:pt x="9124" y="269875"/>
                  <a:pt x="-16276" y="189547"/>
                  <a:pt x="17062" y="154305"/>
                </a:cubicBezTo>
                <a:cubicBezTo>
                  <a:pt x="50400" y="119062"/>
                  <a:pt x="179622" y="124777"/>
                  <a:pt x="211372" y="99060"/>
                </a:cubicBezTo>
                <a:cubicBezTo>
                  <a:pt x="243122" y="73343"/>
                  <a:pt x="225342" y="36671"/>
                  <a:pt x="20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ECCFCB-69F1-4236-9CDD-93CCC376F758}"/>
              </a:ext>
            </a:extLst>
          </p:cNvPr>
          <p:cNvSpPr txBox="1"/>
          <p:nvPr/>
        </p:nvSpPr>
        <p:spPr>
          <a:xfrm rot="865122">
            <a:off x="6519276" y="472881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PAŽANGUMAS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DBE03C-5D9F-425E-8FE8-1A0457A7C3EA}"/>
              </a:ext>
            </a:extLst>
          </p:cNvPr>
          <p:cNvSpPr/>
          <p:nvPr/>
        </p:nvSpPr>
        <p:spPr>
          <a:xfrm>
            <a:off x="8001000" y="4709160"/>
            <a:ext cx="721360" cy="843280"/>
          </a:xfrm>
          <a:custGeom>
            <a:avLst/>
            <a:gdLst>
              <a:gd name="connsiteX0" fmla="*/ 721360 w 721360"/>
              <a:gd name="connsiteY0" fmla="*/ 843280 h 843280"/>
              <a:gd name="connsiteX1" fmla="*/ 655320 w 721360"/>
              <a:gd name="connsiteY1" fmla="*/ 756920 h 843280"/>
              <a:gd name="connsiteX2" fmla="*/ 553720 w 721360"/>
              <a:gd name="connsiteY2" fmla="*/ 701040 h 843280"/>
              <a:gd name="connsiteX3" fmla="*/ 467360 w 721360"/>
              <a:gd name="connsiteY3" fmla="*/ 655320 h 843280"/>
              <a:gd name="connsiteX4" fmla="*/ 441960 w 721360"/>
              <a:gd name="connsiteY4" fmla="*/ 604520 h 843280"/>
              <a:gd name="connsiteX5" fmla="*/ 355600 w 721360"/>
              <a:gd name="connsiteY5" fmla="*/ 533400 h 843280"/>
              <a:gd name="connsiteX6" fmla="*/ 269240 w 721360"/>
              <a:gd name="connsiteY6" fmla="*/ 487680 h 843280"/>
              <a:gd name="connsiteX7" fmla="*/ 223520 w 721360"/>
              <a:gd name="connsiteY7" fmla="*/ 441960 h 843280"/>
              <a:gd name="connsiteX8" fmla="*/ 172720 w 721360"/>
              <a:gd name="connsiteY8" fmla="*/ 325120 h 843280"/>
              <a:gd name="connsiteX9" fmla="*/ 167640 w 721360"/>
              <a:gd name="connsiteY9" fmla="*/ 279400 h 843280"/>
              <a:gd name="connsiteX10" fmla="*/ 121920 w 721360"/>
              <a:gd name="connsiteY10" fmla="*/ 243840 h 843280"/>
              <a:gd name="connsiteX11" fmla="*/ 142240 w 721360"/>
              <a:gd name="connsiteY11" fmla="*/ 167640 h 843280"/>
              <a:gd name="connsiteX12" fmla="*/ 167640 w 721360"/>
              <a:gd name="connsiteY12" fmla="*/ 106680 h 843280"/>
              <a:gd name="connsiteX13" fmla="*/ 86360 w 721360"/>
              <a:gd name="connsiteY13" fmla="*/ 55880 h 843280"/>
              <a:gd name="connsiteX14" fmla="*/ 0 w 721360"/>
              <a:gd name="connsiteY14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360" h="843280">
                <a:moveTo>
                  <a:pt x="721360" y="843280"/>
                </a:moveTo>
                <a:cubicBezTo>
                  <a:pt x="702310" y="811953"/>
                  <a:pt x="683260" y="780627"/>
                  <a:pt x="655320" y="756920"/>
                </a:cubicBezTo>
                <a:cubicBezTo>
                  <a:pt x="627380" y="733213"/>
                  <a:pt x="585047" y="717973"/>
                  <a:pt x="553720" y="701040"/>
                </a:cubicBezTo>
                <a:cubicBezTo>
                  <a:pt x="522393" y="684107"/>
                  <a:pt x="485987" y="671407"/>
                  <a:pt x="467360" y="655320"/>
                </a:cubicBezTo>
                <a:cubicBezTo>
                  <a:pt x="448733" y="639233"/>
                  <a:pt x="460587" y="624840"/>
                  <a:pt x="441960" y="604520"/>
                </a:cubicBezTo>
                <a:cubicBezTo>
                  <a:pt x="423333" y="584200"/>
                  <a:pt x="384387" y="552873"/>
                  <a:pt x="355600" y="533400"/>
                </a:cubicBezTo>
                <a:cubicBezTo>
                  <a:pt x="326813" y="513927"/>
                  <a:pt x="291253" y="502920"/>
                  <a:pt x="269240" y="487680"/>
                </a:cubicBezTo>
                <a:cubicBezTo>
                  <a:pt x="247227" y="472440"/>
                  <a:pt x="239607" y="469053"/>
                  <a:pt x="223520" y="441960"/>
                </a:cubicBezTo>
                <a:cubicBezTo>
                  <a:pt x="207433" y="414867"/>
                  <a:pt x="182033" y="352213"/>
                  <a:pt x="172720" y="325120"/>
                </a:cubicBezTo>
                <a:cubicBezTo>
                  <a:pt x="163407" y="298027"/>
                  <a:pt x="176107" y="292947"/>
                  <a:pt x="167640" y="279400"/>
                </a:cubicBezTo>
                <a:cubicBezTo>
                  <a:pt x="159173" y="265853"/>
                  <a:pt x="126153" y="262467"/>
                  <a:pt x="121920" y="243840"/>
                </a:cubicBezTo>
                <a:cubicBezTo>
                  <a:pt x="117687" y="225213"/>
                  <a:pt x="134620" y="190500"/>
                  <a:pt x="142240" y="167640"/>
                </a:cubicBezTo>
                <a:cubicBezTo>
                  <a:pt x="149860" y="144780"/>
                  <a:pt x="176953" y="125307"/>
                  <a:pt x="167640" y="106680"/>
                </a:cubicBezTo>
                <a:cubicBezTo>
                  <a:pt x="158327" y="88053"/>
                  <a:pt x="114300" y="73660"/>
                  <a:pt x="86360" y="55880"/>
                </a:cubicBezTo>
                <a:cubicBezTo>
                  <a:pt x="58420" y="38100"/>
                  <a:pt x="29210" y="1905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9DE41D1-93D0-4D29-8CE0-87E283DFA110}"/>
              </a:ext>
            </a:extLst>
          </p:cNvPr>
          <p:cNvSpPr/>
          <p:nvPr/>
        </p:nvSpPr>
        <p:spPr>
          <a:xfrm>
            <a:off x="6787583" y="2581275"/>
            <a:ext cx="87562" cy="211455"/>
          </a:xfrm>
          <a:custGeom>
            <a:avLst/>
            <a:gdLst>
              <a:gd name="connsiteX0" fmla="*/ 9457 w 87562"/>
              <a:gd name="connsiteY0" fmla="*/ 211455 h 211455"/>
              <a:gd name="connsiteX1" fmla="*/ 3742 w 87562"/>
              <a:gd name="connsiteY1" fmla="*/ 135255 h 211455"/>
              <a:gd name="connsiteX2" fmla="*/ 58987 w 87562"/>
              <a:gd name="connsiteY2" fmla="*/ 76200 h 211455"/>
              <a:gd name="connsiteX3" fmla="*/ 87562 w 87562"/>
              <a:gd name="connsiteY3" fmla="*/ 0 h 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2" h="211455">
                <a:moveTo>
                  <a:pt x="9457" y="211455"/>
                </a:moveTo>
                <a:cubicBezTo>
                  <a:pt x="2472" y="184626"/>
                  <a:pt x="-4513" y="157797"/>
                  <a:pt x="3742" y="135255"/>
                </a:cubicBezTo>
                <a:cubicBezTo>
                  <a:pt x="11997" y="112713"/>
                  <a:pt x="45017" y="98742"/>
                  <a:pt x="58987" y="76200"/>
                </a:cubicBezTo>
                <a:cubicBezTo>
                  <a:pt x="72957" y="53657"/>
                  <a:pt x="80259" y="26828"/>
                  <a:pt x="8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3E23444-B12F-4071-BF3F-6F27E61E87E9}"/>
              </a:ext>
            </a:extLst>
          </p:cNvPr>
          <p:cNvSpPr/>
          <p:nvPr/>
        </p:nvSpPr>
        <p:spPr>
          <a:xfrm>
            <a:off x="7711440" y="2253615"/>
            <a:ext cx="491490" cy="358761"/>
          </a:xfrm>
          <a:custGeom>
            <a:avLst/>
            <a:gdLst>
              <a:gd name="connsiteX0" fmla="*/ 0 w 491490"/>
              <a:gd name="connsiteY0" fmla="*/ 352425 h 358761"/>
              <a:gd name="connsiteX1" fmla="*/ 207645 w 491490"/>
              <a:gd name="connsiteY1" fmla="*/ 323850 h 358761"/>
              <a:gd name="connsiteX2" fmla="*/ 354330 w 491490"/>
              <a:gd name="connsiteY2" fmla="*/ 83820 h 358761"/>
              <a:gd name="connsiteX3" fmla="*/ 491490 w 491490"/>
              <a:gd name="connsiteY3" fmla="*/ 0 h 3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" h="358761">
                <a:moveTo>
                  <a:pt x="0" y="352425"/>
                </a:moveTo>
                <a:cubicBezTo>
                  <a:pt x="74295" y="360521"/>
                  <a:pt x="148590" y="368618"/>
                  <a:pt x="207645" y="323850"/>
                </a:cubicBezTo>
                <a:cubicBezTo>
                  <a:pt x="266700" y="279082"/>
                  <a:pt x="307023" y="137795"/>
                  <a:pt x="354330" y="83820"/>
                </a:cubicBezTo>
                <a:cubicBezTo>
                  <a:pt x="401637" y="29845"/>
                  <a:pt x="446563" y="14922"/>
                  <a:pt x="49149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C95D441-8EBC-492F-952C-2A7BBA25DC3E}"/>
              </a:ext>
            </a:extLst>
          </p:cNvPr>
          <p:cNvSpPr/>
          <p:nvPr/>
        </p:nvSpPr>
        <p:spPr>
          <a:xfrm>
            <a:off x="6287617" y="2555240"/>
            <a:ext cx="1479703" cy="1905000"/>
          </a:xfrm>
          <a:custGeom>
            <a:avLst/>
            <a:gdLst>
              <a:gd name="connsiteX0" fmla="*/ 285903 w 1479703"/>
              <a:gd name="connsiteY0" fmla="*/ 1905000 h 1905000"/>
              <a:gd name="connsiteX1" fmla="*/ 148743 w 1479703"/>
              <a:gd name="connsiteY1" fmla="*/ 1854200 h 1905000"/>
              <a:gd name="connsiteX2" fmla="*/ 47143 w 1479703"/>
              <a:gd name="connsiteY2" fmla="*/ 1762760 h 1905000"/>
              <a:gd name="connsiteX3" fmla="*/ 1423 w 1479703"/>
              <a:gd name="connsiteY3" fmla="*/ 1539240 h 1905000"/>
              <a:gd name="connsiteX4" fmla="*/ 11583 w 1479703"/>
              <a:gd name="connsiteY4" fmla="*/ 1346200 h 1905000"/>
              <a:gd name="connsiteX5" fmla="*/ 11583 w 1479703"/>
              <a:gd name="connsiteY5" fmla="*/ 960120 h 1905000"/>
              <a:gd name="connsiteX6" fmla="*/ 11583 w 1479703"/>
              <a:gd name="connsiteY6" fmla="*/ 878840 h 1905000"/>
              <a:gd name="connsiteX7" fmla="*/ 6503 w 1479703"/>
              <a:gd name="connsiteY7" fmla="*/ 695960 h 1905000"/>
              <a:gd name="connsiteX8" fmla="*/ 92863 w 1479703"/>
              <a:gd name="connsiteY8" fmla="*/ 574040 h 1905000"/>
              <a:gd name="connsiteX9" fmla="*/ 189383 w 1479703"/>
              <a:gd name="connsiteY9" fmla="*/ 477520 h 1905000"/>
              <a:gd name="connsiteX10" fmla="*/ 382423 w 1479703"/>
              <a:gd name="connsiteY10" fmla="*/ 264160 h 1905000"/>
              <a:gd name="connsiteX11" fmla="*/ 880263 w 1479703"/>
              <a:gd name="connsiteY11" fmla="*/ 208280 h 1905000"/>
              <a:gd name="connsiteX12" fmla="*/ 1240943 w 1479703"/>
              <a:gd name="connsiteY12" fmla="*/ 167640 h 1905000"/>
              <a:gd name="connsiteX13" fmla="*/ 1479703 w 1479703"/>
              <a:gd name="connsiteY1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9703" h="1905000">
                <a:moveTo>
                  <a:pt x="285903" y="1905000"/>
                </a:moveTo>
                <a:cubicBezTo>
                  <a:pt x="237219" y="1891453"/>
                  <a:pt x="188536" y="1877907"/>
                  <a:pt x="148743" y="1854200"/>
                </a:cubicBezTo>
                <a:cubicBezTo>
                  <a:pt x="108950" y="1830493"/>
                  <a:pt x="71696" y="1815253"/>
                  <a:pt x="47143" y="1762760"/>
                </a:cubicBezTo>
                <a:cubicBezTo>
                  <a:pt x="22590" y="1710267"/>
                  <a:pt x="7350" y="1608667"/>
                  <a:pt x="1423" y="1539240"/>
                </a:cubicBezTo>
                <a:cubicBezTo>
                  <a:pt x="-4504" y="1469813"/>
                  <a:pt x="9890" y="1442720"/>
                  <a:pt x="11583" y="1346200"/>
                </a:cubicBezTo>
                <a:cubicBezTo>
                  <a:pt x="13276" y="1249680"/>
                  <a:pt x="11583" y="960120"/>
                  <a:pt x="11583" y="960120"/>
                </a:cubicBezTo>
                <a:cubicBezTo>
                  <a:pt x="11583" y="882227"/>
                  <a:pt x="12430" y="922867"/>
                  <a:pt x="11583" y="878840"/>
                </a:cubicBezTo>
                <a:cubicBezTo>
                  <a:pt x="10736" y="834813"/>
                  <a:pt x="-7044" y="746760"/>
                  <a:pt x="6503" y="695960"/>
                </a:cubicBezTo>
                <a:cubicBezTo>
                  <a:pt x="20050" y="645160"/>
                  <a:pt x="62383" y="610447"/>
                  <a:pt x="92863" y="574040"/>
                </a:cubicBezTo>
                <a:cubicBezTo>
                  <a:pt x="123343" y="537633"/>
                  <a:pt x="141123" y="529167"/>
                  <a:pt x="189383" y="477520"/>
                </a:cubicBezTo>
                <a:cubicBezTo>
                  <a:pt x="237643" y="425873"/>
                  <a:pt x="267276" y="309033"/>
                  <a:pt x="382423" y="264160"/>
                </a:cubicBezTo>
                <a:cubicBezTo>
                  <a:pt x="497570" y="219287"/>
                  <a:pt x="880263" y="208280"/>
                  <a:pt x="880263" y="208280"/>
                </a:cubicBezTo>
                <a:cubicBezTo>
                  <a:pt x="1023350" y="192193"/>
                  <a:pt x="1141036" y="202353"/>
                  <a:pt x="1240943" y="167640"/>
                </a:cubicBezTo>
                <a:cubicBezTo>
                  <a:pt x="1340850" y="132927"/>
                  <a:pt x="1410276" y="66463"/>
                  <a:pt x="1479703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0BA8BC6-5C95-476F-8626-BF7BED9B9145}"/>
              </a:ext>
            </a:extLst>
          </p:cNvPr>
          <p:cNvSpPr/>
          <p:nvPr/>
        </p:nvSpPr>
        <p:spPr>
          <a:xfrm>
            <a:off x="6240502" y="1707388"/>
            <a:ext cx="1848832" cy="2931736"/>
          </a:xfrm>
          <a:custGeom>
            <a:avLst/>
            <a:gdLst>
              <a:gd name="connsiteX0" fmla="*/ 189714 w 1848832"/>
              <a:gd name="connsiteY0" fmla="*/ 2931736 h 2931736"/>
              <a:gd name="connsiteX1" fmla="*/ 67166 w 1848832"/>
              <a:gd name="connsiteY1" fmla="*/ 2752627 h 2931736"/>
              <a:gd name="connsiteX2" fmla="*/ 10605 w 1848832"/>
              <a:gd name="connsiteY2" fmla="*/ 2573518 h 2931736"/>
              <a:gd name="connsiteX3" fmla="*/ 1178 w 1848832"/>
              <a:gd name="connsiteY3" fmla="*/ 2422689 h 2931736"/>
              <a:gd name="connsiteX4" fmla="*/ 1178 w 1848832"/>
              <a:gd name="connsiteY4" fmla="*/ 2234153 h 2931736"/>
              <a:gd name="connsiteX5" fmla="*/ 10605 w 1848832"/>
              <a:gd name="connsiteY5" fmla="*/ 2055044 h 2931736"/>
              <a:gd name="connsiteX6" fmla="*/ 10605 w 1848832"/>
              <a:gd name="connsiteY6" fmla="*/ 1753386 h 2931736"/>
              <a:gd name="connsiteX7" fmla="*/ 29458 w 1848832"/>
              <a:gd name="connsiteY7" fmla="*/ 1593130 h 2931736"/>
              <a:gd name="connsiteX8" fmla="*/ 29458 w 1848832"/>
              <a:gd name="connsiteY8" fmla="*/ 1498862 h 2931736"/>
              <a:gd name="connsiteX9" fmla="*/ 104873 w 1848832"/>
              <a:gd name="connsiteY9" fmla="*/ 1357460 h 2931736"/>
              <a:gd name="connsiteX10" fmla="*/ 161434 w 1848832"/>
              <a:gd name="connsiteY10" fmla="*/ 1008668 h 2931736"/>
              <a:gd name="connsiteX11" fmla="*/ 283982 w 1848832"/>
              <a:gd name="connsiteY11" fmla="*/ 791852 h 2931736"/>
              <a:gd name="connsiteX12" fmla="*/ 519652 w 1848832"/>
              <a:gd name="connsiteY12" fmla="*/ 556182 h 2931736"/>
              <a:gd name="connsiteX13" fmla="*/ 764749 w 1848832"/>
              <a:gd name="connsiteY13" fmla="*/ 452487 h 2931736"/>
              <a:gd name="connsiteX14" fmla="*/ 1320931 w 1848832"/>
              <a:gd name="connsiteY14" fmla="*/ 216817 h 2931736"/>
              <a:gd name="connsiteX15" fmla="*/ 1848832 w 1848832"/>
              <a:gd name="connsiteY15" fmla="*/ 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8832" h="2931736">
                <a:moveTo>
                  <a:pt x="189714" y="2931736"/>
                </a:moveTo>
                <a:cubicBezTo>
                  <a:pt x="143365" y="2872033"/>
                  <a:pt x="97017" y="2812330"/>
                  <a:pt x="67166" y="2752627"/>
                </a:cubicBezTo>
                <a:cubicBezTo>
                  <a:pt x="37315" y="2692924"/>
                  <a:pt x="21603" y="2628508"/>
                  <a:pt x="10605" y="2573518"/>
                </a:cubicBezTo>
                <a:cubicBezTo>
                  <a:pt x="-393" y="2518528"/>
                  <a:pt x="2749" y="2479250"/>
                  <a:pt x="1178" y="2422689"/>
                </a:cubicBezTo>
                <a:cubicBezTo>
                  <a:pt x="-393" y="2366128"/>
                  <a:pt x="-393" y="2295427"/>
                  <a:pt x="1178" y="2234153"/>
                </a:cubicBezTo>
                <a:cubicBezTo>
                  <a:pt x="2749" y="2172879"/>
                  <a:pt x="9034" y="2135172"/>
                  <a:pt x="10605" y="2055044"/>
                </a:cubicBezTo>
                <a:cubicBezTo>
                  <a:pt x="12176" y="1974916"/>
                  <a:pt x="7463" y="1830372"/>
                  <a:pt x="10605" y="1753386"/>
                </a:cubicBezTo>
                <a:cubicBezTo>
                  <a:pt x="13747" y="1676400"/>
                  <a:pt x="26316" y="1635551"/>
                  <a:pt x="29458" y="1593130"/>
                </a:cubicBezTo>
                <a:cubicBezTo>
                  <a:pt x="32600" y="1550709"/>
                  <a:pt x="16889" y="1538140"/>
                  <a:pt x="29458" y="1498862"/>
                </a:cubicBezTo>
                <a:cubicBezTo>
                  <a:pt x="42027" y="1459584"/>
                  <a:pt x="82877" y="1439159"/>
                  <a:pt x="104873" y="1357460"/>
                </a:cubicBezTo>
                <a:cubicBezTo>
                  <a:pt x="126869" y="1275761"/>
                  <a:pt x="131583" y="1102936"/>
                  <a:pt x="161434" y="1008668"/>
                </a:cubicBezTo>
                <a:cubicBezTo>
                  <a:pt x="191285" y="914400"/>
                  <a:pt x="224279" y="867266"/>
                  <a:pt x="283982" y="791852"/>
                </a:cubicBezTo>
                <a:cubicBezTo>
                  <a:pt x="343685" y="716438"/>
                  <a:pt x="439524" y="612743"/>
                  <a:pt x="519652" y="556182"/>
                </a:cubicBezTo>
                <a:cubicBezTo>
                  <a:pt x="599780" y="499621"/>
                  <a:pt x="764749" y="452487"/>
                  <a:pt x="764749" y="452487"/>
                </a:cubicBezTo>
                <a:lnTo>
                  <a:pt x="1320931" y="216817"/>
                </a:lnTo>
                <a:lnTo>
                  <a:pt x="1848832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B3125A-51CC-4C09-8611-C25077E201F3}"/>
              </a:ext>
            </a:extLst>
          </p:cNvPr>
          <p:cNvSpPr txBox="1"/>
          <p:nvPr/>
        </p:nvSpPr>
        <p:spPr>
          <a:xfrm rot="834110">
            <a:off x="6805854" y="447463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TVARUMAS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2EF1773-0E37-41D4-9953-DF09959C4BCF}"/>
              </a:ext>
            </a:extLst>
          </p:cNvPr>
          <p:cNvSpPr/>
          <p:nvPr/>
        </p:nvSpPr>
        <p:spPr>
          <a:xfrm>
            <a:off x="8054340" y="4251307"/>
            <a:ext cx="1775460" cy="1166513"/>
          </a:xfrm>
          <a:custGeom>
            <a:avLst/>
            <a:gdLst>
              <a:gd name="connsiteX0" fmla="*/ 1775460 w 1775460"/>
              <a:gd name="connsiteY0" fmla="*/ 1166513 h 1166513"/>
              <a:gd name="connsiteX1" fmla="*/ 1645920 w 1775460"/>
              <a:gd name="connsiteY1" fmla="*/ 1029353 h 1166513"/>
              <a:gd name="connsiteX2" fmla="*/ 1546860 w 1775460"/>
              <a:gd name="connsiteY2" fmla="*/ 907433 h 1166513"/>
              <a:gd name="connsiteX3" fmla="*/ 1424940 w 1775460"/>
              <a:gd name="connsiteY3" fmla="*/ 777893 h 1166513"/>
              <a:gd name="connsiteX4" fmla="*/ 1371600 w 1775460"/>
              <a:gd name="connsiteY4" fmla="*/ 610253 h 1166513"/>
              <a:gd name="connsiteX5" fmla="*/ 1272540 w 1775460"/>
              <a:gd name="connsiteY5" fmla="*/ 549293 h 1166513"/>
              <a:gd name="connsiteX6" fmla="*/ 1074420 w 1775460"/>
              <a:gd name="connsiteY6" fmla="*/ 457853 h 1166513"/>
              <a:gd name="connsiteX7" fmla="*/ 876300 w 1775460"/>
              <a:gd name="connsiteY7" fmla="*/ 381653 h 1166513"/>
              <a:gd name="connsiteX8" fmla="*/ 701040 w 1775460"/>
              <a:gd name="connsiteY8" fmla="*/ 198773 h 1166513"/>
              <a:gd name="connsiteX9" fmla="*/ 434340 w 1775460"/>
              <a:gd name="connsiteY9" fmla="*/ 76853 h 1166513"/>
              <a:gd name="connsiteX10" fmla="*/ 243840 w 1775460"/>
              <a:gd name="connsiteY10" fmla="*/ 653 h 1166513"/>
              <a:gd name="connsiteX11" fmla="*/ 0 w 1775460"/>
              <a:gd name="connsiteY11" fmla="*/ 46373 h 116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5460" h="1166513">
                <a:moveTo>
                  <a:pt x="1775460" y="1166513"/>
                </a:moveTo>
                <a:cubicBezTo>
                  <a:pt x="1729740" y="1119523"/>
                  <a:pt x="1684020" y="1072533"/>
                  <a:pt x="1645920" y="1029353"/>
                </a:cubicBezTo>
                <a:cubicBezTo>
                  <a:pt x="1607820" y="986173"/>
                  <a:pt x="1583690" y="949343"/>
                  <a:pt x="1546860" y="907433"/>
                </a:cubicBezTo>
                <a:cubicBezTo>
                  <a:pt x="1510030" y="865523"/>
                  <a:pt x="1454150" y="827423"/>
                  <a:pt x="1424940" y="777893"/>
                </a:cubicBezTo>
                <a:cubicBezTo>
                  <a:pt x="1395730" y="728363"/>
                  <a:pt x="1397000" y="648353"/>
                  <a:pt x="1371600" y="610253"/>
                </a:cubicBezTo>
                <a:cubicBezTo>
                  <a:pt x="1346200" y="572153"/>
                  <a:pt x="1322070" y="574693"/>
                  <a:pt x="1272540" y="549293"/>
                </a:cubicBezTo>
                <a:cubicBezTo>
                  <a:pt x="1223010" y="523893"/>
                  <a:pt x="1140460" y="485793"/>
                  <a:pt x="1074420" y="457853"/>
                </a:cubicBezTo>
                <a:cubicBezTo>
                  <a:pt x="1008380" y="429913"/>
                  <a:pt x="938530" y="424833"/>
                  <a:pt x="876300" y="381653"/>
                </a:cubicBezTo>
                <a:cubicBezTo>
                  <a:pt x="814070" y="338473"/>
                  <a:pt x="774700" y="249573"/>
                  <a:pt x="701040" y="198773"/>
                </a:cubicBezTo>
                <a:cubicBezTo>
                  <a:pt x="627380" y="147973"/>
                  <a:pt x="510540" y="109873"/>
                  <a:pt x="434340" y="76853"/>
                </a:cubicBezTo>
                <a:cubicBezTo>
                  <a:pt x="358140" y="43833"/>
                  <a:pt x="316230" y="5733"/>
                  <a:pt x="243840" y="653"/>
                </a:cubicBezTo>
                <a:cubicBezTo>
                  <a:pt x="171450" y="-4427"/>
                  <a:pt x="85725" y="20973"/>
                  <a:pt x="0" y="4637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14473E0-E493-41A3-9CF9-1E58AD830A5E}"/>
              </a:ext>
            </a:extLst>
          </p:cNvPr>
          <p:cNvSpPr/>
          <p:nvPr/>
        </p:nvSpPr>
        <p:spPr>
          <a:xfrm>
            <a:off x="7539990" y="2951002"/>
            <a:ext cx="154305" cy="201773"/>
          </a:xfrm>
          <a:custGeom>
            <a:avLst/>
            <a:gdLst>
              <a:gd name="connsiteX0" fmla="*/ 0 w 154305"/>
              <a:gd name="connsiteY0" fmla="*/ 201773 h 201773"/>
              <a:gd name="connsiteX1" fmla="*/ 24765 w 154305"/>
              <a:gd name="connsiteY1" fmla="*/ 121763 h 201773"/>
              <a:gd name="connsiteX2" fmla="*/ 121920 w 154305"/>
              <a:gd name="connsiteY2" fmla="*/ 11273 h 201773"/>
              <a:gd name="connsiteX3" fmla="*/ 154305 w 154305"/>
              <a:gd name="connsiteY3" fmla="*/ 9368 h 20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" h="201773">
                <a:moveTo>
                  <a:pt x="0" y="201773"/>
                </a:moveTo>
                <a:cubicBezTo>
                  <a:pt x="2222" y="177643"/>
                  <a:pt x="4445" y="153513"/>
                  <a:pt x="24765" y="121763"/>
                </a:cubicBezTo>
                <a:cubicBezTo>
                  <a:pt x="45085" y="90013"/>
                  <a:pt x="100330" y="30005"/>
                  <a:pt x="121920" y="11273"/>
                </a:cubicBezTo>
                <a:cubicBezTo>
                  <a:pt x="143510" y="-7459"/>
                  <a:pt x="148907" y="954"/>
                  <a:pt x="154305" y="9368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20A8233-F2D6-4E53-8229-5EA405DBADD1}"/>
              </a:ext>
            </a:extLst>
          </p:cNvPr>
          <p:cNvSpPr/>
          <p:nvPr/>
        </p:nvSpPr>
        <p:spPr>
          <a:xfrm>
            <a:off x="6329592" y="2952292"/>
            <a:ext cx="1938108" cy="1308721"/>
          </a:xfrm>
          <a:custGeom>
            <a:avLst/>
            <a:gdLst>
              <a:gd name="connsiteX0" fmla="*/ 520788 w 1938108"/>
              <a:gd name="connsiteY0" fmla="*/ 1299668 h 1308721"/>
              <a:gd name="connsiteX1" fmla="*/ 276948 w 1938108"/>
              <a:gd name="connsiteY1" fmla="*/ 1292048 h 1308721"/>
              <a:gd name="connsiteX2" fmla="*/ 63588 w 1938108"/>
              <a:gd name="connsiteY2" fmla="*/ 1147268 h 1308721"/>
              <a:gd name="connsiteX3" fmla="*/ 2628 w 1938108"/>
              <a:gd name="connsiteY3" fmla="*/ 1055828 h 1308721"/>
              <a:gd name="connsiteX4" fmla="*/ 10248 w 1938108"/>
              <a:gd name="connsiteY4" fmla="*/ 911048 h 1308721"/>
              <a:gd name="connsiteX5" fmla="*/ 2628 w 1938108"/>
              <a:gd name="connsiteY5" fmla="*/ 834848 h 1308721"/>
              <a:gd name="connsiteX6" fmla="*/ 2628 w 1938108"/>
              <a:gd name="connsiteY6" fmla="*/ 705308 h 1308721"/>
              <a:gd name="connsiteX7" fmla="*/ 2628 w 1938108"/>
              <a:gd name="connsiteY7" fmla="*/ 613868 h 1308721"/>
              <a:gd name="connsiteX8" fmla="*/ 2628 w 1938108"/>
              <a:gd name="connsiteY8" fmla="*/ 484328 h 1308721"/>
              <a:gd name="connsiteX9" fmla="*/ 25488 w 1938108"/>
              <a:gd name="connsiteY9" fmla="*/ 408128 h 1308721"/>
              <a:gd name="connsiteX10" fmla="*/ 101688 w 1938108"/>
              <a:gd name="connsiteY10" fmla="*/ 309068 h 1308721"/>
              <a:gd name="connsiteX11" fmla="*/ 208368 w 1938108"/>
              <a:gd name="connsiteY11" fmla="*/ 202388 h 1308721"/>
              <a:gd name="connsiteX12" fmla="*/ 292188 w 1938108"/>
              <a:gd name="connsiteY12" fmla="*/ 103328 h 1308721"/>
              <a:gd name="connsiteX13" fmla="*/ 391248 w 1938108"/>
              <a:gd name="connsiteY13" fmla="*/ 65228 h 1308721"/>
              <a:gd name="connsiteX14" fmla="*/ 551268 w 1938108"/>
              <a:gd name="connsiteY14" fmla="*/ 49988 h 1308721"/>
              <a:gd name="connsiteX15" fmla="*/ 635088 w 1938108"/>
              <a:gd name="connsiteY15" fmla="*/ 49988 h 1308721"/>
              <a:gd name="connsiteX16" fmla="*/ 871308 w 1938108"/>
              <a:gd name="connsiteY16" fmla="*/ 4268 h 1308721"/>
              <a:gd name="connsiteX17" fmla="*/ 1092288 w 1938108"/>
              <a:gd name="connsiteY17" fmla="*/ 171908 h 1308721"/>
              <a:gd name="connsiteX18" fmla="*/ 1938108 w 1938108"/>
              <a:gd name="connsiteY18" fmla="*/ 293828 h 13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38108" h="1308721">
                <a:moveTo>
                  <a:pt x="520788" y="1299668"/>
                </a:moveTo>
                <a:cubicBezTo>
                  <a:pt x="436968" y="1308558"/>
                  <a:pt x="353148" y="1317448"/>
                  <a:pt x="276948" y="1292048"/>
                </a:cubicBezTo>
                <a:cubicBezTo>
                  <a:pt x="200748" y="1266648"/>
                  <a:pt x="109308" y="1186638"/>
                  <a:pt x="63588" y="1147268"/>
                </a:cubicBezTo>
                <a:cubicBezTo>
                  <a:pt x="17868" y="1107898"/>
                  <a:pt x="11518" y="1095198"/>
                  <a:pt x="2628" y="1055828"/>
                </a:cubicBezTo>
                <a:cubicBezTo>
                  <a:pt x="-6262" y="1016458"/>
                  <a:pt x="10248" y="947878"/>
                  <a:pt x="10248" y="911048"/>
                </a:cubicBezTo>
                <a:cubicBezTo>
                  <a:pt x="10248" y="874218"/>
                  <a:pt x="3898" y="869138"/>
                  <a:pt x="2628" y="834848"/>
                </a:cubicBezTo>
                <a:cubicBezTo>
                  <a:pt x="1358" y="800558"/>
                  <a:pt x="2628" y="705308"/>
                  <a:pt x="2628" y="705308"/>
                </a:cubicBezTo>
                <a:lnTo>
                  <a:pt x="2628" y="613868"/>
                </a:lnTo>
                <a:cubicBezTo>
                  <a:pt x="2628" y="577038"/>
                  <a:pt x="-1182" y="518618"/>
                  <a:pt x="2628" y="484328"/>
                </a:cubicBezTo>
                <a:cubicBezTo>
                  <a:pt x="6438" y="450038"/>
                  <a:pt x="8978" y="437338"/>
                  <a:pt x="25488" y="408128"/>
                </a:cubicBezTo>
                <a:cubicBezTo>
                  <a:pt x="41998" y="378918"/>
                  <a:pt x="71208" y="343358"/>
                  <a:pt x="101688" y="309068"/>
                </a:cubicBezTo>
                <a:cubicBezTo>
                  <a:pt x="132168" y="274778"/>
                  <a:pt x="176618" y="236678"/>
                  <a:pt x="208368" y="202388"/>
                </a:cubicBezTo>
                <a:cubicBezTo>
                  <a:pt x="240118" y="168098"/>
                  <a:pt x="261708" y="126188"/>
                  <a:pt x="292188" y="103328"/>
                </a:cubicBezTo>
                <a:cubicBezTo>
                  <a:pt x="322668" y="80468"/>
                  <a:pt x="348068" y="74118"/>
                  <a:pt x="391248" y="65228"/>
                </a:cubicBezTo>
                <a:cubicBezTo>
                  <a:pt x="434428" y="56338"/>
                  <a:pt x="510628" y="52528"/>
                  <a:pt x="551268" y="49988"/>
                </a:cubicBezTo>
                <a:cubicBezTo>
                  <a:pt x="591908" y="47448"/>
                  <a:pt x="581748" y="57608"/>
                  <a:pt x="635088" y="49988"/>
                </a:cubicBezTo>
                <a:cubicBezTo>
                  <a:pt x="688428" y="42368"/>
                  <a:pt x="795108" y="-16052"/>
                  <a:pt x="871308" y="4268"/>
                </a:cubicBezTo>
                <a:cubicBezTo>
                  <a:pt x="947508" y="24588"/>
                  <a:pt x="914488" y="123648"/>
                  <a:pt x="1092288" y="171908"/>
                </a:cubicBezTo>
                <a:cubicBezTo>
                  <a:pt x="1270088" y="220168"/>
                  <a:pt x="1604098" y="256998"/>
                  <a:pt x="1938108" y="293828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9" name="Picture 5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69B30326-57AC-4BA4-BE02-EA8F5E972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60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71836184-E2B7-4C0C-89CA-9C186D79F0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441E9E-86D2-48BC-A0AE-BDAF1D10F01C}"/>
              </a:ext>
            </a:extLst>
          </p:cNvPr>
          <p:cNvCxnSpPr/>
          <p:nvPr/>
        </p:nvCxnSpPr>
        <p:spPr>
          <a:xfrm>
            <a:off x="6690360" y="30232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44833" y="1285250"/>
              <a:ext cx="792751" cy="445922"/>
            </p:xfrm>
            <a:graphic>
              <a:graphicData uri="http://schemas.microsoft.com/office/powerpoint/2016/slidezoom">
                <pslz:sldZm>
                  <pslz:sldZmObj sldId="279" cId="1135636244">
                    <pslz:zmPr id="{24CFEB98-7443-4AFC-97E9-DBE73190940B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4833" y="128525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2286" y="882907"/>
              <a:ext cx="792751" cy="445922"/>
            </p:xfrm>
            <a:graphic>
              <a:graphicData uri="http://schemas.microsoft.com/office/powerpoint/2016/slidezoom">
                <pslz:sldZm>
                  <pslz:sldZmObj sldId="280" cId="3533483706">
                    <pslz:zmPr id="{C12F9611-2094-4706-9DBB-37B89330EF71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2286" y="882907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4942" y="1569668"/>
              <a:ext cx="856589" cy="481832"/>
            </p:xfrm>
            <a:graphic>
              <a:graphicData uri="http://schemas.microsoft.com/office/powerpoint/2016/slidezoom">
                <pslz:sldZm>
                  <pslz:sldZmObj sldId="282" cId="307461002">
                    <pslz:zmPr id="{8E0A8C0A-739E-4300-99D4-301A4169900F}" returnToParent="0" transitionDur="1000" showBg="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89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34942" y="1569668"/>
                <a:ext cx="856589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03173" y="1142114"/>
              <a:ext cx="856590" cy="481832"/>
            </p:xfrm>
            <a:graphic>
              <a:graphicData uri="http://schemas.microsoft.com/office/powerpoint/2016/slidezoom">
                <pslz:sldZm>
                  <pslz:sldZmObj sldId="283" cId="2685260380">
                    <pslz:zmPr id="{9A4648E4-624B-45BD-ABD6-F6F1F7E967D0}" returnToParent="0" transitionDur="1000" showBg="0">
                      <p166:blipFill xmlns:p166="http://schemas.microsoft.com/office/powerpoint/2016/6/main">
                        <a:blip r:embed="rId4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45" action="ppaction://hlinksldjump"/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03173" y="114211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60779" y="1310874"/>
              <a:ext cx="856590" cy="481832"/>
            </p:xfrm>
            <a:graphic>
              <a:graphicData uri="http://schemas.microsoft.com/office/powerpoint/2016/slidezoom">
                <pslz:sldZm>
                  <pslz:sldZmObj sldId="284" cId="3845577060">
                    <pslz:zmPr id="{0CC7A12F-6C8E-4F17-B922-EF6C9E06BB78}" returnToParent="0" transitionDur="1000" showBg="0">
                      <p166:blipFill xmlns:p166="http://schemas.microsoft.com/office/powerpoint/2016/6/main">
                        <a:blip r:embed="rId4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8" action="ppaction://hlinksldjump"/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60779" y="131087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09846" y="2208976"/>
              <a:ext cx="904607" cy="508841"/>
            </p:xfrm>
            <a:graphic>
              <a:graphicData uri="http://schemas.microsoft.com/office/powerpoint/2016/slidezoom">
                <pslz:sldZm>
                  <pslz:sldZmObj sldId="286" cId="624720633">
                    <pslz:zmPr id="{1911900C-E9D7-4649-82D4-2E5FD20256DE}" returnToParent="0" transitionDur="1000" showBg="0">
                      <p166:blipFill xmlns:p166="http://schemas.microsoft.com/office/powerpoint/2016/6/main">
                        <a:blip r:embed="rId5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hlinkClick r:id="rId51" action="ppaction://hlinksldjump"/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09846" y="2208976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4929984"/>
                  </p:ext>
                </p:extLst>
              </p:nvPr>
            </p:nvGraphicFramePr>
            <p:xfrm>
              <a:off x="7809602" y="1834499"/>
              <a:ext cx="904607" cy="508841"/>
            </p:xfrm>
            <a:graphic>
              <a:graphicData uri="http://schemas.microsoft.com/office/powerpoint/2016/slidezoom">
                <pslz:sldZm>
                  <pslz:sldZmObj sldId="288" cId="4031468230">
                    <pslz:zmPr id="{66F17A9F-0F41-4DAB-99C5-4ADB9D319A58}" returnToParent="0" transitionDur="1000" showBg="0">
                      <p166:blipFill xmlns:p166="http://schemas.microsoft.com/office/powerpoint/2016/6/main">
                        <a:blip r:embed="rId5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09602" y="1834499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34721" y="2065317"/>
              <a:ext cx="904607" cy="508841"/>
            </p:xfrm>
            <a:graphic>
              <a:graphicData uri="http://schemas.microsoft.com/office/powerpoint/2016/slidezoom">
                <pslz:sldZm>
                  <pslz:sldZmObj sldId="287" cId="1509241225">
                    <pslz:zmPr id="{C9ED1C7D-79B1-4DC4-A391-96497CAD89C2}" returnToParent="0" transitionDur="1000" showBg="0">
                      <p166:blipFill xmlns:p166="http://schemas.microsoft.com/office/powerpoint/2016/6/main">
                        <a:blip r:embed="rId5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56" action="ppaction://hlinksldjump"/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34721" y="2065317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24786824-0192-4E6A-8443-DFA9B36ECB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3785404"/>
                  </p:ext>
                </p:extLst>
              </p:nvPr>
            </p:nvGraphicFramePr>
            <p:xfrm>
              <a:off x="6518874" y="2955431"/>
              <a:ext cx="904608" cy="508842"/>
            </p:xfrm>
            <a:graphic>
              <a:graphicData uri="http://schemas.microsoft.com/office/powerpoint/2016/slidezoom">
                <pslz:sldZm>
                  <pslz:sldZmObj sldId="290" cId="3918009263">
                    <pslz:zmPr id="{26DE6A48-E1B5-4B4C-8BF8-10DA7FFD09D2}" returnToParent="0" transitionDur="1000" showBg="0">
                      <p166:blipFill xmlns:p166="http://schemas.microsoft.com/office/powerpoint/2016/6/main">
                        <a:blip r:embed="rId5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8" cy="50884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24786824-0192-4E6A-8443-DFA9B36ECB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18874" y="2955431"/>
                <a:ext cx="904608" cy="5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4037FA2C-2BAB-4CA9-85B6-4B0AFB3F26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447014"/>
                  </p:ext>
                </p:extLst>
              </p:nvPr>
            </p:nvGraphicFramePr>
            <p:xfrm>
              <a:off x="7307920" y="2671651"/>
              <a:ext cx="881512" cy="495851"/>
            </p:xfrm>
            <a:graphic>
              <a:graphicData uri="http://schemas.microsoft.com/office/powerpoint/2016/slidezoom">
                <pslz:sldZm>
                  <pslz:sldZmObj sldId="291" cId="2386240169">
                    <pslz:zmPr id="{EE098B77-A197-454B-9F5C-746800949296}" returnToParent="0" transitionDur="1000" showBg="0">
                      <p166:blipFill xmlns:p166="http://schemas.microsoft.com/office/powerpoint/2016/6/main">
                        <a:blip r:embed="rId6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1512" cy="49585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extLst>
                  <a:ext uri="{FF2B5EF4-FFF2-40B4-BE49-F238E27FC236}">
                    <a16:creationId xmlns:a16="http://schemas.microsoft.com/office/drawing/2014/main" id="{4037FA2C-2BAB-4CA9-85B6-4B0AFB3F26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07920" y="2671651"/>
                <a:ext cx="881512" cy="49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Slide Zoom 45">
                <a:extLst>
                  <a:ext uri="{FF2B5EF4-FFF2-40B4-BE49-F238E27FC236}">
                    <a16:creationId xmlns:a16="http://schemas.microsoft.com/office/drawing/2014/main" id="{7DC55965-6BC1-47D9-B0BC-5215D9C55C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56772960"/>
                  </p:ext>
                </p:extLst>
              </p:nvPr>
            </p:nvGraphicFramePr>
            <p:xfrm>
              <a:off x="7890953" y="2954430"/>
              <a:ext cx="870003" cy="489376"/>
            </p:xfrm>
            <a:graphic>
              <a:graphicData uri="http://schemas.microsoft.com/office/powerpoint/2016/slidezoom">
                <pslz:sldZm>
                  <pslz:sldZmObj sldId="296" cId="3169737538">
                    <pslz:zmPr id="{52698A94-09B7-439E-B826-7CA4603AB8E3}" returnToParent="0" transitionDur="1000" showBg="0">
                      <p166:blipFill xmlns:p166="http://schemas.microsoft.com/office/powerpoint/2016/6/main">
                        <a:blip r:embed="rId6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70003" cy="4893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Slide Zoom 45">
                <a:extLst>
                  <a:ext uri="{FF2B5EF4-FFF2-40B4-BE49-F238E27FC236}">
                    <a16:creationId xmlns:a16="http://schemas.microsoft.com/office/drawing/2014/main" id="{7DC55965-6BC1-47D9-B0BC-5215D9C55C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90953" y="2954430"/>
                <a:ext cx="870003" cy="4893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0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9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9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65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9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9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50" grpId="0"/>
      <p:bldP spid="56" grpId="0" animBg="1"/>
      <p:bldP spid="58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81217" y="1831575"/>
            <a:ext cx="6629564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Apsilankymų </a:t>
            </a:r>
          </a:p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ūkiuose mažinimas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F41B92-8A46-4DF5-B88F-B9D157998B2E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532BB-3999-4069-858B-1B13020B0E72}"/>
              </a:ext>
            </a:extLst>
          </p:cNvPr>
          <p:cNvSpPr txBox="1"/>
          <p:nvPr/>
        </p:nvSpPr>
        <p:spPr>
          <a:xfrm>
            <a:off x="6660445" y="5224946"/>
            <a:ext cx="1876884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proc. mažiau fizinių patikrų</a:t>
            </a:r>
          </a:p>
        </p:txBody>
      </p:sp>
      <p:pic>
        <p:nvPicPr>
          <p:cNvPr id="3" name="Picture 2" descr="A tractor on a field&#10;&#10;Description automatically generated">
            <a:extLst>
              <a:ext uri="{FF2B5EF4-FFF2-40B4-BE49-F238E27FC236}">
                <a16:creationId xmlns:a16="http://schemas.microsoft.com/office/drawing/2014/main" id="{65712A07-966D-4998-914D-0EFDA5159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76" y="4504309"/>
            <a:ext cx="1963569" cy="1963569"/>
          </a:xfrm>
          <a:prstGeom prst="rect">
            <a:avLst/>
          </a:prstGeom>
        </p:spPr>
      </p:pic>
      <p:pic>
        <p:nvPicPr>
          <p:cNvPr id="11" name="Picture 10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4D6504F9-3732-4081-95C0-F6152F337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81218" y="1831575"/>
            <a:ext cx="6629564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Nuotolinių patikrų </a:t>
            </a:r>
          </a:p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skaičiaus didinimas</a:t>
            </a:r>
          </a:p>
        </p:txBody>
      </p:sp>
      <p:pic>
        <p:nvPicPr>
          <p:cNvPr id="2" name="overfly_dji-avata-audio-237675">
            <a:hlinkClick r:id="" action="ppaction://media"/>
            <a:extLst>
              <a:ext uri="{FF2B5EF4-FFF2-40B4-BE49-F238E27FC236}">
                <a16:creationId xmlns:a16="http://schemas.microsoft.com/office/drawing/2014/main" id="{5DCBAD4C-2EE5-48AB-BF87-3BFC1BE06F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87"/>
                  <p14:fade out="3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49902" y="865531"/>
            <a:ext cx="487363" cy="487363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78635717-6598-486B-B7B8-96DC3AC4D18D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2ACED-0B5A-40AE-B7A8-49A54F850275}"/>
              </a:ext>
            </a:extLst>
          </p:cNvPr>
          <p:cNvSpPr txBox="1"/>
          <p:nvPr/>
        </p:nvSpPr>
        <p:spPr>
          <a:xfrm>
            <a:off x="4732252" y="5507633"/>
            <a:ext cx="1876884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Sumažinta 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patikrų imtis</a:t>
            </a:r>
          </a:p>
        </p:txBody>
      </p:sp>
      <p:pic>
        <p:nvPicPr>
          <p:cNvPr id="4" name="Picture 3" descr="A graph with a down arrow&#10;&#10;Description automatically generated">
            <a:extLst>
              <a:ext uri="{FF2B5EF4-FFF2-40B4-BE49-F238E27FC236}">
                <a16:creationId xmlns:a16="http://schemas.microsoft.com/office/drawing/2014/main" id="{BBF1FEC8-A6E8-4DC7-9D88-ECF5D566CF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5" y="4339680"/>
            <a:ext cx="1249946" cy="1249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6A2546-33E3-4FF7-8E7C-06C9C3C8DF01}"/>
              </a:ext>
            </a:extLst>
          </p:cNvPr>
          <p:cNvSpPr txBox="1"/>
          <p:nvPr/>
        </p:nvSpPr>
        <p:spPr>
          <a:xfrm>
            <a:off x="5063011" y="6054072"/>
            <a:ext cx="59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123863-D413-4AE2-B4C1-A4880C31046C}"/>
              </a:ext>
            </a:extLst>
          </p:cNvPr>
          <p:cNvSpPr txBox="1"/>
          <p:nvPr/>
        </p:nvSpPr>
        <p:spPr>
          <a:xfrm>
            <a:off x="5911725" y="6054072"/>
            <a:ext cx="593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1 %</a:t>
            </a:r>
            <a:endParaRPr lang="lt-LT" sz="1600" dirty="0">
              <a:solidFill>
                <a:schemeClr val="bg1"/>
              </a:solidFill>
              <a:effectLst>
                <a:glow rad="63500">
                  <a:srgbClr val="604900">
                    <a:alpha val="40000"/>
                  </a:srgb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A green arrow pointing to the right&#10;&#10;Description automatically generated">
            <a:extLst>
              <a:ext uri="{FF2B5EF4-FFF2-40B4-BE49-F238E27FC236}">
                <a16:creationId xmlns:a16="http://schemas.microsoft.com/office/drawing/2014/main" id="{12F7097E-3A0F-4494-A024-0B36CA9F2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63" y="6053824"/>
            <a:ext cx="343450" cy="343450"/>
          </a:xfrm>
          <a:prstGeom prst="rect">
            <a:avLst/>
          </a:prstGeom>
          <a:effectLst>
            <a:glow rad="63500">
              <a:srgbClr val="604900">
                <a:alpha val="40000"/>
              </a:srgb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8704DE-A723-4C75-A012-79BC62A18920}"/>
              </a:ext>
            </a:extLst>
          </p:cNvPr>
          <p:cNvSpPr txBox="1"/>
          <p:nvPr/>
        </p:nvSpPr>
        <p:spPr>
          <a:xfrm>
            <a:off x="6280276" y="5510577"/>
            <a:ext cx="2199760" cy="8309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Neatliekamos</a:t>
            </a:r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planin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ės patikros mažesniuose 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 10 ha ūkiuose</a:t>
            </a:r>
          </a:p>
        </p:txBody>
      </p:sp>
      <p:pic>
        <p:nvPicPr>
          <p:cNvPr id="15" name="Picture 14" descr="A magnifying glass and a piece of paper&#10;&#10;Description automatically generated">
            <a:extLst>
              <a:ext uri="{FF2B5EF4-FFF2-40B4-BE49-F238E27FC236}">
                <a16:creationId xmlns:a16="http://schemas.microsoft.com/office/drawing/2014/main" id="{7CE60AE9-63A8-423A-B060-53039C224E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46" y="4422249"/>
            <a:ext cx="1124806" cy="1124806"/>
          </a:xfrm>
          <a:prstGeom prst="rect">
            <a:avLst/>
          </a:prstGeom>
        </p:spPr>
      </p:pic>
      <p:pic>
        <p:nvPicPr>
          <p:cNvPr id="17" name="Picture 16" descr="A red x on a black background&#10;&#10;Description automatically generated">
            <a:extLst>
              <a:ext uri="{FF2B5EF4-FFF2-40B4-BE49-F238E27FC236}">
                <a16:creationId xmlns:a16="http://schemas.microsoft.com/office/drawing/2014/main" id="{47447994-8EF2-4CF2-B64B-6978D2CE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30" y="4621054"/>
            <a:ext cx="704577" cy="7045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76944D-8D12-487C-8F45-089D27A62612}"/>
              </a:ext>
            </a:extLst>
          </p:cNvPr>
          <p:cNvSpPr txBox="1"/>
          <p:nvPr/>
        </p:nvSpPr>
        <p:spPr>
          <a:xfrm>
            <a:off x="3535725" y="4430573"/>
            <a:ext cx="1372832" cy="107721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en-US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 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valdų patikrinta 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nuotoliniu </a:t>
            </a:r>
          </a:p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būdu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D4B38A-44FE-4909-B546-91D92483EB0D}"/>
              </a:ext>
            </a:extLst>
          </p:cNvPr>
          <p:cNvSpPr/>
          <p:nvPr/>
        </p:nvSpPr>
        <p:spPr>
          <a:xfrm>
            <a:off x="3598382" y="4424617"/>
            <a:ext cx="1249946" cy="1085474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1" name="Picture 20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4CF1FFE6-5348-4C95-9258-6EC36FF628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12" grpId="0"/>
      <p:bldP spid="18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9168-E00C-4E56-B641-4D3493CD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 descr="A green apple with a stem&#10;&#10;Description automatically generated">
            <a:extLst>
              <a:ext uri="{FF2B5EF4-FFF2-40B4-BE49-F238E27FC236}">
                <a16:creationId xmlns:a16="http://schemas.microsoft.com/office/drawing/2014/main" id="{BDD60920-3457-409E-84F5-1F12175A9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B7313-C7B2-49E5-9F05-47910BB66742}"/>
              </a:ext>
            </a:extLst>
          </p:cNvPr>
          <p:cNvSpPr txBox="1"/>
          <p:nvPr/>
        </p:nvSpPr>
        <p:spPr>
          <a:xfrm>
            <a:off x="2781217" y="1831575"/>
            <a:ext cx="6629564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Žaliosios </a:t>
            </a:r>
          </a:p>
          <a:p>
            <a:pPr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iniciatyvos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86891-7AAC-4F8A-906E-7150C32F6870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806C4-6E22-4AA7-9BE7-70773440EF5A}"/>
              </a:ext>
            </a:extLst>
          </p:cNvPr>
          <p:cNvSpPr txBox="1"/>
          <p:nvPr/>
        </p:nvSpPr>
        <p:spPr>
          <a:xfrm>
            <a:off x="3543867" y="5713215"/>
            <a:ext cx="1876884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Žalioji energija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8E3A4-923C-4D0C-B5CC-009097CA0180}"/>
              </a:ext>
            </a:extLst>
          </p:cNvPr>
          <p:cNvSpPr txBox="1"/>
          <p:nvPr/>
        </p:nvSpPr>
        <p:spPr>
          <a:xfrm>
            <a:off x="5195322" y="5713215"/>
            <a:ext cx="1876884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Nuotolinis darbas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F7163-02E0-4EF2-BA98-6110A8C3BDD3}"/>
              </a:ext>
            </a:extLst>
          </p:cNvPr>
          <p:cNvSpPr txBox="1"/>
          <p:nvPr/>
        </p:nvSpPr>
        <p:spPr>
          <a:xfrm>
            <a:off x="6717176" y="5713215"/>
            <a:ext cx="1876884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El. transporto priemonės</a:t>
            </a:r>
          </a:p>
        </p:txBody>
      </p:sp>
      <p:pic>
        <p:nvPicPr>
          <p:cNvPr id="13" name="Content Placeholder 12" descr="A green plug with a leaf&#10;&#10;Description automatically generated">
            <a:extLst>
              <a:ext uri="{FF2B5EF4-FFF2-40B4-BE49-F238E27FC236}">
                <a16:creationId xmlns:a16="http://schemas.microsoft.com/office/drawing/2014/main" id="{57013076-7A4F-4831-8684-E6488B48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23" y="4508561"/>
            <a:ext cx="1043649" cy="1043649"/>
          </a:xfrm>
        </p:spPr>
      </p:pic>
      <p:pic>
        <p:nvPicPr>
          <p:cNvPr id="15" name="Picture 14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A7D80353-4182-48C6-9A15-2471C7402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75" y="4508562"/>
            <a:ext cx="1043649" cy="1043649"/>
          </a:xfrm>
          <a:prstGeom prst="rect">
            <a:avLst/>
          </a:prstGeom>
        </p:spPr>
      </p:pic>
      <p:pic>
        <p:nvPicPr>
          <p:cNvPr id="17" name="Picture 16" descr="A green car with leaves on it&#10;&#10;Description automatically generated">
            <a:extLst>
              <a:ext uri="{FF2B5EF4-FFF2-40B4-BE49-F238E27FC236}">
                <a16:creationId xmlns:a16="http://schemas.microsoft.com/office/drawing/2014/main" id="{00040D4F-F309-45F8-A9D7-C1FB0E396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76" y="4508561"/>
            <a:ext cx="1142283" cy="1142283"/>
          </a:xfrm>
          <a:prstGeom prst="rect">
            <a:avLst/>
          </a:prstGeom>
        </p:spPr>
      </p:pic>
      <p:pic>
        <p:nvPicPr>
          <p:cNvPr id="18" name="Picture 1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F90C8D92-D0CF-44BB-BA6D-5B3B90B3A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  <a:endParaRPr lang="lt-LT" sz="200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86C797-4CB4-403F-9076-C9219907F350}"/>
              </a:ext>
            </a:extLst>
          </p:cNvPr>
          <p:cNvSpPr/>
          <p:nvPr/>
        </p:nvSpPr>
        <p:spPr>
          <a:xfrm>
            <a:off x="5820832" y="1036320"/>
            <a:ext cx="330032" cy="822444"/>
          </a:xfrm>
          <a:custGeom>
            <a:avLst/>
            <a:gdLst>
              <a:gd name="connsiteX0" fmla="*/ 0 w 323088"/>
              <a:gd name="connsiteY0" fmla="*/ 804672 h 804672"/>
              <a:gd name="connsiteX1" fmla="*/ 103632 w 323088"/>
              <a:gd name="connsiteY1" fmla="*/ 652272 h 804672"/>
              <a:gd name="connsiteX2" fmla="*/ 85344 w 323088"/>
              <a:gd name="connsiteY2" fmla="*/ 457200 h 804672"/>
              <a:gd name="connsiteX3" fmla="*/ 213360 w 323088"/>
              <a:gd name="connsiteY3" fmla="*/ 201168 h 804672"/>
              <a:gd name="connsiteX4" fmla="*/ 323088 w 323088"/>
              <a:gd name="connsiteY4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88" h="804672">
                <a:moveTo>
                  <a:pt x="0" y="804672"/>
                </a:moveTo>
                <a:cubicBezTo>
                  <a:pt x="44704" y="757428"/>
                  <a:pt x="89408" y="710184"/>
                  <a:pt x="103632" y="652272"/>
                </a:cubicBezTo>
                <a:cubicBezTo>
                  <a:pt x="117856" y="594360"/>
                  <a:pt x="67056" y="532384"/>
                  <a:pt x="85344" y="457200"/>
                </a:cubicBezTo>
                <a:cubicBezTo>
                  <a:pt x="103632" y="382016"/>
                  <a:pt x="173736" y="277368"/>
                  <a:pt x="213360" y="201168"/>
                </a:cubicBezTo>
                <a:cubicBezTo>
                  <a:pt x="252984" y="124968"/>
                  <a:pt x="288036" y="62484"/>
                  <a:pt x="323088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DED438B-D9E2-4F6B-B27E-B6E6547E1F32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F6A2F8-F3BB-4EDF-81D9-91F13BD4630A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D742FED-4BA8-449B-9769-1136A2BBAB28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8A32EB-C7A9-40AF-8E57-61951638035D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BAD1ED-20DE-4BD0-A596-F7A9700E8122}"/>
              </a:ext>
            </a:extLst>
          </p:cNvPr>
          <p:cNvSpPr txBox="1"/>
          <p:nvPr/>
        </p:nvSpPr>
        <p:spPr>
          <a:xfrm rot="1812000">
            <a:off x="6027951" y="5644046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EFEKTYVUMAS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72399-6882-481E-9239-94D6C2D97185}"/>
              </a:ext>
            </a:extLst>
          </p:cNvPr>
          <p:cNvSpPr txBox="1"/>
          <p:nvPr/>
        </p:nvSpPr>
        <p:spPr>
          <a:xfrm rot="17822191">
            <a:off x="4904927" y="446722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2734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VEIKIMAS IŠVIEN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04A5CF6-AB65-43E7-8F87-CC6C8E303D5B}"/>
              </a:ext>
            </a:extLst>
          </p:cNvPr>
          <p:cNvSpPr/>
          <p:nvPr/>
        </p:nvSpPr>
        <p:spPr>
          <a:xfrm>
            <a:off x="5798820" y="6035040"/>
            <a:ext cx="60960" cy="365760"/>
          </a:xfrm>
          <a:custGeom>
            <a:avLst/>
            <a:gdLst>
              <a:gd name="connsiteX0" fmla="*/ 60960 w 60960"/>
              <a:gd name="connsiteY0" fmla="*/ 365760 h 365760"/>
              <a:gd name="connsiteX1" fmla="*/ 15240 w 60960"/>
              <a:gd name="connsiteY1" fmla="*/ 266700 h 365760"/>
              <a:gd name="connsiteX2" fmla="*/ 30480 w 60960"/>
              <a:gd name="connsiteY2" fmla="*/ 129540 h 365760"/>
              <a:gd name="connsiteX3" fmla="*/ 0 w 6096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" h="365760">
                <a:moveTo>
                  <a:pt x="60960" y="365760"/>
                </a:moveTo>
                <a:cubicBezTo>
                  <a:pt x="40640" y="335915"/>
                  <a:pt x="20320" y="306070"/>
                  <a:pt x="15240" y="266700"/>
                </a:cubicBezTo>
                <a:cubicBezTo>
                  <a:pt x="10160" y="227330"/>
                  <a:pt x="33020" y="173990"/>
                  <a:pt x="30480" y="129540"/>
                </a:cubicBezTo>
                <a:cubicBezTo>
                  <a:pt x="27940" y="85090"/>
                  <a:pt x="13970" y="4254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E07902C-2B7F-4299-9604-277432756FA1}"/>
              </a:ext>
            </a:extLst>
          </p:cNvPr>
          <p:cNvSpPr/>
          <p:nvPr/>
        </p:nvSpPr>
        <p:spPr>
          <a:xfrm>
            <a:off x="5577840" y="1242060"/>
            <a:ext cx="609600" cy="3261360"/>
          </a:xfrm>
          <a:custGeom>
            <a:avLst/>
            <a:gdLst>
              <a:gd name="connsiteX0" fmla="*/ 609600 w 609600"/>
              <a:gd name="connsiteY0" fmla="*/ 3261360 h 3261360"/>
              <a:gd name="connsiteX1" fmla="*/ 548640 w 609600"/>
              <a:gd name="connsiteY1" fmla="*/ 3063240 h 3261360"/>
              <a:gd name="connsiteX2" fmla="*/ 556260 w 609600"/>
              <a:gd name="connsiteY2" fmla="*/ 2895600 h 3261360"/>
              <a:gd name="connsiteX3" fmla="*/ 541020 w 609600"/>
              <a:gd name="connsiteY3" fmla="*/ 2743200 h 3261360"/>
              <a:gd name="connsiteX4" fmla="*/ 541020 w 609600"/>
              <a:gd name="connsiteY4" fmla="*/ 2628900 h 3261360"/>
              <a:gd name="connsiteX5" fmla="*/ 579120 w 609600"/>
              <a:gd name="connsiteY5" fmla="*/ 2491740 h 3261360"/>
              <a:gd name="connsiteX6" fmla="*/ 594360 w 609600"/>
              <a:gd name="connsiteY6" fmla="*/ 2324100 h 3261360"/>
              <a:gd name="connsiteX7" fmla="*/ 594360 w 609600"/>
              <a:gd name="connsiteY7" fmla="*/ 2225040 h 3261360"/>
              <a:gd name="connsiteX8" fmla="*/ 571500 w 609600"/>
              <a:gd name="connsiteY8" fmla="*/ 2164080 h 3261360"/>
              <a:gd name="connsiteX9" fmla="*/ 556260 w 609600"/>
              <a:gd name="connsiteY9" fmla="*/ 2034540 h 3261360"/>
              <a:gd name="connsiteX10" fmla="*/ 518160 w 609600"/>
              <a:gd name="connsiteY10" fmla="*/ 1805940 h 3261360"/>
              <a:gd name="connsiteX11" fmla="*/ 533400 w 609600"/>
              <a:gd name="connsiteY11" fmla="*/ 1455420 h 3261360"/>
              <a:gd name="connsiteX12" fmla="*/ 533400 w 609600"/>
              <a:gd name="connsiteY12" fmla="*/ 1127760 h 3261360"/>
              <a:gd name="connsiteX13" fmla="*/ 487680 w 609600"/>
              <a:gd name="connsiteY13" fmla="*/ 914400 h 3261360"/>
              <a:gd name="connsiteX14" fmla="*/ 396240 w 609600"/>
              <a:gd name="connsiteY14" fmla="*/ 762000 h 3261360"/>
              <a:gd name="connsiteX15" fmla="*/ 266700 w 609600"/>
              <a:gd name="connsiteY15" fmla="*/ 647700 h 3261360"/>
              <a:gd name="connsiteX16" fmla="*/ 160020 w 609600"/>
              <a:gd name="connsiteY16" fmla="*/ 472440 h 3261360"/>
              <a:gd name="connsiteX17" fmla="*/ 99060 w 609600"/>
              <a:gd name="connsiteY17" fmla="*/ 259080 h 3261360"/>
              <a:gd name="connsiteX18" fmla="*/ 45720 w 609600"/>
              <a:gd name="connsiteY18" fmla="*/ 91440 h 3261360"/>
              <a:gd name="connsiteX19" fmla="*/ 0 w 609600"/>
              <a:gd name="connsiteY19" fmla="*/ 0 h 32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3261360">
                <a:moveTo>
                  <a:pt x="609600" y="3261360"/>
                </a:moveTo>
                <a:cubicBezTo>
                  <a:pt x="583565" y="3192780"/>
                  <a:pt x="557530" y="3124200"/>
                  <a:pt x="548640" y="3063240"/>
                </a:cubicBezTo>
                <a:cubicBezTo>
                  <a:pt x="539750" y="3002280"/>
                  <a:pt x="557530" y="2948940"/>
                  <a:pt x="556260" y="2895600"/>
                </a:cubicBezTo>
                <a:cubicBezTo>
                  <a:pt x="554990" y="2842260"/>
                  <a:pt x="543560" y="2787650"/>
                  <a:pt x="541020" y="2743200"/>
                </a:cubicBezTo>
                <a:cubicBezTo>
                  <a:pt x="538480" y="2698750"/>
                  <a:pt x="534670" y="2670810"/>
                  <a:pt x="541020" y="2628900"/>
                </a:cubicBezTo>
                <a:cubicBezTo>
                  <a:pt x="547370" y="2586990"/>
                  <a:pt x="570230" y="2542540"/>
                  <a:pt x="579120" y="2491740"/>
                </a:cubicBezTo>
                <a:cubicBezTo>
                  <a:pt x="588010" y="2440940"/>
                  <a:pt x="591820" y="2368550"/>
                  <a:pt x="594360" y="2324100"/>
                </a:cubicBezTo>
                <a:cubicBezTo>
                  <a:pt x="596900" y="2279650"/>
                  <a:pt x="598170" y="2251710"/>
                  <a:pt x="594360" y="2225040"/>
                </a:cubicBezTo>
                <a:cubicBezTo>
                  <a:pt x="590550" y="2198370"/>
                  <a:pt x="577850" y="2195830"/>
                  <a:pt x="571500" y="2164080"/>
                </a:cubicBezTo>
                <a:cubicBezTo>
                  <a:pt x="565150" y="2132330"/>
                  <a:pt x="565150" y="2094230"/>
                  <a:pt x="556260" y="2034540"/>
                </a:cubicBezTo>
                <a:cubicBezTo>
                  <a:pt x="547370" y="1974850"/>
                  <a:pt x="521970" y="1902460"/>
                  <a:pt x="518160" y="1805940"/>
                </a:cubicBezTo>
                <a:cubicBezTo>
                  <a:pt x="514350" y="1709420"/>
                  <a:pt x="530860" y="1568450"/>
                  <a:pt x="533400" y="1455420"/>
                </a:cubicBezTo>
                <a:cubicBezTo>
                  <a:pt x="535940" y="1342390"/>
                  <a:pt x="541020" y="1217930"/>
                  <a:pt x="533400" y="1127760"/>
                </a:cubicBezTo>
                <a:cubicBezTo>
                  <a:pt x="525780" y="1037590"/>
                  <a:pt x="510540" y="975360"/>
                  <a:pt x="487680" y="914400"/>
                </a:cubicBezTo>
                <a:cubicBezTo>
                  <a:pt x="464820" y="853440"/>
                  <a:pt x="433070" y="806450"/>
                  <a:pt x="396240" y="762000"/>
                </a:cubicBezTo>
                <a:cubicBezTo>
                  <a:pt x="359410" y="717550"/>
                  <a:pt x="306070" y="695960"/>
                  <a:pt x="266700" y="647700"/>
                </a:cubicBezTo>
                <a:cubicBezTo>
                  <a:pt x="227330" y="599440"/>
                  <a:pt x="187960" y="537210"/>
                  <a:pt x="160020" y="472440"/>
                </a:cubicBezTo>
                <a:cubicBezTo>
                  <a:pt x="132080" y="407670"/>
                  <a:pt x="118110" y="322580"/>
                  <a:pt x="99060" y="259080"/>
                </a:cubicBezTo>
                <a:cubicBezTo>
                  <a:pt x="80010" y="195580"/>
                  <a:pt x="62230" y="134620"/>
                  <a:pt x="45720" y="91440"/>
                </a:cubicBezTo>
                <a:cubicBezTo>
                  <a:pt x="29210" y="48260"/>
                  <a:pt x="14605" y="2413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4A587-E5D2-4180-A6FD-CF558538D083}"/>
              </a:ext>
            </a:extLst>
          </p:cNvPr>
          <p:cNvSpPr/>
          <p:nvPr/>
        </p:nvSpPr>
        <p:spPr>
          <a:xfrm>
            <a:off x="6198773" y="1188720"/>
            <a:ext cx="609697" cy="802005"/>
          </a:xfrm>
          <a:custGeom>
            <a:avLst/>
            <a:gdLst>
              <a:gd name="connsiteX0" fmla="*/ 0 w 609600"/>
              <a:gd name="connsiteY0" fmla="*/ 803910 h 803910"/>
              <a:gd name="connsiteX1" fmla="*/ 415290 w 609600"/>
              <a:gd name="connsiteY1" fmla="*/ 480060 h 803910"/>
              <a:gd name="connsiteX2" fmla="*/ 544830 w 609600"/>
              <a:gd name="connsiteY2" fmla="*/ 182880 h 803910"/>
              <a:gd name="connsiteX3" fmla="*/ 609600 w 609600"/>
              <a:gd name="connsiteY3" fmla="*/ 0 h 8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" h="803910">
                <a:moveTo>
                  <a:pt x="0" y="803910"/>
                </a:moveTo>
                <a:cubicBezTo>
                  <a:pt x="162242" y="693737"/>
                  <a:pt x="324485" y="583565"/>
                  <a:pt x="415290" y="480060"/>
                </a:cubicBezTo>
                <a:cubicBezTo>
                  <a:pt x="506095" y="376555"/>
                  <a:pt x="512445" y="262890"/>
                  <a:pt x="544830" y="182880"/>
                </a:cubicBezTo>
                <a:cubicBezTo>
                  <a:pt x="577215" y="102870"/>
                  <a:pt x="593407" y="51435"/>
                  <a:pt x="6096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B10A25-4A0F-497B-A09E-2952D78ABD03}"/>
              </a:ext>
            </a:extLst>
          </p:cNvPr>
          <p:cNvSpPr/>
          <p:nvPr/>
        </p:nvSpPr>
        <p:spPr>
          <a:xfrm>
            <a:off x="6133134" y="1600200"/>
            <a:ext cx="229566" cy="3276600"/>
          </a:xfrm>
          <a:custGeom>
            <a:avLst/>
            <a:gdLst>
              <a:gd name="connsiteX0" fmla="*/ 229566 w 229566"/>
              <a:gd name="connsiteY0" fmla="*/ 3276600 h 3276600"/>
              <a:gd name="connsiteX1" fmla="*/ 183846 w 229566"/>
              <a:gd name="connsiteY1" fmla="*/ 3147060 h 3276600"/>
              <a:gd name="connsiteX2" fmla="*/ 168606 w 229566"/>
              <a:gd name="connsiteY2" fmla="*/ 3032760 h 3276600"/>
              <a:gd name="connsiteX3" fmla="*/ 138126 w 229566"/>
              <a:gd name="connsiteY3" fmla="*/ 2903220 h 3276600"/>
              <a:gd name="connsiteX4" fmla="*/ 92406 w 229566"/>
              <a:gd name="connsiteY4" fmla="*/ 2743200 h 3276600"/>
              <a:gd name="connsiteX5" fmla="*/ 54306 w 229566"/>
              <a:gd name="connsiteY5" fmla="*/ 2644140 h 3276600"/>
              <a:gd name="connsiteX6" fmla="*/ 54306 w 229566"/>
              <a:gd name="connsiteY6" fmla="*/ 2377440 h 3276600"/>
              <a:gd name="connsiteX7" fmla="*/ 54306 w 229566"/>
              <a:gd name="connsiteY7" fmla="*/ 2217420 h 3276600"/>
              <a:gd name="connsiteX8" fmla="*/ 100026 w 229566"/>
              <a:gd name="connsiteY8" fmla="*/ 1866900 h 3276600"/>
              <a:gd name="connsiteX9" fmla="*/ 92406 w 229566"/>
              <a:gd name="connsiteY9" fmla="*/ 1668780 h 3276600"/>
              <a:gd name="connsiteX10" fmla="*/ 100026 w 229566"/>
              <a:gd name="connsiteY10" fmla="*/ 1386840 h 3276600"/>
              <a:gd name="connsiteX11" fmla="*/ 115266 w 229566"/>
              <a:gd name="connsiteY11" fmla="*/ 906780 h 3276600"/>
              <a:gd name="connsiteX12" fmla="*/ 153366 w 229566"/>
              <a:gd name="connsiteY12" fmla="*/ 571500 h 3276600"/>
              <a:gd name="connsiteX13" fmla="*/ 966 w 229566"/>
              <a:gd name="connsiteY13" fmla="*/ 274320 h 3276600"/>
              <a:gd name="connsiteX14" fmla="*/ 100026 w 229566"/>
              <a:gd name="connsiteY1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566" h="3276600">
                <a:moveTo>
                  <a:pt x="229566" y="3276600"/>
                </a:moveTo>
                <a:cubicBezTo>
                  <a:pt x="211786" y="3232150"/>
                  <a:pt x="194006" y="3187700"/>
                  <a:pt x="183846" y="3147060"/>
                </a:cubicBezTo>
                <a:cubicBezTo>
                  <a:pt x="173686" y="3106420"/>
                  <a:pt x="176226" y="3073400"/>
                  <a:pt x="168606" y="3032760"/>
                </a:cubicBezTo>
                <a:cubicBezTo>
                  <a:pt x="160986" y="2992120"/>
                  <a:pt x="150826" y="2951480"/>
                  <a:pt x="138126" y="2903220"/>
                </a:cubicBezTo>
                <a:cubicBezTo>
                  <a:pt x="125426" y="2854960"/>
                  <a:pt x="106376" y="2786380"/>
                  <a:pt x="92406" y="2743200"/>
                </a:cubicBezTo>
                <a:cubicBezTo>
                  <a:pt x="78436" y="2700020"/>
                  <a:pt x="60656" y="2705100"/>
                  <a:pt x="54306" y="2644140"/>
                </a:cubicBezTo>
                <a:cubicBezTo>
                  <a:pt x="47956" y="2583180"/>
                  <a:pt x="54306" y="2377440"/>
                  <a:pt x="54306" y="2377440"/>
                </a:cubicBezTo>
                <a:cubicBezTo>
                  <a:pt x="54306" y="2306320"/>
                  <a:pt x="46686" y="2302510"/>
                  <a:pt x="54306" y="2217420"/>
                </a:cubicBezTo>
                <a:cubicBezTo>
                  <a:pt x="61926" y="2132330"/>
                  <a:pt x="93676" y="1958340"/>
                  <a:pt x="100026" y="1866900"/>
                </a:cubicBezTo>
                <a:cubicBezTo>
                  <a:pt x="106376" y="1775460"/>
                  <a:pt x="92406" y="1748790"/>
                  <a:pt x="92406" y="1668780"/>
                </a:cubicBezTo>
                <a:cubicBezTo>
                  <a:pt x="92406" y="1588770"/>
                  <a:pt x="96216" y="1513840"/>
                  <a:pt x="100026" y="1386840"/>
                </a:cubicBezTo>
                <a:cubicBezTo>
                  <a:pt x="103836" y="1259840"/>
                  <a:pt x="106376" y="1042670"/>
                  <a:pt x="115266" y="906780"/>
                </a:cubicBezTo>
                <a:cubicBezTo>
                  <a:pt x="124156" y="770890"/>
                  <a:pt x="172416" y="676910"/>
                  <a:pt x="153366" y="571500"/>
                </a:cubicBezTo>
                <a:cubicBezTo>
                  <a:pt x="134316" y="466090"/>
                  <a:pt x="9856" y="369570"/>
                  <a:pt x="966" y="274320"/>
                </a:cubicBezTo>
                <a:cubicBezTo>
                  <a:pt x="-7924" y="179070"/>
                  <a:pt x="46051" y="89535"/>
                  <a:pt x="10002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B46B3E3-57E3-432C-8AA0-31EE8EE3C611}"/>
              </a:ext>
            </a:extLst>
          </p:cNvPr>
          <p:cNvSpPr/>
          <p:nvPr/>
        </p:nvSpPr>
        <p:spPr>
          <a:xfrm>
            <a:off x="7518400" y="5643880"/>
            <a:ext cx="302285" cy="1000760"/>
          </a:xfrm>
          <a:custGeom>
            <a:avLst/>
            <a:gdLst>
              <a:gd name="connsiteX0" fmla="*/ 0 w 302285"/>
              <a:gd name="connsiteY0" fmla="*/ 0 h 1000760"/>
              <a:gd name="connsiteX1" fmla="*/ 76200 w 302285"/>
              <a:gd name="connsiteY1" fmla="*/ 81280 h 1000760"/>
              <a:gd name="connsiteX2" fmla="*/ 121920 w 302285"/>
              <a:gd name="connsiteY2" fmla="*/ 152400 h 1000760"/>
              <a:gd name="connsiteX3" fmla="*/ 86360 w 302285"/>
              <a:gd name="connsiteY3" fmla="*/ 223520 h 1000760"/>
              <a:gd name="connsiteX4" fmla="*/ 162560 w 302285"/>
              <a:gd name="connsiteY4" fmla="*/ 269240 h 1000760"/>
              <a:gd name="connsiteX5" fmla="*/ 213360 w 302285"/>
              <a:gd name="connsiteY5" fmla="*/ 381000 h 1000760"/>
              <a:gd name="connsiteX6" fmla="*/ 198120 w 302285"/>
              <a:gd name="connsiteY6" fmla="*/ 508000 h 1000760"/>
              <a:gd name="connsiteX7" fmla="*/ 274320 w 302285"/>
              <a:gd name="connsiteY7" fmla="*/ 589280 h 1000760"/>
              <a:gd name="connsiteX8" fmla="*/ 299720 w 302285"/>
              <a:gd name="connsiteY8" fmla="*/ 670560 h 1000760"/>
              <a:gd name="connsiteX9" fmla="*/ 218440 w 302285"/>
              <a:gd name="connsiteY9" fmla="*/ 741680 h 1000760"/>
              <a:gd name="connsiteX10" fmla="*/ 157480 w 302285"/>
              <a:gd name="connsiteY10" fmla="*/ 873760 h 1000760"/>
              <a:gd name="connsiteX11" fmla="*/ 142240 w 302285"/>
              <a:gd name="connsiteY11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85" h="1000760">
                <a:moveTo>
                  <a:pt x="0" y="0"/>
                </a:moveTo>
                <a:cubicBezTo>
                  <a:pt x="27940" y="27940"/>
                  <a:pt x="55880" y="55880"/>
                  <a:pt x="76200" y="81280"/>
                </a:cubicBezTo>
                <a:cubicBezTo>
                  <a:pt x="96520" y="106680"/>
                  <a:pt x="120227" y="128693"/>
                  <a:pt x="121920" y="152400"/>
                </a:cubicBezTo>
                <a:cubicBezTo>
                  <a:pt x="123613" y="176107"/>
                  <a:pt x="79587" y="204047"/>
                  <a:pt x="86360" y="223520"/>
                </a:cubicBezTo>
                <a:cubicBezTo>
                  <a:pt x="93133" y="242993"/>
                  <a:pt x="141393" y="242993"/>
                  <a:pt x="162560" y="269240"/>
                </a:cubicBezTo>
                <a:cubicBezTo>
                  <a:pt x="183727" y="295487"/>
                  <a:pt x="207433" y="341207"/>
                  <a:pt x="213360" y="381000"/>
                </a:cubicBezTo>
                <a:cubicBezTo>
                  <a:pt x="219287" y="420793"/>
                  <a:pt x="187960" y="473287"/>
                  <a:pt x="198120" y="508000"/>
                </a:cubicBezTo>
                <a:cubicBezTo>
                  <a:pt x="208280" y="542713"/>
                  <a:pt x="257387" y="562187"/>
                  <a:pt x="274320" y="589280"/>
                </a:cubicBezTo>
                <a:cubicBezTo>
                  <a:pt x="291253" y="616373"/>
                  <a:pt x="309033" y="645160"/>
                  <a:pt x="299720" y="670560"/>
                </a:cubicBezTo>
                <a:cubicBezTo>
                  <a:pt x="290407" y="695960"/>
                  <a:pt x="242147" y="707813"/>
                  <a:pt x="218440" y="741680"/>
                </a:cubicBezTo>
                <a:cubicBezTo>
                  <a:pt x="194733" y="775547"/>
                  <a:pt x="170180" y="830580"/>
                  <a:pt x="157480" y="873760"/>
                </a:cubicBezTo>
                <a:cubicBezTo>
                  <a:pt x="144780" y="916940"/>
                  <a:pt x="143510" y="958850"/>
                  <a:pt x="142240" y="100076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C389BA-E4BB-411E-B3CD-3090B78B1D4A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9F1593-2E60-4071-8F6B-9585A85B42D1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16F9E9D-E34F-4864-97D7-B1F01999D17E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773135-3B73-4727-B4C2-8663185E5827}"/>
              </a:ext>
            </a:extLst>
          </p:cNvPr>
          <p:cNvSpPr txBox="1"/>
          <p:nvPr/>
        </p:nvSpPr>
        <p:spPr>
          <a:xfrm rot="1812000">
            <a:off x="6179118" y="535672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PROFESIONALUMAS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094A5E-4A77-4AA7-9180-5D0FC9024DB6}"/>
              </a:ext>
            </a:extLst>
          </p:cNvPr>
          <p:cNvSpPr/>
          <p:nvPr/>
        </p:nvSpPr>
        <p:spPr>
          <a:xfrm>
            <a:off x="8173039" y="5646656"/>
            <a:ext cx="263951" cy="367645"/>
          </a:xfrm>
          <a:custGeom>
            <a:avLst/>
            <a:gdLst>
              <a:gd name="connsiteX0" fmla="*/ 263951 w 263951"/>
              <a:gd name="connsiteY0" fmla="*/ 367645 h 367645"/>
              <a:gd name="connsiteX1" fmla="*/ 197963 w 263951"/>
              <a:gd name="connsiteY1" fmla="*/ 179109 h 367645"/>
              <a:gd name="connsiteX2" fmla="*/ 150829 w 263951"/>
              <a:gd name="connsiteY2" fmla="*/ 94268 h 367645"/>
              <a:gd name="connsiteX3" fmla="*/ 0 w 263951"/>
              <a:gd name="connsiteY3" fmla="*/ 0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51" h="367645">
                <a:moveTo>
                  <a:pt x="263951" y="367645"/>
                </a:moveTo>
                <a:cubicBezTo>
                  <a:pt x="240384" y="296158"/>
                  <a:pt x="216817" y="224672"/>
                  <a:pt x="197963" y="179109"/>
                </a:cubicBezTo>
                <a:cubicBezTo>
                  <a:pt x="179109" y="133546"/>
                  <a:pt x="183823" y="124119"/>
                  <a:pt x="150829" y="94268"/>
                </a:cubicBezTo>
                <a:cubicBezTo>
                  <a:pt x="117835" y="64416"/>
                  <a:pt x="58917" y="32208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FB2F0A7-9BC2-4643-94BC-0EE68F765722}"/>
              </a:ext>
            </a:extLst>
          </p:cNvPr>
          <p:cNvSpPr/>
          <p:nvPr/>
        </p:nvSpPr>
        <p:spPr>
          <a:xfrm>
            <a:off x="6654009" y="1931670"/>
            <a:ext cx="137316" cy="376499"/>
          </a:xfrm>
          <a:custGeom>
            <a:avLst/>
            <a:gdLst>
              <a:gd name="connsiteX0" fmla="*/ 55401 w 137316"/>
              <a:gd name="connsiteY0" fmla="*/ 394335 h 394335"/>
              <a:gd name="connsiteX1" fmla="*/ 156 w 137316"/>
              <a:gd name="connsiteY1" fmla="*/ 255270 h 394335"/>
              <a:gd name="connsiteX2" fmla="*/ 70641 w 137316"/>
              <a:gd name="connsiteY2" fmla="*/ 66675 h 394335"/>
              <a:gd name="connsiteX3" fmla="*/ 137316 w 137316"/>
              <a:gd name="connsiteY3" fmla="*/ 0 h 3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16" h="394335">
                <a:moveTo>
                  <a:pt x="55401" y="394335"/>
                </a:moveTo>
                <a:cubicBezTo>
                  <a:pt x="26508" y="352107"/>
                  <a:pt x="-2384" y="309880"/>
                  <a:pt x="156" y="255270"/>
                </a:cubicBezTo>
                <a:cubicBezTo>
                  <a:pt x="2696" y="200660"/>
                  <a:pt x="47781" y="109220"/>
                  <a:pt x="70641" y="66675"/>
                </a:cubicBezTo>
                <a:cubicBezTo>
                  <a:pt x="93501" y="24130"/>
                  <a:pt x="115408" y="12065"/>
                  <a:pt x="137316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8713249-C2E7-4E34-84D0-9DADC1902347}"/>
              </a:ext>
            </a:extLst>
          </p:cNvPr>
          <p:cNvSpPr/>
          <p:nvPr/>
        </p:nvSpPr>
        <p:spPr>
          <a:xfrm>
            <a:off x="7458158" y="1567815"/>
            <a:ext cx="228867" cy="378739"/>
          </a:xfrm>
          <a:custGeom>
            <a:avLst/>
            <a:gdLst>
              <a:gd name="connsiteX0" fmla="*/ 30397 w 228867"/>
              <a:gd name="connsiteY0" fmla="*/ 398145 h 398145"/>
              <a:gd name="connsiteX1" fmla="*/ 11347 w 228867"/>
              <a:gd name="connsiteY1" fmla="*/ 310515 h 398145"/>
              <a:gd name="connsiteX2" fmla="*/ 17062 w 228867"/>
              <a:gd name="connsiteY2" fmla="*/ 154305 h 398145"/>
              <a:gd name="connsiteX3" fmla="*/ 211372 w 228867"/>
              <a:gd name="connsiteY3" fmla="*/ 99060 h 398145"/>
              <a:gd name="connsiteX4" fmla="*/ 207562 w 228867"/>
              <a:gd name="connsiteY4" fmla="*/ 0 h 39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67" h="398145">
                <a:moveTo>
                  <a:pt x="30397" y="398145"/>
                </a:moveTo>
                <a:cubicBezTo>
                  <a:pt x="21983" y="374650"/>
                  <a:pt x="13569" y="351155"/>
                  <a:pt x="11347" y="310515"/>
                </a:cubicBezTo>
                <a:cubicBezTo>
                  <a:pt x="9124" y="269875"/>
                  <a:pt x="-16276" y="189547"/>
                  <a:pt x="17062" y="154305"/>
                </a:cubicBezTo>
                <a:cubicBezTo>
                  <a:pt x="50400" y="119062"/>
                  <a:pt x="179622" y="124777"/>
                  <a:pt x="211372" y="99060"/>
                </a:cubicBezTo>
                <a:cubicBezTo>
                  <a:pt x="243122" y="73343"/>
                  <a:pt x="225342" y="36671"/>
                  <a:pt x="20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ECCFCB-69F1-4236-9CDD-93CCC376F758}"/>
              </a:ext>
            </a:extLst>
          </p:cNvPr>
          <p:cNvSpPr txBox="1"/>
          <p:nvPr/>
        </p:nvSpPr>
        <p:spPr>
          <a:xfrm rot="865122">
            <a:off x="6519276" y="4728818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PAŽANGUMAS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DBE03C-5D9F-425E-8FE8-1A0457A7C3EA}"/>
              </a:ext>
            </a:extLst>
          </p:cNvPr>
          <p:cNvSpPr/>
          <p:nvPr/>
        </p:nvSpPr>
        <p:spPr>
          <a:xfrm>
            <a:off x="8001000" y="4709160"/>
            <a:ext cx="721360" cy="843280"/>
          </a:xfrm>
          <a:custGeom>
            <a:avLst/>
            <a:gdLst>
              <a:gd name="connsiteX0" fmla="*/ 721360 w 721360"/>
              <a:gd name="connsiteY0" fmla="*/ 843280 h 843280"/>
              <a:gd name="connsiteX1" fmla="*/ 655320 w 721360"/>
              <a:gd name="connsiteY1" fmla="*/ 756920 h 843280"/>
              <a:gd name="connsiteX2" fmla="*/ 553720 w 721360"/>
              <a:gd name="connsiteY2" fmla="*/ 701040 h 843280"/>
              <a:gd name="connsiteX3" fmla="*/ 467360 w 721360"/>
              <a:gd name="connsiteY3" fmla="*/ 655320 h 843280"/>
              <a:gd name="connsiteX4" fmla="*/ 441960 w 721360"/>
              <a:gd name="connsiteY4" fmla="*/ 604520 h 843280"/>
              <a:gd name="connsiteX5" fmla="*/ 355600 w 721360"/>
              <a:gd name="connsiteY5" fmla="*/ 533400 h 843280"/>
              <a:gd name="connsiteX6" fmla="*/ 269240 w 721360"/>
              <a:gd name="connsiteY6" fmla="*/ 487680 h 843280"/>
              <a:gd name="connsiteX7" fmla="*/ 223520 w 721360"/>
              <a:gd name="connsiteY7" fmla="*/ 441960 h 843280"/>
              <a:gd name="connsiteX8" fmla="*/ 172720 w 721360"/>
              <a:gd name="connsiteY8" fmla="*/ 325120 h 843280"/>
              <a:gd name="connsiteX9" fmla="*/ 167640 w 721360"/>
              <a:gd name="connsiteY9" fmla="*/ 279400 h 843280"/>
              <a:gd name="connsiteX10" fmla="*/ 121920 w 721360"/>
              <a:gd name="connsiteY10" fmla="*/ 243840 h 843280"/>
              <a:gd name="connsiteX11" fmla="*/ 142240 w 721360"/>
              <a:gd name="connsiteY11" fmla="*/ 167640 h 843280"/>
              <a:gd name="connsiteX12" fmla="*/ 167640 w 721360"/>
              <a:gd name="connsiteY12" fmla="*/ 106680 h 843280"/>
              <a:gd name="connsiteX13" fmla="*/ 86360 w 721360"/>
              <a:gd name="connsiteY13" fmla="*/ 55880 h 843280"/>
              <a:gd name="connsiteX14" fmla="*/ 0 w 721360"/>
              <a:gd name="connsiteY14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1360" h="843280">
                <a:moveTo>
                  <a:pt x="721360" y="843280"/>
                </a:moveTo>
                <a:cubicBezTo>
                  <a:pt x="702310" y="811953"/>
                  <a:pt x="683260" y="780627"/>
                  <a:pt x="655320" y="756920"/>
                </a:cubicBezTo>
                <a:cubicBezTo>
                  <a:pt x="627380" y="733213"/>
                  <a:pt x="585047" y="717973"/>
                  <a:pt x="553720" y="701040"/>
                </a:cubicBezTo>
                <a:cubicBezTo>
                  <a:pt x="522393" y="684107"/>
                  <a:pt x="485987" y="671407"/>
                  <a:pt x="467360" y="655320"/>
                </a:cubicBezTo>
                <a:cubicBezTo>
                  <a:pt x="448733" y="639233"/>
                  <a:pt x="460587" y="624840"/>
                  <a:pt x="441960" y="604520"/>
                </a:cubicBezTo>
                <a:cubicBezTo>
                  <a:pt x="423333" y="584200"/>
                  <a:pt x="384387" y="552873"/>
                  <a:pt x="355600" y="533400"/>
                </a:cubicBezTo>
                <a:cubicBezTo>
                  <a:pt x="326813" y="513927"/>
                  <a:pt x="291253" y="502920"/>
                  <a:pt x="269240" y="487680"/>
                </a:cubicBezTo>
                <a:cubicBezTo>
                  <a:pt x="247227" y="472440"/>
                  <a:pt x="239607" y="469053"/>
                  <a:pt x="223520" y="441960"/>
                </a:cubicBezTo>
                <a:cubicBezTo>
                  <a:pt x="207433" y="414867"/>
                  <a:pt x="182033" y="352213"/>
                  <a:pt x="172720" y="325120"/>
                </a:cubicBezTo>
                <a:cubicBezTo>
                  <a:pt x="163407" y="298027"/>
                  <a:pt x="176107" y="292947"/>
                  <a:pt x="167640" y="279400"/>
                </a:cubicBezTo>
                <a:cubicBezTo>
                  <a:pt x="159173" y="265853"/>
                  <a:pt x="126153" y="262467"/>
                  <a:pt x="121920" y="243840"/>
                </a:cubicBezTo>
                <a:cubicBezTo>
                  <a:pt x="117687" y="225213"/>
                  <a:pt x="134620" y="190500"/>
                  <a:pt x="142240" y="167640"/>
                </a:cubicBezTo>
                <a:cubicBezTo>
                  <a:pt x="149860" y="144780"/>
                  <a:pt x="176953" y="125307"/>
                  <a:pt x="167640" y="106680"/>
                </a:cubicBezTo>
                <a:cubicBezTo>
                  <a:pt x="158327" y="88053"/>
                  <a:pt x="114300" y="73660"/>
                  <a:pt x="86360" y="55880"/>
                </a:cubicBezTo>
                <a:cubicBezTo>
                  <a:pt x="58420" y="38100"/>
                  <a:pt x="29210" y="1905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9DE41D1-93D0-4D29-8CE0-87E283DFA110}"/>
              </a:ext>
            </a:extLst>
          </p:cNvPr>
          <p:cNvSpPr/>
          <p:nvPr/>
        </p:nvSpPr>
        <p:spPr>
          <a:xfrm>
            <a:off x="6787583" y="2581275"/>
            <a:ext cx="87562" cy="211455"/>
          </a:xfrm>
          <a:custGeom>
            <a:avLst/>
            <a:gdLst>
              <a:gd name="connsiteX0" fmla="*/ 9457 w 87562"/>
              <a:gd name="connsiteY0" fmla="*/ 211455 h 211455"/>
              <a:gd name="connsiteX1" fmla="*/ 3742 w 87562"/>
              <a:gd name="connsiteY1" fmla="*/ 135255 h 211455"/>
              <a:gd name="connsiteX2" fmla="*/ 58987 w 87562"/>
              <a:gd name="connsiteY2" fmla="*/ 76200 h 211455"/>
              <a:gd name="connsiteX3" fmla="*/ 87562 w 87562"/>
              <a:gd name="connsiteY3" fmla="*/ 0 h 2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62" h="211455">
                <a:moveTo>
                  <a:pt x="9457" y="211455"/>
                </a:moveTo>
                <a:cubicBezTo>
                  <a:pt x="2472" y="184626"/>
                  <a:pt x="-4513" y="157797"/>
                  <a:pt x="3742" y="135255"/>
                </a:cubicBezTo>
                <a:cubicBezTo>
                  <a:pt x="11997" y="112713"/>
                  <a:pt x="45017" y="98742"/>
                  <a:pt x="58987" y="76200"/>
                </a:cubicBezTo>
                <a:cubicBezTo>
                  <a:pt x="72957" y="53657"/>
                  <a:pt x="80259" y="26828"/>
                  <a:pt x="87562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3E23444-B12F-4071-BF3F-6F27E61E87E9}"/>
              </a:ext>
            </a:extLst>
          </p:cNvPr>
          <p:cNvSpPr/>
          <p:nvPr/>
        </p:nvSpPr>
        <p:spPr>
          <a:xfrm>
            <a:off x="7711440" y="2253615"/>
            <a:ext cx="491490" cy="358761"/>
          </a:xfrm>
          <a:custGeom>
            <a:avLst/>
            <a:gdLst>
              <a:gd name="connsiteX0" fmla="*/ 0 w 491490"/>
              <a:gd name="connsiteY0" fmla="*/ 352425 h 358761"/>
              <a:gd name="connsiteX1" fmla="*/ 207645 w 491490"/>
              <a:gd name="connsiteY1" fmla="*/ 323850 h 358761"/>
              <a:gd name="connsiteX2" fmla="*/ 354330 w 491490"/>
              <a:gd name="connsiteY2" fmla="*/ 83820 h 358761"/>
              <a:gd name="connsiteX3" fmla="*/ 491490 w 491490"/>
              <a:gd name="connsiteY3" fmla="*/ 0 h 3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" h="358761">
                <a:moveTo>
                  <a:pt x="0" y="352425"/>
                </a:moveTo>
                <a:cubicBezTo>
                  <a:pt x="74295" y="360521"/>
                  <a:pt x="148590" y="368618"/>
                  <a:pt x="207645" y="323850"/>
                </a:cubicBezTo>
                <a:cubicBezTo>
                  <a:pt x="266700" y="279082"/>
                  <a:pt x="307023" y="137795"/>
                  <a:pt x="354330" y="83820"/>
                </a:cubicBezTo>
                <a:cubicBezTo>
                  <a:pt x="401637" y="29845"/>
                  <a:pt x="446563" y="14922"/>
                  <a:pt x="49149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C95D441-8EBC-492F-952C-2A7BBA25DC3E}"/>
              </a:ext>
            </a:extLst>
          </p:cNvPr>
          <p:cNvSpPr/>
          <p:nvPr/>
        </p:nvSpPr>
        <p:spPr>
          <a:xfrm>
            <a:off x="6287617" y="2555240"/>
            <a:ext cx="1479703" cy="1905000"/>
          </a:xfrm>
          <a:custGeom>
            <a:avLst/>
            <a:gdLst>
              <a:gd name="connsiteX0" fmla="*/ 285903 w 1479703"/>
              <a:gd name="connsiteY0" fmla="*/ 1905000 h 1905000"/>
              <a:gd name="connsiteX1" fmla="*/ 148743 w 1479703"/>
              <a:gd name="connsiteY1" fmla="*/ 1854200 h 1905000"/>
              <a:gd name="connsiteX2" fmla="*/ 47143 w 1479703"/>
              <a:gd name="connsiteY2" fmla="*/ 1762760 h 1905000"/>
              <a:gd name="connsiteX3" fmla="*/ 1423 w 1479703"/>
              <a:gd name="connsiteY3" fmla="*/ 1539240 h 1905000"/>
              <a:gd name="connsiteX4" fmla="*/ 11583 w 1479703"/>
              <a:gd name="connsiteY4" fmla="*/ 1346200 h 1905000"/>
              <a:gd name="connsiteX5" fmla="*/ 11583 w 1479703"/>
              <a:gd name="connsiteY5" fmla="*/ 960120 h 1905000"/>
              <a:gd name="connsiteX6" fmla="*/ 11583 w 1479703"/>
              <a:gd name="connsiteY6" fmla="*/ 878840 h 1905000"/>
              <a:gd name="connsiteX7" fmla="*/ 6503 w 1479703"/>
              <a:gd name="connsiteY7" fmla="*/ 695960 h 1905000"/>
              <a:gd name="connsiteX8" fmla="*/ 92863 w 1479703"/>
              <a:gd name="connsiteY8" fmla="*/ 574040 h 1905000"/>
              <a:gd name="connsiteX9" fmla="*/ 189383 w 1479703"/>
              <a:gd name="connsiteY9" fmla="*/ 477520 h 1905000"/>
              <a:gd name="connsiteX10" fmla="*/ 382423 w 1479703"/>
              <a:gd name="connsiteY10" fmla="*/ 264160 h 1905000"/>
              <a:gd name="connsiteX11" fmla="*/ 880263 w 1479703"/>
              <a:gd name="connsiteY11" fmla="*/ 208280 h 1905000"/>
              <a:gd name="connsiteX12" fmla="*/ 1240943 w 1479703"/>
              <a:gd name="connsiteY12" fmla="*/ 167640 h 1905000"/>
              <a:gd name="connsiteX13" fmla="*/ 1479703 w 1479703"/>
              <a:gd name="connsiteY1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9703" h="1905000">
                <a:moveTo>
                  <a:pt x="285903" y="1905000"/>
                </a:moveTo>
                <a:cubicBezTo>
                  <a:pt x="237219" y="1891453"/>
                  <a:pt x="188536" y="1877907"/>
                  <a:pt x="148743" y="1854200"/>
                </a:cubicBezTo>
                <a:cubicBezTo>
                  <a:pt x="108950" y="1830493"/>
                  <a:pt x="71696" y="1815253"/>
                  <a:pt x="47143" y="1762760"/>
                </a:cubicBezTo>
                <a:cubicBezTo>
                  <a:pt x="22590" y="1710267"/>
                  <a:pt x="7350" y="1608667"/>
                  <a:pt x="1423" y="1539240"/>
                </a:cubicBezTo>
                <a:cubicBezTo>
                  <a:pt x="-4504" y="1469813"/>
                  <a:pt x="9890" y="1442720"/>
                  <a:pt x="11583" y="1346200"/>
                </a:cubicBezTo>
                <a:cubicBezTo>
                  <a:pt x="13276" y="1249680"/>
                  <a:pt x="11583" y="960120"/>
                  <a:pt x="11583" y="960120"/>
                </a:cubicBezTo>
                <a:cubicBezTo>
                  <a:pt x="11583" y="882227"/>
                  <a:pt x="12430" y="922867"/>
                  <a:pt x="11583" y="878840"/>
                </a:cubicBezTo>
                <a:cubicBezTo>
                  <a:pt x="10736" y="834813"/>
                  <a:pt x="-7044" y="746760"/>
                  <a:pt x="6503" y="695960"/>
                </a:cubicBezTo>
                <a:cubicBezTo>
                  <a:pt x="20050" y="645160"/>
                  <a:pt x="62383" y="610447"/>
                  <a:pt x="92863" y="574040"/>
                </a:cubicBezTo>
                <a:cubicBezTo>
                  <a:pt x="123343" y="537633"/>
                  <a:pt x="141123" y="529167"/>
                  <a:pt x="189383" y="477520"/>
                </a:cubicBezTo>
                <a:cubicBezTo>
                  <a:pt x="237643" y="425873"/>
                  <a:pt x="267276" y="309033"/>
                  <a:pt x="382423" y="264160"/>
                </a:cubicBezTo>
                <a:cubicBezTo>
                  <a:pt x="497570" y="219287"/>
                  <a:pt x="880263" y="208280"/>
                  <a:pt x="880263" y="208280"/>
                </a:cubicBezTo>
                <a:cubicBezTo>
                  <a:pt x="1023350" y="192193"/>
                  <a:pt x="1141036" y="202353"/>
                  <a:pt x="1240943" y="167640"/>
                </a:cubicBezTo>
                <a:cubicBezTo>
                  <a:pt x="1340850" y="132927"/>
                  <a:pt x="1410276" y="66463"/>
                  <a:pt x="1479703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0BA8BC6-5C95-476F-8626-BF7BED9B9145}"/>
              </a:ext>
            </a:extLst>
          </p:cNvPr>
          <p:cNvSpPr/>
          <p:nvPr/>
        </p:nvSpPr>
        <p:spPr>
          <a:xfrm>
            <a:off x="6240502" y="1707388"/>
            <a:ext cx="1848832" cy="2931736"/>
          </a:xfrm>
          <a:custGeom>
            <a:avLst/>
            <a:gdLst>
              <a:gd name="connsiteX0" fmla="*/ 189714 w 1848832"/>
              <a:gd name="connsiteY0" fmla="*/ 2931736 h 2931736"/>
              <a:gd name="connsiteX1" fmla="*/ 67166 w 1848832"/>
              <a:gd name="connsiteY1" fmla="*/ 2752627 h 2931736"/>
              <a:gd name="connsiteX2" fmla="*/ 10605 w 1848832"/>
              <a:gd name="connsiteY2" fmla="*/ 2573518 h 2931736"/>
              <a:gd name="connsiteX3" fmla="*/ 1178 w 1848832"/>
              <a:gd name="connsiteY3" fmla="*/ 2422689 h 2931736"/>
              <a:gd name="connsiteX4" fmla="*/ 1178 w 1848832"/>
              <a:gd name="connsiteY4" fmla="*/ 2234153 h 2931736"/>
              <a:gd name="connsiteX5" fmla="*/ 10605 w 1848832"/>
              <a:gd name="connsiteY5" fmla="*/ 2055044 h 2931736"/>
              <a:gd name="connsiteX6" fmla="*/ 10605 w 1848832"/>
              <a:gd name="connsiteY6" fmla="*/ 1753386 h 2931736"/>
              <a:gd name="connsiteX7" fmla="*/ 29458 w 1848832"/>
              <a:gd name="connsiteY7" fmla="*/ 1593130 h 2931736"/>
              <a:gd name="connsiteX8" fmla="*/ 29458 w 1848832"/>
              <a:gd name="connsiteY8" fmla="*/ 1498862 h 2931736"/>
              <a:gd name="connsiteX9" fmla="*/ 104873 w 1848832"/>
              <a:gd name="connsiteY9" fmla="*/ 1357460 h 2931736"/>
              <a:gd name="connsiteX10" fmla="*/ 161434 w 1848832"/>
              <a:gd name="connsiteY10" fmla="*/ 1008668 h 2931736"/>
              <a:gd name="connsiteX11" fmla="*/ 283982 w 1848832"/>
              <a:gd name="connsiteY11" fmla="*/ 791852 h 2931736"/>
              <a:gd name="connsiteX12" fmla="*/ 519652 w 1848832"/>
              <a:gd name="connsiteY12" fmla="*/ 556182 h 2931736"/>
              <a:gd name="connsiteX13" fmla="*/ 764749 w 1848832"/>
              <a:gd name="connsiteY13" fmla="*/ 452487 h 2931736"/>
              <a:gd name="connsiteX14" fmla="*/ 1320931 w 1848832"/>
              <a:gd name="connsiteY14" fmla="*/ 216817 h 2931736"/>
              <a:gd name="connsiteX15" fmla="*/ 1848832 w 1848832"/>
              <a:gd name="connsiteY15" fmla="*/ 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8832" h="2931736">
                <a:moveTo>
                  <a:pt x="189714" y="2931736"/>
                </a:moveTo>
                <a:cubicBezTo>
                  <a:pt x="143365" y="2872033"/>
                  <a:pt x="97017" y="2812330"/>
                  <a:pt x="67166" y="2752627"/>
                </a:cubicBezTo>
                <a:cubicBezTo>
                  <a:pt x="37315" y="2692924"/>
                  <a:pt x="21603" y="2628508"/>
                  <a:pt x="10605" y="2573518"/>
                </a:cubicBezTo>
                <a:cubicBezTo>
                  <a:pt x="-393" y="2518528"/>
                  <a:pt x="2749" y="2479250"/>
                  <a:pt x="1178" y="2422689"/>
                </a:cubicBezTo>
                <a:cubicBezTo>
                  <a:pt x="-393" y="2366128"/>
                  <a:pt x="-393" y="2295427"/>
                  <a:pt x="1178" y="2234153"/>
                </a:cubicBezTo>
                <a:cubicBezTo>
                  <a:pt x="2749" y="2172879"/>
                  <a:pt x="9034" y="2135172"/>
                  <a:pt x="10605" y="2055044"/>
                </a:cubicBezTo>
                <a:cubicBezTo>
                  <a:pt x="12176" y="1974916"/>
                  <a:pt x="7463" y="1830372"/>
                  <a:pt x="10605" y="1753386"/>
                </a:cubicBezTo>
                <a:cubicBezTo>
                  <a:pt x="13747" y="1676400"/>
                  <a:pt x="26316" y="1635551"/>
                  <a:pt x="29458" y="1593130"/>
                </a:cubicBezTo>
                <a:cubicBezTo>
                  <a:pt x="32600" y="1550709"/>
                  <a:pt x="16889" y="1538140"/>
                  <a:pt x="29458" y="1498862"/>
                </a:cubicBezTo>
                <a:cubicBezTo>
                  <a:pt x="42027" y="1459584"/>
                  <a:pt x="82877" y="1439159"/>
                  <a:pt x="104873" y="1357460"/>
                </a:cubicBezTo>
                <a:cubicBezTo>
                  <a:pt x="126869" y="1275761"/>
                  <a:pt x="131583" y="1102936"/>
                  <a:pt x="161434" y="1008668"/>
                </a:cubicBezTo>
                <a:cubicBezTo>
                  <a:pt x="191285" y="914400"/>
                  <a:pt x="224279" y="867266"/>
                  <a:pt x="283982" y="791852"/>
                </a:cubicBezTo>
                <a:cubicBezTo>
                  <a:pt x="343685" y="716438"/>
                  <a:pt x="439524" y="612743"/>
                  <a:pt x="519652" y="556182"/>
                </a:cubicBezTo>
                <a:cubicBezTo>
                  <a:pt x="599780" y="499621"/>
                  <a:pt x="764749" y="452487"/>
                  <a:pt x="764749" y="452487"/>
                </a:cubicBezTo>
                <a:lnTo>
                  <a:pt x="1320931" y="216817"/>
                </a:lnTo>
                <a:lnTo>
                  <a:pt x="1848832" y="0"/>
                </a:ln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B3125A-51CC-4C09-8611-C25077E201F3}"/>
              </a:ext>
            </a:extLst>
          </p:cNvPr>
          <p:cNvSpPr txBox="1"/>
          <p:nvPr/>
        </p:nvSpPr>
        <p:spPr>
          <a:xfrm rot="834110">
            <a:off x="6805854" y="447463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43480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TVARUMAS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2EF1773-0E37-41D4-9953-DF09959C4BCF}"/>
              </a:ext>
            </a:extLst>
          </p:cNvPr>
          <p:cNvSpPr/>
          <p:nvPr/>
        </p:nvSpPr>
        <p:spPr>
          <a:xfrm>
            <a:off x="8054340" y="4251307"/>
            <a:ext cx="1775460" cy="1166513"/>
          </a:xfrm>
          <a:custGeom>
            <a:avLst/>
            <a:gdLst>
              <a:gd name="connsiteX0" fmla="*/ 1775460 w 1775460"/>
              <a:gd name="connsiteY0" fmla="*/ 1166513 h 1166513"/>
              <a:gd name="connsiteX1" fmla="*/ 1645920 w 1775460"/>
              <a:gd name="connsiteY1" fmla="*/ 1029353 h 1166513"/>
              <a:gd name="connsiteX2" fmla="*/ 1546860 w 1775460"/>
              <a:gd name="connsiteY2" fmla="*/ 907433 h 1166513"/>
              <a:gd name="connsiteX3" fmla="*/ 1424940 w 1775460"/>
              <a:gd name="connsiteY3" fmla="*/ 777893 h 1166513"/>
              <a:gd name="connsiteX4" fmla="*/ 1371600 w 1775460"/>
              <a:gd name="connsiteY4" fmla="*/ 610253 h 1166513"/>
              <a:gd name="connsiteX5" fmla="*/ 1272540 w 1775460"/>
              <a:gd name="connsiteY5" fmla="*/ 549293 h 1166513"/>
              <a:gd name="connsiteX6" fmla="*/ 1074420 w 1775460"/>
              <a:gd name="connsiteY6" fmla="*/ 457853 h 1166513"/>
              <a:gd name="connsiteX7" fmla="*/ 876300 w 1775460"/>
              <a:gd name="connsiteY7" fmla="*/ 381653 h 1166513"/>
              <a:gd name="connsiteX8" fmla="*/ 701040 w 1775460"/>
              <a:gd name="connsiteY8" fmla="*/ 198773 h 1166513"/>
              <a:gd name="connsiteX9" fmla="*/ 434340 w 1775460"/>
              <a:gd name="connsiteY9" fmla="*/ 76853 h 1166513"/>
              <a:gd name="connsiteX10" fmla="*/ 243840 w 1775460"/>
              <a:gd name="connsiteY10" fmla="*/ 653 h 1166513"/>
              <a:gd name="connsiteX11" fmla="*/ 0 w 1775460"/>
              <a:gd name="connsiteY11" fmla="*/ 46373 h 116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5460" h="1166513">
                <a:moveTo>
                  <a:pt x="1775460" y="1166513"/>
                </a:moveTo>
                <a:cubicBezTo>
                  <a:pt x="1729740" y="1119523"/>
                  <a:pt x="1684020" y="1072533"/>
                  <a:pt x="1645920" y="1029353"/>
                </a:cubicBezTo>
                <a:cubicBezTo>
                  <a:pt x="1607820" y="986173"/>
                  <a:pt x="1583690" y="949343"/>
                  <a:pt x="1546860" y="907433"/>
                </a:cubicBezTo>
                <a:cubicBezTo>
                  <a:pt x="1510030" y="865523"/>
                  <a:pt x="1454150" y="827423"/>
                  <a:pt x="1424940" y="777893"/>
                </a:cubicBezTo>
                <a:cubicBezTo>
                  <a:pt x="1395730" y="728363"/>
                  <a:pt x="1397000" y="648353"/>
                  <a:pt x="1371600" y="610253"/>
                </a:cubicBezTo>
                <a:cubicBezTo>
                  <a:pt x="1346200" y="572153"/>
                  <a:pt x="1322070" y="574693"/>
                  <a:pt x="1272540" y="549293"/>
                </a:cubicBezTo>
                <a:cubicBezTo>
                  <a:pt x="1223010" y="523893"/>
                  <a:pt x="1140460" y="485793"/>
                  <a:pt x="1074420" y="457853"/>
                </a:cubicBezTo>
                <a:cubicBezTo>
                  <a:pt x="1008380" y="429913"/>
                  <a:pt x="938530" y="424833"/>
                  <a:pt x="876300" y="381653"/>
                </a:cubicBezTo>
                <a:cubicBezTo>
                  <a:pt x="814070" y="338473"/>
                  <a:pt x="774700" y="249573"/>
                  <a:pt x="701040" y="198773"/>
                </a:cubicBezTo>
                <a:cubicBezTo>
                  <a:pt x="627380" y="147973"/>
                  <a:pt x="510540" y="109873"/>
                  <a:pt x="434340" y="76853"/>
                </a:cubicBezTo>
                <a:cubicBezTo>
                  <a:pt x="358140" y="43833"/>
                  <a:pt x="316230" y="5733"/>
                  <a:pt x="243840" y="653"/>
                </a:cubicBezTo>
                <a:cubicBezTo>
                  <a:pt x="171450" y="-4427"/>
                  <a:pt x="85725" y="20973"/>
                  <a:pt x="0" y="46373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14473E0-E493-41A3-9CF9-1E58AD830A5E}"/>
              </a:ext>
            </a:extLst>
          </p:cNvPr>
          <p:cNvSpPr/>
          <p:nvPr/>
        </p:nvSpPr>
        <p:spPr>
          <a:xfrm>
            <a:off x="7539990" y="2951002"/>
            <a:ext cx="154305" cy="201773"/>
          </a:xfrm>
          <a:custGeom>
            <a:avLst/>
            <a:gdLst>
              <a:gd name="connsiteX0" fmla="*/ 0 w 154305"/>
              <a:gd name="connsiteY0" fmla="*/ 201773 h 201773"/>
              <a:gd name="connsiteX1" fmla="*/ 24765 w 154305"/>
              <a:gd name="connsiteY1" fmla="*/ 121763 h 201773"/>
              <a:gd name="connsiteX2" fmla="*/ 121920 w 154305"/>
              <a:gd name="connsiteY2" fmla="*/ 11273 h 201773"/>
              <a:gd name="connsiteX3" fmla="*/ 154305 w 154305"/>
              <a:gd name="connsiteY3" fmla="*/ 9368 h 20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" h="201773">
                <a:moveTo>
                  <a:pt x="0" y="201773"/>
                </a:moveTo>
                <a:cubicBezTo>
                  <a:pt x="2222" y="177643"/>
                  <a:pt x="4445" y="153513"/>
                  <a:pt x="24765" y="121763"/>
                </a:cubicBezTo>
                <a:cubicBezTo>
                  <a:pt x="45085" y="90013"/>
                  <a:pt x="100330" y="30005"/>
                  <a:pt x="121920" y="11273"/>
                </a:cubicBezTo>
                <a:cubicBezTo>
                  <a:pt x="143510" y="-7459"/>
                  <a:pt x="148907" y="954"/>
                  <a:pt x="154305" y="9368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20A8233-F2D6-4E53-8229-5EA405DBADD1}"/>
              </a:ext>
            </a:extLst>
          </p:cNvPr>
          <p:cNvSpPr/>
          <p:nvPr/>
        </p:nvSpPr>
        <p:spPr>
          <a:xfrm>
            <a:off x="6329592" y="2952292"/>
            <a:ext cx="1938108" cy="1308721"/>
          </a:xfrm>
          <a:custGeom>
            <a:avLst/>
            <a:gdLst>
              <a:gd name="connsiteX0" fmla="*/ 520788 w 1938108"/>
              <a:gd name="connsiteY0" fmla="*/ 1299668 h 1308721"/>
              <a:gd name="connsiteX1" fmla="*/ 276948 w 1938108"/>
              <a:gd name="connsiteY1" fmla="*/ 1292048 h 1308721"/>
              <a:gd name="connsiteX2" fmla="*/ 63588 w 1938108"/>
              <a:gd name="connsiteY2" fmla="*/ 1147268 h 1308721"/>
              <a:gd name="connsiteX3" fmla="*/ 2628 w 1938108"/>
              <a:gd name="connsiteY3" fmla="*/ 1055828 h 1308721"/>
              <a:gd name="connsiteX4" fmla="*/ 10248 w 1938108"/>
              <a:gd name="connsiteY4" fmla="*/ 911048 h 1308721"/>
              <a:gd name="connsiteX5" fmla="*/ 2628 w 1938108"/>
              <a:gd name="connsiteY5" fmla="*/ 834848 h 1308721"/>
              <a:gd name="connsiteX6" fmla="*/ 2628 w 1938108"/>
              <a:gd name="connsiteY6" fmla="*/ 705308 h 1308721"/>
              <a:gd name="connsiteX7" fmla="*/ 2628 w 1938108"/>
              <a:gd name="connsiteY7" fmla="*/ 613868 h 1308721"/>
              <a:gd name="connsiteX8" fmla="*/ 2628 w 1938108"/>
              <a:gd name="connsiteY8" fmla="*/ 484328 h 1308721"/>
              <a:gd name="connsiteX9" fmla="*/ 25488 w 1938108"/>
              <a:gd name="connsiteY9" fmla="*/ 408128 h 1308721"/>
              <a:gd name="connsiteX10" fmla="*/ 101688 w 1938108"/>
              <a:gd name="connsiteY10" fmla="*/ 309068 h 1308721"/>
              <a:gd name="connsiteX11" fmla="*/ 208368 w 1938108"/>
              <a:gd name="connsiteY11" fmla="*/ 202388 h 1308721"/>
              <a:gd name="connsiteX12" fmla="*/ 292188 w 1938108"/>
              <a:gd name="connsiteY12" fmla="*/ 103328 h 1308721"/>
              <a:gd name="connsiteX13" fmla="*/ 391248 w 1938108"/>
              <a:gd name="connsiteY13" fmla="*/ 65228 h 1308721"/>
              <a:gd name="connsiteX14" fmla="*/ 551268 w 1938108"/>
              <a:gd name="connsiteY14" fmla="*/ 49988 h 1308721"/>
              <a:gd name="connsiteX15" fmla="*/ 635088 w 1938108"/>
              <a:gd name="connsiteY15" fmla="*/ 49988 h 1308721"/>
              <a:gd name="connsiteX16" fmla="*/ 871308 w 1938108"/>
              <a:gd name="connsiteY16" fmla="*/ 4268 h 1308721"/>
              <a:gd name="connsiteX17" fmla="*/ 1092288 w 1938108"/>
              <a:gd name="connsiteY17" fmla="*/ 171908 h 1308721"/>
              <a:gd name="connsiteX18" fmla="*/ 1938108 w 1938108"/>
              <a:gd name="connsiteY18" fmla="*/ 293828 h 13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38108" h="1308721">
                <a:moveTo>
                  <a:pt x="520788" y="1299668"/>
                </a:moveTo>
                <a:cubicBezTo>
                  <a:pt x="436968" y="1308558"/>
                  <a:pt x="353148" y="1317448"/>
                  <a:pt x="276948" y="1292048"/>
                </a:cubicBezTo>
                <a:cubicBezTo>
                  <a:pt x="200748" y="1266648"/>
                  <a:pt x="109308" y="1186638"/>
                  <a:pt x="63588" y="1147268"/>
                </a:cubicBezTo>
                <a:cubicBezTo>
                  <a:pt x="17868" y="1107898"/>
                  <a:pt x="11518" y="1095198"/>
                  <a:pt x="2628" y="1055828"/>
                </a:cubicBezTo>
                <a:cubicBezTo>
                  <a:pt x="-6262" y="1016458"/>
                  <a:pt x="10248" y="947878"/>
                  <a:pt x="10248" y="911048"/>
                </a:cubicBezTo>
                <a:cubicBezTo>
                  <a:pt x="10248" y="874218"/>
                  <a:pt x="3898" y="869138"/>
                  <a:pt x="2628" y="834848"/>
                </a:cubicBezTo>
                <a:cubicBezTo>
                  <a:pt x="1358" y="800558"/>
                  <a:pt x="2628" y="705308"/>
                  <a:pt x="2628" y="705308"/>
                </a:cubicBezTo>
                <a:lnTo>
                  <a:pt x="2628" y="613868"/>
                </a:lnTo>
                <a:cubicBezTo>
                  <a:pt x="2628" y="577038"/>
                  <a:pt x="-1182" y="518618"/>
                  <a:pt x="2628" y="484328"/>
                </a:cubicBezTo>
                <a:cubicBezTo>
                  <a:pt x="6438" y="450038"/>
                  <a:pt x="8978" y="437338"/>
                  <a:pt x="25488" y="408128"/>
                </a:cubicBezTo>
                <a:cubicBezTo>
                  <a:pt x="41998" y="378918"/>
                  <a:pt x="71208" y="343358"/>
                  <a:pt x="101688" y="309068"/>
                </a:cubicBezTo>
                <a:cubicBezTo>
                  <a:pt x="132168" y="274778"/>
                  <a:pt x="176618" y="236678"/>
                  <a:pt x="208368" y="202388"/>
                </a:cubicBezTo>
                <a:cubicBezTo>
                  <a:pt x="240118" y="168098"/>
                  <a:pt x="261708" y="126188"/>
                  <a:pt x="292188" y="103328"/>
                </a:cubicBezTo>
                <a:cubicBezTo>
                  <a:pt x="322668" y="80468"/>
                  <a:pt x="348068" y="74118"/>
                  <a:pt x="391248" y="65228"/>
                </a:cubicBezTo>
                <a:cubicBezTo>
                  <a:pt x="434428" y="56338"/>
                  <a:pt x="510628" y="52528"/>
                  <a:pt x="551268" y="49988"/>
                </a:cubicBezTo>
                <a:cubicBezTo>
                  <a:pt x="591908" y="47448"/>
                  <a:pt x="581748" y="57608"/>
                  <a:pt x="635088" y="49988"/>
                </a:cubicBezTo>
                <a:cubicBezTo>
                  <a:pt x="688428" y="42368"/>
                  <a:pt x="795108" y="-16052"/>
                  <a:pt x="871308" y="4268"/>
                </a:cubicBezTo>
                <a:cubicBezTo>
                  <a:pt x="947508" y="24588"/>
                  <a:pt x="914488" y="123648"/>
                  <a:pt x="1092288" y="171908"/>
                </a:cubicBezTo>
                <a:cubicBezTo>
                  <a:pt x="1270088" y="220168"/>
                  <a:pt x="1604098" y="256998"/>
                  <a:pt x="1938108" y="293828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59" name="Picture 5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69B30326-57AC-4BA4-BE02-EA8F5E972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441E9E-86D2-48BC-A0AE-BDAF1D10F01C}"/>
              </a:ext>
            </a:extLst>
          </p:cNvPr>
          <p:cNvCxnSpPr/>
          <p:nvPr/>
        </p:nvCxnSpPr>
        <p:spPr>
          <a:xfrm>
            <a:off x="6690360" y="30232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8448" y="829936"/>
              <a:ext cx="864986" cy="486555"/>
            </p:xfrm>
            <a:graphic>
              <a:graphicData uri="http://schemas.microsoft.com/office/powerpoint/2016/slidezoom">
                <pslz:sldZm>
                  <pslz:sldZmObj sldId="277" cId="2160500840">
                    <pslz:zmPr id="{30CD6799-F5E1-4CC7-A29A-AEBCC96CE01B}" returnToParent="0" transitionDur="1000" showBg="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8317D6FE-8473-4DFB-AFED-CDFFEA43D1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8448" y="829936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75020" y="692949"/>
              <a:ext cx="864986" cy="486555"/>
            </p:xfrm>
            <a:graphic>
              <a:graphicData uri="http://schemas.microsoft.com/office/powerpoint/2016/slidezoom">
                <pslz:sldZm>
                  <pslz:sldZmObj sldId="276" cId="257737208">
                    <pslz:zmPr id="{EBFC9CF5-02DA-4B93-9947-20DA859354F2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4986" cy="48655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2DECDF08-8FF6-4FFB-AB93-6DD36ACE5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5020" y="692949"/>
                <a:ext cx="864986" cy="486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44833" y="1285250"/>
              <a:ext cx="792751" cy="445922"/>
            </p:xfrm>
            <a:graphic>
              <a:graphicData uri="http://schemas.microsoft.com/office/powerpoint/2016/slidezoom">
                <pslz:sldZm>
                  <pslz:sldZmObj sldId="279" cId="1135636244">
                    <pslz:zmPr id="{24CFEB98-7443-4AFC-97E9-DBE73190940B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56217DDC-30EE-4C0B-A182-D22D391324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4833" y="128525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2286" y="882907"/>
              <a:ext cx="792751" cy="445922"/>
            </p:xfrm>
            <a:graphic>
              <a:graphicData uri="http://schemas.microsoft.com/office/powerpoint/2016/slidezoom">
                <pslz:sldZm>
                  <pslz:sldZmObj sldId="280" cId="3533483706">
                    <pslz:zmPr id="{C12F9611-2094-4706-9DBB-37B89330EF71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39C83298-9AAC-44AF-8A1F-FA08C4319B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2286" y="882907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4942" y="1569668"/>
              <a:ext cx="856589" cy="481832"/>
            </p:xfrm>
            <a:graphic>
              <a:graphicData uri="http://schemas.microsoft.com/office/powerpoint/2016/slidezoom">
                <pslz:sldZm>
                  <pslz:sldZmObj sldId="282" cId="307461002">
                    <pslz:zmPr id="{8E0A8C0A-739E-4300-99D4-301A4169900F}" returnToParent="0" transitionDur="1000" showBg="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89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84AB9F87-02A3-44B4-931F-3FCFCF3AAD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34942" y="1569668"/>
                <a:ext cx="856589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03173" y="1142114"/>
              <a:ext cx="856590" cy="481832"/>
            </p:xfrm>
            <a:graphic>
              <a:graphicData uri="http://schemas.microsoft.com/office/powerpoint/2016/slidezoom">
                <pslz:sldZm>
                  <pslz:sldZmObj sldId="283" cId="2685260380">
                    <pslz:zmPr id="{9A4648E4-624B-45BD-ABD6-F6F1F7E967D0}" returnToParent="0" transitionDur="1000" showBg="0">
                      <p166:blipFill xmlns:p166="http://schemas.microsoft.com/office/powerpoint/2016/6/main">
                        <a:blip r:embed="rId4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45" action="ppaction://hlinksldjump"/>
                <a:extLst>
                  <a:ext uri="{FF2B5EF4-FFF2-40B4-BE49-F238E27FC236}">
                    <a16:creationId xmlns:a16="http://schemas.microsoft.com/office/drawing/2014/main" id="{085FF0C4-F359-4442-A86D-C069FDA158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03173" y="114211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60779" y="1310874"/>
              <a:ext cx="856590" cy="481832"/>
            </p:xfrm>
            <a:graphic>
              <a:graphicData uri="http://schemas.microsoft.com/office/powerpoint/2016/slidezoom">
                <pslz:sldZm>
                  <pslz:sldZmObj sldId="284" cId="3845577060">
                    <pslz:zmPr id="{0CC7A12F-6C8E-4F17-B922-EF6C9E06BB78}" returnToParent="0" transitionDur="1000" showBg="0">
                      <p166:blipFill xmlns:p166="http://schemas.microsoft.com/office/powerpoint/2016/6/main">
                        <a:blip r:embed="rId4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590" cy="48183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48" action="ppaction://hlinksldjump"/>
                <a:extLst>
                  <a:ext uri="{FF2B5EF4-FFF2-40B4-BE49-F238E27FC236}">
                    <a16:creationId xmlns:a16="http://schemas.microsoft.com/office/drawing/2014/main" id="{0511AED8-0A1E-43D7-8BD2-1D53694D7C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60779" y="1310874"/>
                <a:ext cx="856590" cy="48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609846" y="2208976"/>
              <a:ext cx="904607" cy="508841"/>
            </p:xfrm>
            <a:graphic>
              <a:graphicData uri="http://schemas.microsoft.com/office/powerpoint/2016/slidezoom">
                <pslz:sldZm>
                  <pslz:sldZmObj sldId="286" cId="624720633">
                    <pslz:zmPr id="{1911900C-E9D7-4649-82D4-2E5FD20256DE}" returnToParent="0" transitionDur="1000" showBg="0">
                      <p166:blipFill xmlns:p166="http://schemas.microsoft.com/office/powerpoint/2016/6/main">
                        <a:blip r:embed="rId5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hlinkClick r:id="rId51" action="ppaction://hlinksldjump"/>
                <a:extLst>
                  <a:ext uri="{FF2B5EF4-FFF2-40B4-BE49-F238E27FC236}">
                    <a16:creationId xmlns:a16="http://schemas.microsoft.com/office/drawing/2014/main" id="{924B19EC-CB1C-4768-8D6F-716468A21A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09846" y="2208976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09602" y="1834499"/>
              <a:ext cx="904607" cy="508841"/>
            </p:xfrm>
            <a:graphic>
              <a:graphicData uri="http://schemas.microsoft.com/office/powerpoint/2016/slidezoom">
                <pslz:sldZm>
                  <pslz:sldZmObj sldId="288" cId="4031468230">
                    <pslz:zmPr id="{66F17A9F-0F41-4DAB-99C5-4ADB9D319A58}" returnToParent="0" transitionDur="1000" showBg="0">
                      <p166:blipFill xmlns:p166="http://schemas.microsoft.com/office/powerpoint/2016/6/main">
                        <a:blip r:embed="rId5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extLst>
                  <a:ext uri="{FF2B5EF4-FFF2-40B4-BE49-F238E27FC236}">
                    <a16:creationId xmlns:a16="http://schemas.microsoft.com/office/drawing/2014/main" id="{146B6D69-CA0A-4639-AFEF-E6B6E49B34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809602" y="1834499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34721" y="2065317"/>
              <a:ext cx="904607" cy="508841"/>
            </p:xfrm>
            <a:graphic>
              <a:graphicData uri="http://schemas.microsoft.com/office/powerpoint/2016/slidezoom">
                <pslz:sldZm>
                  <pslz:sldZmObj sldId="287" cId="1509241225">
                    <pslz:zmPr id="{C9ED1C7D-79B1-4DC4-A391-96497CAD89C2}" returnToParent="0" transitionDur="1000" showBg="0">
                      <p166:blipFill xmlns:p166="http://schemas.microsoft.com/office/powerpoint/2016/6/main">
                        <a:blip r:embed="rId5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7" cy="5088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56" action="ppaction://hlinksldjump"/>
                <a:extLst>
                  <a:ext uri="{FF2B5EF4-FFF2-40B4-BE49-F238E27FC236}">
                    <a16:creationId xmlns:a16="http://schemas.microsoft.com/office/drawing/2014/main" id="{9CDD07FE-6EB2-4796-B527-584BA6C4A7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34721" y="2065317"/>
                <a:ext cx="904607" cy="508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24786824-0192-4E6A-8443-DFA9B36ECBC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18874" y="2955431"/>
              <a:ext cx="904608" cy="508842"/>
            </p:xfrm>
            <a:graphic>
              <a:graphicData uri="http://schemas.microsoft.com/office/powerpoint/2016/slidezoom">
                <pslz:sldZm>
                  <pslz:sldZmObj sldId="290" cId="3918009263">
                    <pslz:zmPr id="{26DE6A48-E1B5-4B4C-8BF8-10DA7FFD09D2}" returnToParent="0" transitionDur="1000" showBg="0">
                      <p166:blipFill xmlns:p166="http://schemas.microsoft.com/office/powerpoint/2016/6/main">
                        <a:blip r:embed="rId5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04608" cy="50884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extLst>
                  <a:ext uri="{FF2B5EF4-FFF2-40B4-BE49-F238E27FC236}">
                    <a16:creationId xmlns:a16="http://schemas.microsoft.com/office/drawing/2014/main" id="{24786824-0192-4E6A-8443-DFA9B36ECB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18874" y="2955431"/>
                <a:ext cx="904608" cy="5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4037FA2C-2BAB-4CA9-85B6-4B0AFB3F26A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307920" y="2671651"/>
              <a:ext cx="881512" cy="495851"/>
            </p:xfrm>
            <a:graphic>
              <a:graphicData uri="http://schemas.microsoft.com/office/powerpoint/2016/slidezoom">
                <pslz:sldZm>
                  <pslz:sldZmObj sldId="291" cId="2386240169">
                    <pslz:zmPr id="{EE098B77-A197-454B-9F5C-746800949296}" returnToParent="0" transitionDur="1000" showBg="0">
                      <p166:blipFill xmlns:p166="http://schemas.microsoft.com/office/powerpoint/2016/6/main">
                        <a:blip r:embed="rId6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1512" cy="49585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extLst>
                  <a:ext uri="{FF2B5EF4-FFF2-40B4-BE49-F238E27FC236}">
                    <a16:creationId xmlns:a16="http://schemas.microsoft.com/office/drawing/2014/main" id="{4037FA2C-2BAB-4CA9-85B6-4B0AFB3F26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307920" y="2671651"/>
                <a:ext cx="881512" cy="495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6" name="Slide Zoom 45">
                <a:extLst>
                  <a:ext uri="{FF2B5EF4-FFF2-40B4-BE49-F238E27FC236}">
                    <a16:creationId xmlns:a16="http://schemas.microsoft.com/office/drawing/2014/main" id="{7DC55965-6BC1-47D9-B0BC-5215D9C55C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890953" y="2954430"/>
              <a:ext cx="870003" cy="489376"/>
            </p:xfrm>
            <a:graphic>
              <a:graphicData uri="http://schemas.microsoft.com/office/powerpoint/2016/slidezoom">
                <pslz:sldZm>
                  <pslz:sldZmObj sldId="296" cId="3169737538">
                    <pslz:zmPr id="{52698A94-09B7-439E-B826-7CA4603AB8E3}" returnToParent="0" transitionDur="1000" showBg="0">
                      <p166:blipFill xmlns:p166="http://schemas.microsoft.com/office/powerpoint/2016/6/main">
                        <a:blip r:embed="rId6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70003" cy="48937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6" name="Slide Zoom 45">
                <a:extLst>
                  <a:ext uri="{FF2B5EF4-FFF2-40B4-BE49-F238E27FC236}">
                    <a16:creationId xmlns:a16="http://schemas.microsoft.com/office/drawing/2014/main" id="{7DC55965-6BC1-47D9-B0BC-5215D9C55C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90953" y="2954430"/>
                <a:ext cx="870003" cy="489376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AC8957E-9F4F-4D6E-B49B-AB74752553E1}"/>
              </a:ext>
            </a:extLst>
          </p:cNvPr>
          <p:cNvSpPr/>
          <p:nvPr/>
        </p:nvSpPr>
        <p:spPr>
          <a:xfrm>
            <a:off x="51363" y="574208"/>
            <a:ext cx="4290263" cy="3217844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D1BEB2-B89C-4489-9D5E-272BA54BE9CB}"/>
              </a:ext>
            </a:extLst>
          </p:cNvPr>
          <p:cNvSpPr/>
          <p:nvPr/>
        </p:nvSpPr>
        <p:spPr>
          <a:xfrm>
            <a:off x="-100087" y="613916"/>
            <a:ext cx="4499265" cy="304698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lt-LT" sz="4800" b="1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ea typeface="Yu Gothic UI Semibold" panose="020B0700000000000000" pitchFamily="34" charset="-128"/>
                <a:cs typeface="Aharoni" panose="02010803020104030203" pitchFamily="2" charset="-79"/>
              </a:rPr>
              <a:t>AČIŪ, KAD KURIAME </a:t>
            </a:r>
            <a:endParaRPr lang="en-US" sz="4800" b="1" dirty="0">
              <a:solidFill>
                <a:schemeClr val="bg1"/>
              </a:solidFill>
              <a:effectLst>
                <a:glow rad="63500">
                  <a:srgbClr val="60490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  <a:p>
            <a:pPr algn="ctr"/>
            <a:r>
              <a:rPr lang="lt-LT" sz="4800" b="1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ea typeface="Yu Gothic UI Semibold" panose="020B0700000000000000" pitchFamily="34" charset="-128"/>
                <a:cs typeface="Aharoni" panose="02010803020104030203" pitchFamily="2" charset="-79"/>
              </a:rPr>
              <a:t>KLESTINTĮ KRAŠTĄ KARTU</a:t>
            </a:r>
            <a:r>
              <a:rPr lang="en-US" sz="4800" b="1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Book" panose="020B0503020102020204" pitchFamily="34" charset="0"/>
                <a:ea typeface="Yu Gothic UI Semibold" panose="020B0700000000000000" pitchFamily="34" charset="-128"/>
                <a:cs typeface="Aharoni" panose="02010803020104030203" pitchFamily="2" charset="-79"/>
              </a:rPr>
              <a:t>!</a:t>
            </a:r>
            <a:endParaRPr lang="lt-LT" sz="4800" b="1" dirty="0">
              <a:solidFill>
                <a:schemeClr val="bg1"/>
              </a:solidFill>
              <a:effectLst>
                <a:glow rad="63500">
                  <a:srgbClr val="60490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ea typeface="Yu Gothic UI Semibold" panose="020B07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27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3084669" y="1642636"/>
            <a:ext cx="6022661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6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Asmeninis bendravimas</a:t>
            </a:r>
          </a:p>
        </p:txBody>
      </p:sp>
      <p:pic>
        <p:nvPicPr>
          <p:cNvPr id="10" name="Picture 9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DC8B91EA-1438-446F-9F4E-223DFCAC6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6B6BED-EB37-4FCD-B030-F3CAC96668C1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4" name="Picture 3" descr="A blue and purple chat bubbles&#10;&#10;Description automatically generated">
            <a:extLst>
              <a:ext uri="{FF2B5EF4-FFF2-40B4-BE49-F238E27FC236}">
                <a16:creationId xmlns:a16="http://schemas.microsoft.com/office/drawing/2014/main" id="{B8F929CD-B9B2-4BF4-AAF6-11F435038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5" y="4491315"/>
            <a:ext cx="1323443" cy="1323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43B4A-CF02-4166-BF90-1ADD3C994B97}"/>
              </a:ext>
            </a:extLst>
          </p:cNvPr>
          <p:cNvSpPr txBox="1"/>
          <p:nvPr/>
        </p:nvSpPr>
        <p:spPr>
          <a:xfrm>
            <a:off x="4381376" y="5907445"/>
            <a:ext cx="1598262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Individualios žinutės</a:t>
            </a:r>
          </a:p>
        </p:txBody>
      </p:sp>
      <p:pic>
        <p:nvPicPr>
          <p:cNvPr id="6" name="Picture 5" descr="A computer with gears and light bulb&#10;&#10;Description automatically generated">
            <a:extLst>
              <a:ext uri="{FF2B5EF4-FFF2-40B4-BE49-F238E27FC236}">
                <a16:creationId xmlns:a16="http://schemas.microsoft.com/office/drawing/2014/main" id="{AD6B9D5A-41E5-42BB-8754-0148F53E7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15" y="4367185"/>
            <a:ext cx="1323443" cy="1323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61672E-B5AE-4BD8-B06E-25E453BB2523}"/>
              </a:ext>
            </a:extLst>
          </p:cNvPr>
          <p:cNvSpPr txBox="1"/>
          <p:nvPr/>
        </p:nvSpPr>
        <p:spPr>
          <a:xfrm>
            <a:off x="6212364" y="5907445"/>
            <a:ext cx="1752295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ŽŪPAIS kūrimas</a:t>
            </a:r>
          </a:p>
        </p:txBody>
      </p:sp>
    </p:spTree>
    <p:extLst>
      <p:ext uri="{BB962C8B-B14F-4D97-AF65-F5344CB8AC3E}">
        <p14:creationId xmlns:p14="http://schemas.microsoft.com/office/powerpoint/2010/main" val="1505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691549" y="1642636"/>
            <a:ext cx="6749958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6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Operatyvi komunikacija</a:t>
            </a:r>
          </a:p>
        </p:txBody>
      </p:sp>
      <p:pic>
        <p:nvPicPr>
          <p:cNvPr id="2" name="lightning-237994">
            <a:hlinkClick r:id="" action="ppaction://media"/>
            <a:extLst>
              <a:ext uri="{FF2B5EF4-FFF2-40B4-BE49-F238E27FC236}">
                <a16:creationId xmlns:a16="http://schemas.microsoft.com/office/drawing/2014/main" id="{4A979CA5-FDD1-447E-9401-78A02E228C2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359.781199999999"/>
                  <p14:fade out="3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0792" y="792285"/>
            <a:ext cx="487363" cy="48736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F0FD406-E3D8-4DB6-A3A6-2539DCD24598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4" name="Picture 3" descr="A white exclamation mark in a red circle&#10;&#10;Description automatically generated">
            <a:extLst>
              <a:ext uri="{FF2B5EF4-FFF2-40B4-BE49-F238E27FC236}">
                <a16:creationId xmlns:a16="http://schemas.microsoft.com/office/drawing/2014/main" id="{2005EFA8-739C-4A3F-A3AE-3F79A59F1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09" y="4454321"/>
            <a:ext cx="2187582" cy="2187582"/>
          </a:xfrm>
          <a:prstGeom prst="rect">
            <a:avLst/>
          </a:prstGeom>
        </p:spPr>
      </p:pic>
      <p:pic>
        <p:nvPicPr>
          <p:cNvPr id="10" name="Picture 9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34222177-3E73-4339-BBA1-B7391ABCA8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8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67231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805240" y="1631125"/>
            <a:ext cx="6581519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6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Patikrų optimizavimas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5F45FF8-B75C-4AC4-8136-A5E36B11D961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FA41C-41C0-4449-9B73-1AE2A75C6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7" y="4457210"/>
            <a:ext cx="2058261" cy="205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5BDE3-A3AC-4FE5-8CB7-ACC856B04E63}"/>
              </a:ext>
            </a:extLst>
          </p:cNvPr>
          <p:cNvSpPr txBox="1"/>
          <p:nvPr/>
        </p:nvSpPr>
        <p:spPr>
          <a:xfrm>
            <a:off x="6277338" y="5024675"/>
            <a:ext cx="1972810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Veiksmų planas dėl patikrų optimizavimo</a:t>
            </a:r>
          </a:p>
        </p:txBody>
      </p:sp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34E5A21-0022-40F7-AB5F-7690A23D8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548171" y="1642961"/>
            <a:ext cx="7095657" cy="212365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66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Sankcijų prevencija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B08A200-E2EE-4DF9-9D78-EF97AF468F55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icture 4" descr="A clipboard with a pen and check marks&#10;&#10;Description automatically generated">
            <a:extLst>
              <a:ext uri="{FF2B5EF4-FFF2-40B4-BE49-F238E27FC236}">
                <a16:creationId xmlns:a16="http://schemas.microsoft.com/office/drawing/2014/main" id="{5150EF66-D01C-4FC7-B919-13F9B66DB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25" y="4401918"/>
            <a:ext cx="813121" cy="8131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67773-FE3E-4617-8115-DA37C9E70E7F}"/>
              </a:ext>
            </a:extLst>
          </p:cNvPr>
          <p:cNvSpPr txBox="1"/>
          <p:nvPr/>
        </p:nvSpPr>
        <p:spPr>
          <a:xfrm>
            <a:off x="4128712" y="4561557"/>
            <a:ext cx="2506222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Plotinių ir investicinių priemonių veiksmų planas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A945F-730A-4CCB-A61D-3BC648740452}"/>
              </a:ext>
            </a:extLst>
          </p:cNvPr>
          <p:cNvSpPr txBox="1"/>
          <p:nvPr/>
        </p:nvSpPr>
        <p:spPr>
          <a:xfrm>
            <a:off x="7661624" y="4516090"/>
            <a:ext cx="2825373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Prevencija ir </a:t>
            </a:r>
          </a:p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konsultavimas</a:t>
            </a:r>
          </a:p>
        </p:txBody>
      </p:sp>
      <p:pic>
        <p:nvPicPr>
          <p:cNvPr id="12" name="Picture 11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41F20737-CCC9-4304-8B4A-29167D4A4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23" y="4207784"/>
            <a:ext cx="1051482" cy="1051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FF0D42-AC8A-406E-848C-AB096AD37798}"/>
              </a:ext>
            </a:extLst>
          </p:cNvPr>
          <p:cNvSpPr txBox="1"/>
          <p:nvPr/>
        </p:nvSpPr>
        <p:spPr>
          <a:xfrm>
            <a:off x="4916756" y="5621005"/>
            <a:ext cx="2136954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Mažareikšmių pažeidimų aprašas</a:t>
            </a:r>
          </a:p>
        </p:txBody>
      </p:sp>
      <p:pic>
        <p:nvPicPr>
          <p:cNvPr id="14" name="Picture 13" descr="A drawing of a paper with a pen and graph&#10;&#10;Description automatically generated">
            <a:extLst>
              <a:ext uri="{FF2B5EF4-FFF2-40B4-BE49-F238E27FC236}">
                <a16:creationId xmlns:a16="http://schemas.microsoft.com/office/drawing/2014/main" id="{2F3FABA0-578F-484D-BA7C-89CFFEBA6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1" y="5382522"/>
            <a:ext cx="895125" cy="895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DF16D0-2BFB-4518-9815-691FE6EFD185}"/>
              </a:ext>
            </a:extLst>
          </p:cNvPr>
          <p:cNvSpPr txBox="1"/>
          <p:nvPr/>
        </p:nvSpPr>
        <p:spPr>
          <a:xfrm>
            <a:off x="6622214" y="5474280"/>
            <a:ext cx="119731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lt-LT" sz="1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582</a:t>
            </a:r>
            <a:r>
              <a:rPr lang="lt-LT" sz="1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E8CEC-6B70-40E1-86B4-B85EC934BACD}"/>
              </a:ext>
            </a:extLst>
          </p:cNvPr>
          <p:cNvSpPr txBox="1"/>
          <p:nvPr/>
        </p:nvSpPr>
        <p:spPr>
          <a:xfrm>
            <a:off x="7884887" y="5480606"/>
            <a:ext cx="1197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5 935</a:t>
            </a:r>
          </a:p>
        </p:txBody>
      </p:sp>
      <p:pic>
        <p:nvPicPr>
          <p:cNvPr id="20" name="Picture 19" descr="A green arrow pointing to the right&#10;&#10;Description automatically generated">
            <a:extLst>
              <a:ext uri="{FF2B5EF4-FFF2-40B4-BE49-F238E27FC236}">
                <a16:creationId xmlns:a16="http://schemas.microsoft.com/office/drawing/2014/main" id="{A30C803D-FB56-414A-8565-AA8A82CEC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63" y="5391981"/>
            <a:ext cx="484178" cy="484178"/>
          </a:xfrm>
          <a:prstGeom prst="rect">
            <a:avLst/>
          </a:prstGeom>
          <a:effectLst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F605CA-BF9C-4F86-B11B-3BB83FF80A89}"/>
              </a:ext>
            </a:extLst>
          </p:cNvPr>
          <p:cNvSpPr/>
          <p:nvPr/>
        </p:nvSpPr>
        <p:spPr>
          <a:xfrm>
            <a:off x="6622214" y="5367672"/>
            <a:ext cx="1921296" cy="529463"/>
          </a:xfrm>
          <a:prstGeom prst="roundRect">
            <a:avLst/>
          </a:prstGeom>
          <a:noFill/>
          <a:ln w="28575" cap="flat" cmpd="sng" algn="ctr">
            <a:solidFill>
              <a:srgbClr val="6049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1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F22A1E63-97B2-4E07-B0C2-E8FE8AFEFF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24F5CE8E-C993-4D3A-8833-73E60F4E9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A296A-D88A-4156-AD73-E8DC90E00CDE}"/>
              </a:ext>
            </a:extLst>
          </p:cNvPr>
          <p:cNvSpPr txBox="1"/>
          <p:nvPr/>
        </p:nvSpPr>
        <p:spPr>
          <a:xfrm rot="213825">
            <a:off x="3053687" y="4273869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712651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ORIENTACIJA Į KLIENTĄ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E683B2-87DB-43D4-AC72-DC8E4EE5BCAD}"/>
              </a:ext>
            </a:extLst>
          </p:cNvPr>
          <p:cNvSpPr/>
          <p:nvPr/>
        </p:nvSpPr>
        <p:spPr>
          <a:xfrm>
            <a:off x="1899920" y="4274820"/>
            <a:ext cx="1181100" cy="1092200"/>
          </a:xfrm>
          <a:custGeom>
            <a:avLst/>
            <a:gdLst>
              <a:gd name="connsiteX0" fmla="*/ 0 w 1181100"/>
              <a:gd name="connsiteY0" fmla="*/ 1092200 h 1092200"/>
              <a:gd name="connsiteX1" fmla="*/ 40640 w 1181100"/>
              <a:gd name="connsiteY1" fmla="*/ 1061720 h 1092200"/>
              <a:gd name="connsiteX2" fmla="*/ 63500 w 1181100"/>
              <a:gd name="connsiteY2" fmla="*/ 1021080 h 1092200"/>
              <a:gd name="connsiteX3" fmla="*/ 111760 w 1181100"/>
              <a:gd name="connsiteY3" fmla="*/ 990600 h 1092200"/>
              <a:gd name="connsiteX4" fmla="*/ 139700 w 1181100"/>
              <a:gd name="connsiteY4" fmla="*/ 934720 h 1092200"/>
              <a:gd name="connsiteX5" fmla="*/ 160020 w 1181100"/>
              <a:gd name="connsiteY5" fmla="*/ 886460 h 1092200"/>
              <a:gd name="connsiteX6" fmla="*/ 226060 w 1181100"/>
              <a:gd name="connsiteY6" fmla="*/ 855980 h 1092200"/>
              <a:gd name="connsiteX7" fmla="*/ 287020 w 1181100"/>
              <a:gd name="connsiteY7" fmla="*/ 805180 h 1092200"/>
              <a:gd name="connsiteX8" fmla="*/ 322580 w 1181100"/>
              <a:gd name="connsiteY8" fmla="*/ 744220 h 1092200"/>
              <a:gd name="connsiteX9" fmla="*/ 411480 w 1181100"/>
              <a:gd name="connsiteY9" fmla="*/ 665480 h 1092200"/>
              <a:gd name="connsiteX10" fmla="*/ 497840 w 1181100"/>
              <a:gd name="connsiteY10" fmla="*/ 558800 h 1092200"/>
              <a:gd name="connsiteX11" fmla="*/ 556260 w 1181100"/>
              <a:gd name="connsiteY11" fmla="*/ 469900 h 1092200"/>
              <a:gd name="connsiteX12" fmla="*/ 622300 w 1181100"/>
              <a:gd name="connsiteY12" fmla="*/ 368300 h 1092200"/>
              <a:gd name="connsiteX13" fmla="*/ 716280 w 1181100"/>
              <a:gd name="connsiteY13" fmla="*/ 287020 h 1092200"/>
              <a:gd name="connsiteX14" fmla="*/ 845820 w 1181100"/>
              <a:gd name="connsiteY14" fmla="*/ 195580 h 1092200"/>
              <a:gd name="connsiteX15" fmla="*/ 977900 w 1181100"/>
              <a:gd name="connsiteY15" fmla="*/ 104140 h 1092200"/>
              <a:gd name="connsiteX16" fmla="*/ 1181100 w 1181100"/>
              <a:gd name="connsiteY16" fmla="*/ 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1100" h="1092200">
                <a:moveTo>
                  <a:pt x="0" y="1092200"/>
                </a:moveTo>
                <a:cubicBezTo>
                  <a:pt x="15028" y="1082886"/>
                  <a:pt x="30057" y="1073573"/>
                  <a:pt x="40640" y="1061720"/>
                </a:cubicBezTo>
                <a:cubicBezTo>
                  <a:pt x="51223" y="1049867"/>
                  <a:pt x="51647" y="1032933"/>
                  <a:pt x="63500" y="1021080"/>
                </a:cubicBezTo>
                <a:cubicBezTo>
                  <a:pt x="75353" y="1009227"/>
                  <a:pt x="99060" y="1004993"/>
                  <a:pt x="111760" y="990600"/>
                </a:cubicBezTo>
                <a:cubicBezTo>
                  <a:pt x="124460" y="976207"/>
                  <a:pt x="131657" y="952077"/>
                  <a:pt x="139700" y="934720"/>
                </a:cubicBezTo>
                <a:cubicBezTo>
                  <a:pt x="147743" y="917363"/>
                  <a:pt x="145627" y="899583"/>
                  <a:pt x="160020" y="886460"/>
                </a:cubicBezTo>
                <a:cubicBezTo>
                  <a:pt x="174413" y="873337"/>
                  <a:pt x="204893" y="869527"/>
                  <a:pt x="226060" y="855980"/>
                </a:cubicBezTo>
                <a:cubicBezTo>
                  <a:pt x="247227" y="842433"/>
                  <a:pt x="270933" y="823807"/>
                  <a:pt x="287020" y="805180"/>
                </a:cubicBezTo>
                <a:cubicBezTo>
                  <a:pt x="303107" y="786553"/>
                  <a:pt x="301837" y="767503"/>
                  <a:pt x="322580" y="744220"/>
                </a:cubicBezTo>
                <a:cubicBezTo>
                  <a:pt x="343323" y="720937"/>
                  <a:pt x="382270" y="696383"/>
                  <a:pt x="411480" y="665480"/>
                </a:cubicBezTo>
                <a:cubicBezTo>
                  <a:pt x="440690" y="634577"/>
                  <a:pt x="473710" y="591397"/>
                  <a:pt x="497840" y="558800"/>
                </a:cubicBezTo>
                <a:cubicBezTo>
                  <a:pt x="521970" y="526203"/>
                  <a:pt x="556260" y="469900"/>
                  <a:pt x="556260" y="469900"/>
                </a:cubicBezTo>
                <a:cubicBezTo>
                  <a:pt x="577003" y="438150"/>
                  <a:pt x="595630" y="398780"/>
                  <a:pt x="622300" y="368300"/>
                </a:cubicBezTo>
                <a:cubicBezTo>
                  <a:pt x="648970" y="337820"/>
                  <a:pt x="679027" y="315807"/>
                  <a:pt x="716280" y="287020"/>
                </a:cubicBezTo>
                <a:cubicBezTo>
                  <a:pt x="753533" y="258233"/>
                  <a:pt x="845820" y="195580"/>
                  <a:pt x="845820" y="195580"/>
                </a:cubicBezTo>
                <a:cubicBezTo>
                  <a:pt x="889423" y="165100"/>
                  <a:pt x="922020" y="136737"/>
                  <a:pt x="977900" y="104140"/>
                </a:cubicBezTo>
                <a:cubicBezTo>
                  <a:pt x="1033780" y="71543"/>
                  <a:pt x="1107440" y="35771"/>
                  <a:pt x="118110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91EF4-361A-4644-82A1-7302C65F1617}"/>
              </a:ext>
            </a:extLst>
          </p:cNvPr>
          <p:cNvSpPr txBox="1"/>
          <p:nvPr/>
        </p:nvSpPr>
        <p:spPr>
          <a:xfrm rot="20881574">
            <a:off x="3519980" y="5048237"/>
            <a:ext cx="3032809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30262"/>
              </a:avLst>
            </a:prstTxWarp>
            <a:spAutoFit/>
          </a:bodyPr>
          <a:lstStyle/>
          <a:p>
            <a:r>
              <a:rPr lang="lt-LT" sz="160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SKAIDRUMAS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06BA1D-F8EE-4717-9C21-3709DC503593}"/>
              </a:ext>
            </a:extLst>
          </p:cNvPr>
          <p:cNvSpPr/>
          <p:nvPr/>
        </p:nvSpPr>
        <p:spPr>
          <a:xfrm>
            <a:off x="2359152" y="5504688"/>
            <a:ext cx="1152144" cy="347472"/>
          </a:xfrm>
          <a:custGeom>
            <a:avLst/>
            <a:gdLst>
              <a:gd name="connsiteX0" fmla="*/ 0 w 1152144"/>
              <a:gd name="connsiteY0" fmla="*/ 347472 h 347472"/>
              <a:gd name="connsiteX1" fmla="*/ 128016 w 1152144"/>
              <a:gd name="connsiteY1" fmla="*/ 298704 h 347472"/>
              <a:gd name="connsiteX2" fmla="*/ 274320 w 1152144"/>
              <a:gd name="connsiteY2" fmla="*/ 286512 h 347472"/>
              <a:gd name="connsiteX3" fmla="*/ 457200 w 1152144"/>
              <a:gd name="connsiteY3" fmla="*/ 268224 h 347472"/>
              <a:gd name="connsiteX4" fmla="*/ 573024 w 1152144"/>
              <a:gd name="connsiteY4" fmla="*/ 207264 h 347472"/>
              <a:gd name="connsiteX5" fmla="*/ 719328 w 1152144"/>
              <a:gd name="connsiteY5" fmla="*/ 188976 h 347472"/>
              <a:gd name="connsiteX6" fmla="*/ 908304 w 1152144"/>
              <a:gd name="connsiteY6" fmla="*/ 152400 h 347472"/>
              <a:gd name="connsiteX7" fmla="*/ 1024128 w 1152144"/>
              <a:gd name="connsiteY7" fmla="*/ 91440 h 347472"/>
              <a:gd name="connsiteX8" fmla="*/ 1152144 w 1152144"/>
              <a:gd name="connsiteY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144" h="347472">
                <a:moveTo>
                  <a:pt x="0" y="347472"/>
                </a:moveTo>
                <a:cubicBezTo>
                  <a:pt x="41148" y="328168"/>
                  <a:pt x="82296" y="308864"/>
                  <a:pt x="128016" y="298704"/>
                </a:cubicBezTo>
                <a:cubicBezTo>
                  <a:pt x="173736" y="288544"/>
                  <a:pt x="274320" y="286512"/>
                  <a:pt x="274320" y="286512"/>
                </a:cubicBezTo>
                <a:cubicBezTo>
                  <a:pt x="329184" y="281432"/>
                  <a:pt x="407416" y="281432"/>
                  <a:pt x="457200" y="268224"/>
                </a:cubicBezTo>
                <a:cubicBezTo>
                  <a:pt x="506984" y="255016"/>
                  <a:pt x="529336" y="220472"/>
                  <a:pt x="573024" y="207264"/>
                </a:cubicBezTo>
                <a:cubicBezTo>
                  <a:pt x="616712" y="194056"/>
                  <a:pt x="663448" y="198120"/>
                  <a:pt x="719328" y="188976"/>
                </a:cubicBezTo>
                <a:cubicBezTo>
                  <a:pt x="775208" y="179832"/>
                  <a:pt x="857504" y="168656"/>
                  <a:pt x="908304" y="152400"/>
                </a:cubicBezTo>
                <a:cubicBezTo>
                  <a:pt x="959104" y="136144"/>
                  <a:pt x="983488" y="116840"/>
                  <a:pt x="1024128" y="91440"/>
                </a:cubicBezTo>
                <a:cubicBezTo>
                  <a:pt x="1064768" y="66040"/>
                  <a:pt x="1108456" y="33020"/>
                  <a:pt x="115214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D6CB5A-FBC9-4CD1-905F-9974B5A091A4}"/>
              </a:ext>
            </a:extLst>
          </p:cNvPr>
          <p:cNvSpPr/>
          <p:nvPr/>
        </p:nvSpPr>
        <p:spPr>
          <a:xfrm>
            <a:off x="5705983" y="2436301"/>
            <a:ext cx="241428" cy="45719"/>
          </a:xfrm>
          <a:custGeom>
            <a:avLst/>
            <a:gdLst>
              <a:gd name="connsiteX0" fmla="*/ 226695 w 226695"/>
              <a:gd name="connsiteY0" fmla="*/ 194 h 24959"/>
              <a:gd name="connsiteX1" fmla="*/ 156210 w 226695"/>
              <a:gd name="connsiteY1" fmla="*/ 24959 h 24959"/>
              <a:gd name="connsiteX2" fmla="*/ 51435 w 226695"/>
              <a:gd name="connsiteY2" fmla="*/ 194 h 24959"/>
              <a:gd name="connsiteX3" fmla="*/ 0 w 226695"/>
              <a:gd name="connsiteY3" fmla="*/ 15434 h 2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95" h="24959">
                <a:moveTo>
                  <a:pt x="226695" y="194"/>
                </a:moveTo>
                <a:cubicBezTo>
                  <a:pt x="206057" y="12576"/>
                  <a:pt x="185420" y="24959"/>
                  <a:pt x="156210" y="24959"/>
                </a:cubicBezTo>
                <a:cubicBezTo>
                  <a:pt x="127000" y="24959"/>
                  <a:pt x="77470" y="1782"/>
                  <a:pt x="51435" y="194"/>
                </a:cubicBezTo>
                <a:cubicBezTo>
                  <a:pt x="25400" y="-1394"/>
                  <a:pt x="12700" y="7020"/>
                  <a:pt x="0" y="15434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A213AFA-C99D-4734-8ECD-E7D505E7D66F}"/>
              </a:ext>
            </a:extLst>
          </p:cNvPr>
          <p:cNvSpPr/>
          <p:nvPr/>
        </p:nvSpPr>
        <p:spPr>
          <a:xfrm>
            <a:off x="5040630" y="1383030"/>
            <a:ext cx="503542" cy="718259"/>
          </a:xfrm>
          <a:custGeom>
            <a:avLst/>
            <a:gdLst>
              <a:gd name="connsiteX0" fmla="*/ 493395 w 493395"/>
              <a:gd name="connsiteY0" fmla="*/ 723900 h 723900"/>
              <a:gd name="connsiteX1" fmla="*/ 409575 w 493395"/>
              <a:gd name="connsiteY1" fmla="*/ 506730 h 723900"/>
              <a:gd name="connsiteX2" fmla="*/ 253365 w 493395"/>
              <a:gd name="connsiteY2" fmla="*/ 348615 h 723900"/>
              <a:gd name="connsiteX3" fmla="*/ 173355 w 493395"/>
              <a:gd name="connsiteY3" fmla="*/ 127635 h 723900"/>
              <a:gd name="connsiteX4" fmla="*/ 0 w 493395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" h="723900">
                <a:moveTo>
                  <a:pt x="493395" y="723900"/>
                </a:moveTo>
                <a:cubicBezTo>
                  <a:pt x="471487" y="646588"/>
                  <a:pt x="449580" y="569277"/>
                  <a:pt x="409575" y="506730"/>
                </a:cubicBezTo>
                <a:cubicBezTo>
                  <a:pt x="369570" y="444183"/>
                  <a:pt x="292735" y="411797"/>
                  <a:pt x="253365" y="348615"/>
                </a:cubicBezTo>
                <a:cubicBezTo>
                  <a:pt x="213995" y="285433"/>
                  <a:pt x="215582" y="185737"/>
                  <a:pt x="173355" y="127635"/>
                </a:cubicBezTo>
                <a:cubicBezTo>
                  <a:pt x="131128" y="69533"/>
                  <a:pt x="65564" y="3476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BA96938-F29B-488C-9246-E23D004DCC5B}"/>
              </a:ext>
            </a:extLst>
          </p:cNvPr>
          <p:cNvSpPr/>
          <p:nvPr/>
        </p:nvSpPr>
        <p:spPr>
          <a:xfrm>
            <a:off x="5113019" y="2846070"/>
            <a:ext cx="529230" cy="122920"/>
          </a:xfrm>
          <a:custGeom>
            <a:avLst/>
            <a:gdLst>
              <a:gd name="connsiteX0" fmla="*/ 528320 w 528320"/>
              <a:gd name="connsiteY0" fmla="*/ 2765 h 137116"/>
              <a:gd name="connsiteX1" fmla="*/ 454660 w 528320"/>
              <a:gd name="connsiteY1" fmla="*/ 12925 h 137116"/>
              <a:gd name="connsiteX2" fmla="*/ 320040 w 528320"/>
              <a:gd name="connsiteY2" fmla="*/ 104365 h 137116"/>
              <a:gd name="connsiteX3" fmla="*/ 190500 w 528320"/>
              <a:gd name="connsiteY3" fmla="*/ 73885 h 137116"/>
              <a:gd name="connsiteX4" fmla="*/ 83820 w 528320"/>
              <a:gd name="connsiteY4" fmla="*/ 129765 h 137116"/>
              <a:gd name="connsiteX5" fmla="*/ 0 w 528320"/>
              <a:gd name="connsiteY5" fmla="*/ 134845 h 13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320" h="137116">
                <a:moveTo>
                  <a:pt x="528320" y="2765"/>
                </a:moveTo>
                <a:cubicBezTo>
                  <a:pt x="508846" y="-622"/>
                  <a:pt x="489373" y="-4008"/>
                  <a:pt x="454660" y="12925"/>
                </a:cubicBezTo>
                <a:cubicBezTo>
                  <a:pt x="419947" y="29858"/>
                  <a:pt x="364067" y="94205"/>
                  <a:pt x="320040" y="104365"/>
                </a:cubicBezTo>
                <a:cubicBezTo>
                  <a:pt x="276013" y="114525"/>
                  <a:pt x="229870" y="69652"/>
                  <a:pt x="190500" y="73885"/>
                </a:cubicBezTo>
                <a:cubicBezTo>
                  <a:pt x="151130" y="78118"/>
                  <a:pt x="115570" y="119605"/>
                  <a:pt x="83820" y="129765"/>
                </a:cubicBezTo>
                <a:cubicBezTo>
                  <a:pt x="52070" y="139925"/>
                  <a:pt x="26035" y="137385"/>
                  <a:pt x="0" y="134845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E34BA8-D91B-4E82-938C-F53A426B2143}"/>
              </a:ext>
            </a:extLst>
          </p:cNvPr>
          <p:cNvSpPr/>
          <p:nvPr/>
        </p:nvSpPr>
        <p:spPr>
          <a:xfrm>
            <a:off x="4691380" y="2469430"/>
            <a:ext cx="501650" cy="91042"/>
          </a:xfrm>
          <a:custGeom>
            <a:avLst/>
            <a:gdLst>
              <a:gd name="connsiteX0" fmla="*/ 487680 w 487680"/>
              <a:gd name="connsiteY0" fmla="*/ 68030 h 90890"/>
              <a:gd name="connsiteX1" fmla="*/ 411480 w 487680"/>
              <a:gd name="connsiteY1" fmla="*/ 65490 h 90890"/>
              <a:gd name="connsiteX2" fmla="*/ 302260 w 487680"/>
              <a:gd name="connsiteY2" fmla="*/ 1990 h 90890"/>
              <a:gd name="connsiteX3" fmla="*/ 160020 w 487680"/>
              <a:gd name="connsiteY3" fmla="*/ 17230 h 90890"/>
              <a:gd name="connsiteX4" fmla="*/ 73660 w 487680"/>
              <a:gd name="connsiteY4" fmla="*/ 29930 h 90890"/>
              <a:gd name="connsiteX5" fmla="*/ 0 w 487680"/>
              <a:gd name="connsiteY5" fmla="*/ 90890 h 9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90890">
                <a:moveTo>
                  <a:pt x="487680" y="68030"/>
                </a:moveTo>
                <a:cubicBezTo>
                  <a:pt x="465031" y="72263"/>
                  <a:pt x="442383" y="76497"/>
                  <a:pt x="411480" y="65490"/>
                </a:cubicBezTo>
                <a:cubicBezTo>
                  <a:pt x="380577" y="54483"/>
                  <a:pt x="344170" y="10033"/>
                  <a:pt x="302260" y="1990"/>
                </a:cubicBezTo>
                <a:cubicBezTo>
                  <a:pt x="260350" y="-6053"/>
                  <a:pt x="198120" y="12573"/>
                  <a:pt x="160020" y="17230"/>
                </a:cubicBezTo>
                <a:cubicBezTo>
                  <a:pt x="121920" y="21887"/>
                  <a:pt x="100330" y="17653"/>
                  <a:pt x="73660" y="29930"/>
                </a:cubicBezTo>
                <a:cubicBezTo>
                  <a:pt x="46990" y="42207"/>
                  <a:pt x="23495" y="66548"/>
                  <a:pt x="0" y="9089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849BB8A-6384-4927-9913-07FFBC83A154}"/>
              </a:ext>
            </a:extLst>
          </p:cNvPr>
          <p:cNvSpPr/>
          <p:nvPr/>
        </p:nvSpPr>
        <p:spPr>
          <a:xfrm>
            <a:off x="4462780" y="1615440"/>
            <a:ext cx="258946" cy="567690"/>
          </a:xfrm>
          <a:custGeom>
            <a:avLst/>
            <a:gdLst>
              <a:gd name="connsiteX0" fmla="*/ 246380 w 246380"/>
              <a:gd name="connsiteY0" fmla="*/ 551180 h 551180"/>
              <a:gd name="connsiteX1" fmla="*/ 180340 w 246380"/>
              <a:gd name="connsiteY1" fmla="*/ 436880 h 551180"/>
              <a:gd name="connsiteX2" fmla="*/ 139700 w 246380"/>
              <a:gd name="connsiteY2" fmla="*/ 353060 h 551180"/>
              <a:gd name="connsiteX3" fmla="*/ 132080 w 246380"/>
              <a:gd name="connsiteY3" fmla="*/ 233680 h 551180"/>
              <a:gd name="connsiteX4" fmla="*/ 53340 w 246380"/>
              <a:gd name="connsiteY4" fmla="*/ 121920 h 551180"/>
              <a:gd name="connsiteX5" fmla="*/ 0 w 246380"/>
              <a:gd name="connsiteY5" fmla="*/ 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380" h="551180">
                <a:moveTo>
                  <a:pt x="246380" y="551180"/>
                </a:moveTo>
                <a:cubicBezTo>
                  <a:pt x="222250" y="510540"/>
                  <a:pt x="198120" y="469900"/>
                  <a:pt x="180340" y="436880"/>
                </a:cubicBezTo>
                <a:cubicBezTo>
                  <a:pt x="162560" y="403860"/>
                  <a:pt x="147743" y="386927"/>
                  <a:pt x="139700" y="353060"/>
                </a:cubicBezTo>
                <a:cubicBezTo>
                  <a:pt x="131657" y="319193"/>
                  <a:pt x="146473" y="272203"/>
                  <a:pt x="132080" y="233680"/>
                </a:cubicBezTo>
                <a:cubicBezTo>
                  <a:pt x="117687" y="195157"/>
                  <a:pt x="75353" y="160867"/>
                  <a:pt x="53340" y="121920"/>
                </a:cubicBezTo>
                <a:cubicBezTo>
                  <a:pt x="31327" y="82973"/>
                  <a:pt x="15663" y="41486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FABDD8-9630-4669-A40F-997AE7B5699C}"/>
              </a:ext>
            </a:extLst>
          </p:cNvPr>
          <p:cNvSpPr/>
          <p:nvPr/>
        </p:nvSpPr>
        <p:spPr>
          <a:xfrm>
            <a:off x="4533900" y="2114550"/>
            <a:ext cx="1536200" cy="2249593"/>
          </a:xfrm>
          <a:custGeom>
            <a:avLst/>
            <a:gdLst>
              <a:gd name="connsiteX0" fmla="*/ 822960 w 1536200"/>
              <a:gd name="connsiteY0" fmla="*/ 2221230 h 2249593"/>
              <a:gd name="connsiteX1" fmla="*/ 1043940 w 1536200"/>
              <a:gd name="connsiteY1" fmla="*/ 2247900 h 2249593"/>
              <a:gd name="connsiteX2" fmla="*/ 1223010 w 1536200"/>
              <a:gd name="connsiteY2" fmla="*/ 2240280 h 2249593"/>
              <a:gd name="connsiteX3" fmla="*/ 1367790 w 1536200"/>
              <a:gd name="connsiteY3" fmla="*/ 2186940 h 2249593"/>
              <a:gd name="connsiteX4" fmla="*/ 1463040 w 1536200"/>
              <a:gd name="connsiteY4" fmla="*/ 2156460 h 2249593"/>
              <a:gd name="connsiteX5" fmla="*/ 1504950 w 1536200"/>
              <a:gd name="connsiteY5" fmla="*/ 2091690 h 2249593"/>
              <a:gd name="connsiteX6" fmla="*/ 1485900 w 1536200"/>
              <a:gd name="connsiteY6" fmla="*/ 1988820 h 2249593"/>
              <a:gd name="connsiteX7" fmla="*/ 1463040 w 1536200"/>
              <a:gd name="connsiteY7" fmla="*/ 1866900 h 2249593"/>
              <a:gd name="connsiteX8" fmla="*/ 1466850 w 1536200"/>
              <a:gd name="connsiteY8" fmla="*/ 1722120 h 2249593"/>
              <a:gd name="connsiteX9" fmla="*/ 1527810 w 1536200"/>
              <a:gd name="connsiteY9" fmla="*/ 1527810 h 2249593"/>
              <a:gd name="connsiteX10" fmla="*/ 1531620 w 1536200"/>
              <a:gd name="connsiteY10" fmla="*/ 1337310 h 2249593"/>
              <a:gd name="connsiteX11" fmla="*/ 1489710 w 1536200"/>
              <a:gd name="connsiteY11" fmla="*/ 1173480 h 2249593"/>
              <a:gd name="connsiteX12" fmla="*/ 1409700 w 1536200"/>
              <a:gd name="connsiteY12" fmla="*/ 1055370 h 2249593"/>
              <a:gd name="connsiteX13" fmla="*/ 1287780 w 1536200"/>
              <a:gd name="connsiteY13" fmla="*/ 933450 h 2249593"/>
              <a:gd name="connsiteX14" fmla="*/ 1135380 w 1536200"/>
              <a:gd name="connsiteY14" fmla="*/ 773430 h 2249593"/>
              <a:gd name="connsiteX15" fmla="*/ 1074420 w 1536200"/>
              <a:gd name="connsiteY15" fmla="*/ 697230 h 2249593"/>
              <a:gd name="connsiteX16" fmla="*/ 971550 w 1536200"/>
              <a:gd name="connsiteY16" fmla="*/ 632460 h 2249593"/>
              <a:gd name="connsiteX17" fmla="*/ 872490 w 1536200"/>
              <a:gd name="connsiteY17" fmla="*/ 609600 h 2249593"/>
              <a:gd name="connsiteX18" fmla="*/ 754380 w 1536200"/>
              <a:gd name="connsiteY18" fmla="*/ 552450 h 2249593"/>
              <a:gd name="connsiteX19" fmla="*/ 659130 w 1536200"/>
              <a:gd name="connsiteY19" fmla="*/ 426720 h 2249593"/>
              <a:gd name="connsiteX20" fmla="*/ 533400 w 1536200"/>
              <a:gd name="connsiteY20" fmla="*/ 285750 h 2249593"/>
              <a:gd name="connsiteX21" fmla="*/ 403860 w 1536200"/>
              <a:gd name="connsiteY21" fmla="*/ 186690 h 2249593"/>
              <a:gd name="connsiteX22" fmla="*/ 266700 w 1536200"/>
              <a:gd name="connsiteY22" fmla="*/ 110490 h 2249593"/>
              <a:gd name="connsiteX23" fmla="*/ 140970 w 1536200"/>
              <a:gd name="connsiteY23" fmla="*/ 49530 h 2249593"/>
              <a:gd name="connsiteX24" fmla="*/ 0 w 1536200"/>
              <a:gd name="connsiteY24" fmla="*/ 0 h 22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6200" h="2249593">
                <a:moveTo>
                  <a:pt x="822960" y="2221230"/>
                </a:moveTo>
                <a:cubicBezTo>
                  <a:pt x="900112" y="2232977"/>
                  <a:pt x="977265" y="2244725"/>
                  <a:pt x="1043940" y="2247900"/>
                </a:cubicBezTo>
                <a:cubicBezTo>
                  <a:pt x="1110615" y="2251075"/>
                  <a:pt x="1169035" y="2250440"/>
                  <a:pt x="1223010" y="2240280"/>
                </a:cubicBezTo>
                <a:cubicBezTo>
                  <a:pt x="1276985" y="2230120"/>
                  <a:pt x="1327785" y="2200910"/>
                  <a:pt x="1367790" y="2186940"/>
                </a:cubicBezTo>
                <a:cubicBezTo>
                  <a:pt x="1407795" y="2172970"/>
                  <a:pt x="1440180" y="2172335"/>
                  <a:pt x="1463040" y="2156460"/>
                </a:cubicBezTo>
                <a:cubicBezTo>
                  <a:pt x="1485900" y="2140585"/>
                  <a:pt x="1501140" y="2119630"/>
                  <a:pt x="1504950" y="2091690"/>
                </a:cubicBezTo>
                <a:cubicBezTo>
                  <a:pt x="1508760" y="2063750"/>
                  <a:pt x="1492885" y="2026285"/>
                  <a:pt x="1485900" y="1988820"/>
                </a:cubicBezTo>
                <a:cubicBezTo>
                  <a:pt x="1478915" y="1951355"/>
                  <a:pt x="1466215" y="1911350"/>
                  <a:pt x="1463040" y="1866900"/>
                </a:cubicBezTo>
                <a:cubicBezTo>
                  <a:pt x="1459865" y="1822450"/>
                  <a:pt x="1456055" y="1778635"/>
                  <a:pt x="1466850" y="1722120"/>
                </a:cubicBezTo>
                <a:cubicBezTo>
                  <a:pt x="1477645" y="1665605"/>
                  <a:pt x="1517015" y="1591945"/>
                  <a:pt x="1527810" y="1527810"/>
                </a:cubicBezTo>
                <a:cubicBezTo>
                  <a:pt x="1538605" y="1463675"/>
                  <a:pt x="1537970" y="1396365"/>
                  <a:pt x="1531620" y="1337310"/>
                </a:cubicBezTo>
                <a:cubicBezTo>
                  <a:pt x="1525270" y="1278255"/>
                  <a:pt x="1510030" y="1220470"/>
                  <a:pt x="1489710" y="1173480"/>
                </a:cubicBezTo>
                <a:cubicBezTo>
                  <a:pt x="1469390" y="1126490"/>
                  <a:pt x="1443355" y="1095375"/>
                  <a:pt x="1409700" y="1055370"/>
                </a:cubicBezTo>
                <a:cubicBezTo>
                  <a:pt x="1376045" y="1015365"/>
                  <a:pt x="1333500" y="980440"/>
                  <a:pt x="1287780" y="933450"/>
                </a:cubicBezTo>
                <a:cubicBezTo>
                  <a:pt x="1242060" y="886460"/>
                  <a:pt x="1170940" y="812800"/>
                  <a:pt x="1135380" y="773430"/>
                </a:cubicBezTo>
                <a:cubicBezTo>
                  <a:pt x="1099820" y="734060"/>
                  <a:pt x="1101725" y="720725"/>
                  <a:pt x="1074420" y="697230"/>
                </a:cubicBezTo>
                <a:cubicBezTo>
                  <a:pt x="1047115" y="673735"/>
                  <a:pt x="1005205" y="647065"/>
                  <a:pt x="971550" y="632460"/>
                </a:cubicBezTo>
                <a:cubicBezTo>
                  <a:pt x="937895" y="617855"/>
                  <a:pt x="908685" y="622935"/>
                  <a:pt x="872490" y="609600"/>
                </a:cubicBezTo>
                <a:cubicBezTo>
                  <a:pt x="836295" y="596265"/>
                  <a:pt x="789940" y="582930"/>
                  <a:pt x="754380" y="552450"/>
                </a:cubicBezTo>
                <a:cubicBezTo>
                  <a:pt x="718820" y="521970"/>
                  <a:pt x="695960" y="471170"/>
                  <a:pt x="659130" y="426720"/>
                </a:cubicBezTo>
                <a:cubicBezTo>
                  <a:pt x="622300" y="382270"/>
                  <a:pt x="575945" y="325755"/>
                  <a:pt x="533400" y="285750"/>
                </a:cubicBezTo>
                <a:cubicBezTo>
                  <a:pt x="490855" y="245745"/>
                  <a:pt x="448310" y="215900"/>
                  <a:pt x="403860" y="186690"/>
                </a:cubicBezTo>
                <a:cubicBezTo>
                  <a:pt x="359410" y="157480"/>
                  <a:pt x="310515" y="133350"/>
                  <a:pt x="266700" y="110490"/>
                </a:cubicBezTo>
                <a:cubicBezTo>
                  <a:pt x="222885" y="87630"/>
                  <a:pt x="185420" y="67945"/>
                  <a:pt x="140970" y="49530"/>
                </a:cubicBezTo>
                <a:cubicBezTo>
                  <a:pt x="96520" y="31115"/>
                  <a:pt x="48260" y="15557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BBF727-0BCA-4544-BE56-A0AEB8EBB742}"/>
              </a:ext>
            </a:extLst>
          </p:cNvPr>
          <p:cNvSpPr/>
          <p:nvPr/>
        </p:nvSpPr>
        <p:spPr>
          <a:xfrm>
            <a:off x="4803648" y="2048256"/>
            <a:ext cx="1324587" cy="3029712"/>
          </a:xfrm>
          <a:custGeom>
            <a:avLst/>
            <a:gdLst>
              <a:gd name="connsiteX0" fmla="*/ 0 w 1324587"/>
              <a:gd name="connsiteY0" fmla="*/ 3029712 h 3029712"/>
              <a:gd name="connsiteX1" fmla="*/ 140208 w 1324587"/>
              <a:gd name="connsiteY1" fmla="*/ 2993136 h 3029712"/>
              <a:gd name="connsiteX2" fmla="*/ 329184 w 1324587"/>
              <a:gd name="connsiteY2" fmla="*/ 2956560 h 3029712"/>
              <a:gd name="connsiteX3" fmla="*/ 469392 w 1324587"/>
              <a:gd name="connsiteY3" fmla="*/ 2926080 h 3029712"/>
              <a:gd name="connsiteX4" fmla="*/ 694944 w 1324587"/>
              <a:gd name="connsiteY4" fmla="*/ 2895600 h 3029712"/>
              <a:gd name="connsiteX5" fmla="*/ 829056 w 1324587"/>
              <a:gd name="connsiteY5" fmla="*/ 2852928 h 3029712"/>
              <a:gd name="connsiteX6" fmla="*/ 938784 w 1324587"/>
              <a:gd name="connsiteY6" fmla="*/ 2791968 h 3029712"/>
              <a:gd name="connsiteX7" fmla="*/ 1024128 w 1324587"/>
              <a:gd name="connsiteY7" fmla="*/ 2706624 h 3029712"/>
              <a:gd name="connsiteX8" fmla="*/ 1109472 w 1324587"/>
              <a:gd name="connsiteY8" fmla="*/ 2627376 h 3029712"/>
              <a:gd name="connsiteX9" fmla="*/ 1158240 w 1324587"/>
              <a:gd name="connsiteY9" fmla="*/ 2505456 h 3029712"/>
              <a:gd name="connsiteX10" fmla="*/ 1213104 w 1324587"/>
              <a:gd name="connsiteY10" fmla="*/ 2389632 h 3029712"/>
              <a:gd name="connsiteX11" fmla="*/ 1255776 w 1324587"/>
              <a:gd name="connsiteY11" fmla="*/ 2310384 h 3029712"/>
              <a:gd name="connsiteX12" fmla="*/ 1292352 w 1324587"/>
              <a:gd name="connsiteY12" fmla="*/ 2194560 h 3029712"/>
              <a:gd name="connsiteX13" fmla="*/ 1280160 w 1324587"/>
              <a:gd name="connsiteY13" fmla="*/ 2090928 h 3029712"/>
              <a:gd name="connsiteX14" fmla="*/ 1249680 w 1324587"/>
              <a:gd name="connsiteY14" fmla="*/ 1987296 h 3029712"/>
              <a:gd name="connsiteX15" fmla="*/ 1243584 w 1324587"/>
              <a:gd name="connsiteY15" fmla="*/ 1926336 h 3029712"/>
              <a:gd name="connsiteX16" fmla="*/ 1249680 w 1324587"/>
              <a:gd name="connsiteY16" fmla="*/ 1810512 h 3029712"/>
              <a:gd name="connsiteX17" fmla="*/ 1274064 w 1324587"/>
              <a:gd name="connsiteY17" fmla="*/ 1706880 h 3029712"/>
              <a:gd name="connsiteX18" fmla="*/ 1322832 w 1324587"/>
              <a:gd name="connsiteY18" fmla="*/ 1572768 h 3029712"/>
              <a:gd name="connsiteX19" fmla="*/ 1310640 w 1324587"/>
              <a:gd name="connsiteY19" fmla="*/ 1487424 h 3029712"/>
              <a:gd name="connsiteX20" fmla="*/ 1280160 w 1324587"/>
              <a:gd name="connsiteY20" fmla="*/ 1310640 h 3029712"/>
              <a:gd name="connsiteX21" fmla="*/ 1243584 w 1324587"/>
              <a:gd name="connsiteY21" fmla="*/ 1219200 h 3029712"/>
              <a:gd name="connsiteX22" fmla="*/ 1213104 w 1324587"/>
              <a:gd name="connsiteY22" fmla="*/ 1127760 h 3029712"/>
              <a:gd name="connsiteX23" fmla="*/ 1188720 w 1324587"/>
              <a:gd name="connsiteY23" fmla="*/ 1072896 h 3029712"/>
              <a:gd name="connsiteX24" fmla="*/ 1158240 w 1324587"/>
              <a:gd name="connsiteY24" fmla="*/ 902208 h 3029712"/>
              <a:gd name="connsiteX25" fmla="*/ 1152144 w 1324587"/>
              <a:gd name="connsiteY25" fmla="*/ 701040 h 3029712"/>
              <a:gd name="connsiteX26" fmla="*/ 1139952 w 1324587"/>
              <a:gd name="connsiteY26" fmla="*/ 548640 h 3029712"/>
              <a:gd name="connsiteX27" fmla="*/ 1139952 w 1324587"/>
              <a:gd name="connsiteY27" fmla="*/ 365760 h 3029712"/>
              <a:gd name="connsiteX28" fmla="*/ 1091184 w 1324587"/>
              <a:gd name="connsiteY28" fmla="*/ 231648 h 3029712"/>
              <a:gd name="connsiteX29" fmla="*/ 969264 w 1324587"/>
              <a:gd name="connsiteY29" fmla="*/ 115824 h 3029712"/>
              <a:gd name="connsiteX30" fmla="*/ 822960 w 1324587"/>
              <a:gd name="connsiteY30" fmla="*/ 67056 h 3029712"/>
              <a:gd name="connsiteX31" fmla="*/ 688848 w 1324587"/>
              <a:gd name="connsiteY31" fmla="*/ 42672 h 3029712"/>
              <a:gd name="connsiteX32" fmla="*/ 530352 w 1324587"/>
              <a:gd name="connsiteY32" fmla="*/ 42672 h 3029712"/>
              <a:gd name="connsiteX33" fmla="*/ 451104 w 1324587"/>
              <a:gd name="connsiteY33" fmla="*/ 0 h 30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24587" h="3029712">
                <a:moveTo>
                  <a:pt x="0" y="3029712"/>
                </a:moveTo>
                <a:cubicBezTo>
                  <a:pt x="42672" y="3017520"/>
                  <a:pt x="85344" y="3005328"/>
                  <a:pt x="140208" y="2993136"/>
                </a:cubicBezTo>
                <a:cubicBezTo>
                  <a:pt x="195072" y="2980944"/>
                  <a:pt x="274320" y="2967736"/>
                  <a:pt x="329184" y="2956560"/>
                </a:cubicBezTo>
                <a:cubicBezTo>
                  <a:pt x="384048" y="2945384"/>
                  <a:pt x="408432" y="2936240"/>
                  <a:pt x="469392" y="2926080"/>
                </a:cubicBezTo>
                <a:cubicBezTo>
                  <a:pt x="530352" y="2915920"/>
                  <a:pt x="635000" y="2907792"/>
                  <a:pt x="694944" y="2895600"/>
                </a:cubicBezTo>
                <a:cubicBezTo>
                  <a:pt x="754888" y="2883408"/>
                  <a:pt x="788416" y="2870200"/>
                  <a:pt x="829056" y="2852928"/>
                </a:cubicBezTo>
                <a:cubicBezTo>
                  <a:pt x="869696" y="2835656"/>
                  <a:pt x="906272" y="2816352"/>
                  <a:pt x="938784" y="2791968"/>
                </a:cubicBezTo>
                <a:cubicBezTo>
                  <a:pt x="971296" y="2767584"/>
                  <a:pt x="995680" y="2734056"/>
                  <a:pt x="1024128" y="2706624"/>
                </a:cubicBezTo>
                <a:cubicBezTo>
                  <a:pt x="1052576" y="2679192"/>
                  <a:pt x="1087120" y="2660904"/>
                  <a:pt x="1109472" y="2627376"/>
                </a:cubicBezTo>
                <a:cubicBezTo>
                  <a:pt x="1131824" y="2593848"/>
                  <a:pt x="1140968" y="2545080"/>
                  <a:pt x="1158240" y="2505456"/>
                </a:cubicBezTo>
                <a:cubicBezTo>
                  <a:pt x="1175512" y="2465832"/>
                  <a:pt x="1196848" y="2422144"/>
                  <a:pt x="1213104" y="2389632"/>
                </a:cubicBezTo>
                <a:cubicBezTo>
                  <a:pt x="1229360" y="2357120"/>
                  <a:pt x="1242568" y="2342896"/>
                  <a:pt x="1255776" y="2310384"/>
                </a:cubicBezTo>
                <a:cubicBezTo>
                  <a:pt x="1268984" y="2277872"/>
                  <a:pt x="1288288" y="2231136"/>
                  <a:pt x="1292352" y="2194560"/>
                </a:cubicBezTo>
                <a:cubicBezTo>
                  <a:pt x="1296416" y="2157984"/>
                  <a:pt x="1287272" y="2125472"/>
                  <a:pt x="1280160" y="2090928"/>
                </a:cubicBezTo>
                <a:cubicBezTo>
                  <a:pt x="1273048" y="2056384"/>
                  <a:pt x="1255776" y="2014728"/>
                  <a:pt x="1249680" y="1987296"/>
                </a:cubicBezTo>
                <a:cubicBezTo>
                  <a:pt x="1243584" y="1959864"/>
                  <a:pt x="1243584" y="1955800"/>
                  <a:pt x="1243584" y="1926336"/>
                </a:cubicBezTo>
                <a:cubicBezTo>
                  <a:pt x="1243584" y="1896872"/>
                  <a:pt x="1244600" y="1847088"/>
                  <a:pt x="1249680" y="1810512"/>
                </a:cubicBezTo>
                <a:cubicBezTo>
                  <a:pt x="1254760" y="1773936"/>
                  <a:pt x="1261872" y="1746504"/>
                  <a:pt x="1274064" y="1706880"/>
                </a:cubicBezTo>
                <a:cubicBezTo>
                  <a:pt x="1286256" y="1667256"/>
                  <a:pt x="1316736" y="1609344"/>
                  <a:pt x="1322832" y="1572768"/>
                </a:cubicBezTo>
                <a:cubicBezTo>
                  <a:pt x="1328928" y="1536192"/>
                  <a:pt x="1317752" y="1531112"/>
                  <a:pt x="1310640" y="1487424"/>
                </a:cubicBezTo>
                <a:cubicBezTo>
                  <a:pt x="1303528" y="1443736"/>
                  <a:pt x="1291336" y="1355344"/>
                  <a:pt x="1280160" y="1310640"/>
                </a:cubicBezTo>
                <a:cubicBezTo>
                  <a:pt x="1268984" y="1265936"/>
                  <a:pt x="1254760" y="1249680"/>
                  <a:pt x="1243584" y="1219200"/>
                </a:cubicBezTo>
                <a:cubicBezTo>
                  <a:pt x="1232408" y="1188720"/>
                  <a:pt x="1222248" y="1152144"/>
                  <a:pt x="1213104" y="1127760"/>
                </a:cubicBezTo>
                <a:cubicBezTo>
                  <a:pt x="1203960" y="1103376"/>
                  <a:pt x="1197864" y="1110488"/>
                  <a:pt x="1188720" y="1072896"/>
                </a:cubicBezTo>
                <a:cubicBezTo>
                  <a:pt x="1179576" y="1035304"/>
                  <a:pt x="1164336" y="964184"/>
                  <a:pt x="1158240" y="902208"/>
                </a:cubicBezTo>
                <a:cubicBezTo>
                  <a:pt x="1152144" y="840232"/>
                  <a:pt x="1155192" y="759968"/>
                  <a:pt x="1152144" y="701040"/>
                </a:cubicBezTo>
                <a:cubicBezTo>
                  <a:pt x="1149096" y="642112"/>
                  <a:pt x="1141984" y="604520"/>
                  <a:pt x="1139952" y="548640"/>
                </a:cubicBezTo>
                <a:cubicBezTo>
                  <a:pt x="1137920" y="492760"/>
                  <a:pt x="1148080" y="418592"/>
                  <a:pt x="1139952" y="365760"/>
                </a:cubicBezTo>
                <a:cubicBezTo>
                  <a:pt x="1131824" y="312928"/>
                  <a:pt x="1119632" y="273304"/>
                  <a:pt x="1091184" y="231648"/>
                </a:cubicBezTo>
                <a:cubicBezTo>
                  <a:pt x="1062736" y="189992"/>
                  <a:pt x="1013968" y="143256"/>
                  <a:pt x="969264" y="115824"/>
                </a:cubicBezTo>
                <a:cubicBezTo>
                  <a:pt x="924560" y="88392"/>
                  <a:pt x="869696" y="79248"/>
                  <a:pt x="822960" y="67056"/>
                </a:cubicBezTo>
                <a:cubicBezTo>
                  <a:pt x="776224" y="54864"/>
                  <a:pt x="737616" y="46736"/>
                  <a:pt x="688848" y="42672"/>
                </a:cubicBezTo>
                <a:cubicBezTo>
                  <a:pt x="640080" y="38608"/>
                  <a:pt x="569976" y="49784"/>
                  <a:pt x="530352" y="42672"/>
                </a:cubicBezTo>
                <a:cubicBezTo>
                  <a:pt x="490728" y="35560"/>
                  <a:pt x="470916" y="17780"/>
                  <a:pt x="451104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6" name="Picture 25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D9ED2433-8951-4EF9-A302-AD6D2F05E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415" y="357631"/>
            <a:ext cx="2629636" cy="871729"/>
          </a:xfrm>
          <a:prstGeom prst="rect">
            <a:avLst/>
          </a:prstGeom>
        </p:spPr>
      </p:pic>
      <p:pic>
        <p:nvPicPr>
          <p:cNvPr id="25" name="pine-tree-branch-snap-breaking-27032">
            <a:hlinkClick r:id="" action="ppaction://media"/>
            <a:extLst>
              <a:ext uri="{FF2B5EF4-FFF2-40B4-BE49-F238E27FC236}">
                <a16:creationId xmlns:a16="http://schemas.microsoft.com/office/drawing/2014/main" id="{301EC495-4EA2-45C0-B87D-B363E88C4A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2" end="30446"/>
                  <p14:fade in="1000" out="1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470" y="2725308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270372" y="2373920"/>
              <a:ext cx="792751" cy="445922"/>
            </p:xfrm>
            <a:graphic>
              <a:graphicData uri="http://schemas.microsoft.com/office/powerpoint/2016/slidezoom">
                <pslz:sldZm>
                  <pslz:sldZmObj sldId="267" cId="3772584166">
                    <pslz:zmPr id="{5A326109-63A3-4904-9F66-F67ECA6EFC04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6B8466D-69A2-4FF8-BB95-5CB5B6E244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70372" y="237392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1083118"/>
                  </p:ext>
                </p:extLst>
              </p:nvPr>
            </p:nvGraphicFramePr>
            <p:xfrm>
              <a:off x="3928975" y="1891030"/>
              <a:ext cx="792751" cy="445922"/>
            </p:xfrm>
            <a:graphic>
              <a:graphicData uri="http://schemas.microsoft.com/office/powerpoint/2016/slidezoom">
                <pslz:sldZm>
                  <pslz:sldZmObj sldId="268" cId="1241043671">
                    <pslz:zmPr id="{D55D775B-A7C0-4DF9-91DB-0E9EC814BFE7}" returnToParent="0" transitionDur="1000" showBg="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7635F15A-A971-433C-B76F-8ACB097F83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8975" y="1891030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9333138"/>
                  </p:ext>
                </p:extLst>
              </p:nvPr>
            </p:nvGraphicFramePr>
            <p:xfrm>
              <a:off x="5078363" y="2209077"/>
              <a:ext cx="837022" cy="470825"/>
            </p:xfrm>
            <a:graphic>
              <a:graphicData uri="http://schemas.microsoft.com/office/powerpoint/2016/slidezoom">
                <pslz:sldZm>
                  <pslz:sldZmObj sldId="271" cId="1517914136">
                    <pslz:zmPr id="{E09FE46E-5149-4CFF-8718-9AB461E3A8BB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4DD22709-A2F1-4292-8AEC-42A9CCDE1D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78363" y="220907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611448"/>
                  </p:ext>
                </p:extLst>
              </p:nvPr>
            </p:nvGraphicFramePr>
            <p:xfrm>
              <a:off x="4638964" y="1763997"/>
              <a:ext cx="837022" cy="470825"/>
            </p:xfrm>
            <a:graphic>
              <a:graphicData uri="http://schemas.microsoft.com/office/powerpoint/2016/slidezoom">
                <pslz:sldZm>
                  <pslz:sldZmObj sldId="272" cId="271472588">
                    <pslz:zmPr id="{882FB025-3E65-4353-8348-6A3DAA2C6F70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A6A67482-41CF-4895-9DAA-4E9385350C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8964" y="1763997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0547" y="1328829"/>
              <a:ext cx="792751" cy="445922"/>
            </p:xfrm>
            <a:graphic>
              <a:graphicData uri="http://schemas.microsoft.com/office/powerpoint/2016/slidezoom">
                <pslz:sldZm>
                  <pslz:sldZmObj sldId="269" cId="3173354200">
                    <pslz:zmPr id="{6D2D20EB-AE4F-4CCA-AE7D-F266B1C14A99}" returnToParent="0" transitionDur="1000" showBg="0">
                      <p166:blipFill xmlns:p166="http://schemas.microsoft.com/office/powerpoint/2016/6/main">
                        <a:blip r:embed="rId2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Slide Zoom 12">
                <a:hlinkClick r:id="rId27" action="ppaction://hlinksldjump"/>
                <a:extLst>
                  <a:ext uri="{FF2B5EF4-FFF2-40B4-BE49-F238E27FC236}">
                    <a16:creationId xmlns:a16="http://schemas.microsoft.com/office/drawing/2014/main" id="{9CE461B9-C7A6-450C-8F94-2D081FC8BA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30547" y="1328829"/>
                <a:ext cx="792751" cy="44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4000850"/>
                  </p:ext>
                </p:extLst>
              </p:nvPr>
            </p:nvGraphicFramePr>
            <p:xfrm>
              <a:off x="4437402" y="1083115"/>
              <a:ext cx="837022" cy="470825"/>
            </p:xfrm>
            <a:graphic>
              <a:graphicData uri="http://schemas.microsoft.com/office/powerpoint/2016/slidezoom">
                <pslz:sldZm>
                  <pslz:sldZmObj sldId="273" cId="926470967">
                    <pslz:zmPr id="{0E46B146-4E8B-4F35-9FFD-A4A5426D2287}" returnToParent="0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7022" cy="470825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419EA491-FFB6-480D-8B7D-0751992564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7402" y="1083115"/>
                <a:ext cx="837022" cy="470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1596218"/>
                  </p:ext>
                </p:extLst>
              </p:nvPr>
            </p:nvGraphicFramePr>
            <p:xfrm>
              <a:off x="4585970" y="2795699"/>
              <a:ext cx="792751" cy="445922"/>
            </p:xfrm>
            <a:graphic>
              <a:graphicData uri="http://schemas.microsoft.com/office/powerpoint/2016/slidezoom">
                <pslz:sldZm>
                  <pslz:sldZmObj sldId="257" cId="150539000">
                    <pslz:zmPr id="{CD5C8F57-2211-4AB9-B961-D8289B75C7CE}" returnToParent="0" transitionDur="1000" showBg="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2751" cy="44592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3F7A10FC-0F84-4A31-8D38-676644188E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5970" y="2795699"/>
                <a:ext cx="792751" cy="4459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84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9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9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9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9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9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9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65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/>
      <p:bldP spid="15" grpId="0" animBg="1"/>
      <p:bldP spid="18" grpId="0" animBg="1"/>
      <p:bldP spid="1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807053" y="1823061"/>
            <a:ext cx="6577893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Sukčiavimo ir prevencijos politika</a:t>
            </a:r>
            <a:endParaRPr lang="lt-LT" sz="3200" dirty="0">
              <a:solidFill>
                <a:srgbClr val="604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F6EAE6E-5FEC-46E5-B372-34D0FCF4385E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988B0-2D69-4CAF-BDD2-122D19570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75" y="4515347"/>
            <a:ext cx="981556" cy="9815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3A3C74-D450-4686-85B9-318DF5DDD014}"/>
              </a:ext>
            </a:extLst>
          </p:cNvPr>
          <p:cNvSpPr txBox="1"/>
          <p:nvPr/>
        </p:nvSpPr>
        <p:spPr>
          <a:xfrm>
            <a:off x="3694428" y="5531237"/>
            <a:ext cx="2076451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Paramos nesilaikymo atvejų išskyrimas</a:t>
            </a:r>
          </a:p>
        </p:txBody>
      </p:sp>
      <p:pic>
        <p:nvPicPr>
          <p:cNvPr id="5" name="Picture 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056AE75C-03D4-4D7D-B2F1-2BE2E5819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79" y="4404560"/>
            <a:ext cx="1092343" cy="10923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F18807-D6C7-4991-A353-7E80E978A2AE}"/>
              </a:ext>
            </a:extLst>
          </p:cNvPr>
          <p:cNvSpPr txBox="1"/>
          <p:nvPr/>
        </p:nvSpPr>
        <p:spPr>
          <a:xfrm>
            <a:off x="5416605" y="5543623"/>
            <a:ext cx="1836119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Papildomi klausimai</a:t>
            </a:r>
          </a:p>
        </p:txBody>
      </p:sp>
      <p:pic>
        <p:nvPicPr>
          <p:cNvPr id="9" name="Picture 8" descr="A white check mark in a green circle&#10;&#10;Description automatically generated">
            <a:extLst>
              <a:ext uri="{FF2B5EF4-FFF2-40B4-BE49-F238E27FC236}">
                <a16:creationId xmlns:a16="http://schemas.microsoft.com/office/drawing/2014/main" id="{1AC9E1B9-E71D-4DD5-A864-D2A07ECC6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77" y="4515347"/>
            <a:ext cx="981556" cy="981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2AEC7-C438-487C-BFCE-2E64244B0E3D}"/>
              </a:ext>
            </a:extLst>
          </p:cNvPr>
          <p:cNvSpPr txBox="1"/>
          <p:nvPr/>
        </p:nvSpPr>
        <p:spPr>
          <a:xfrm>
            <a:off x="6775396" y="5543948"/>
            <a:ext cx="1836119" cy="58477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sz="1600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Papildomi įsipareigojimai</a:t>
            </a:r>
          </a:p>
        </p:txBody>
      </p:sp>
      <p:pic>
        <p:nvPicPr>
          <p:cNvPr id="13" name="Picture 12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008290F4-4EE0-4A94-BED1-65651B524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pple with a stem&#10;&#10;Description automatically generated">
            <a:extLst>
              <a:ext uri="{FF2B5EF4-FFF2-40B4-BE49-F238E27FC236}">
                <a16:creationId xmlns:a16="http://schemas.microsoft.com/office/drawing/2014/main" id="{8B0DC2D3-DEBA-460F-943A-D58EFB64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185" y="-3855720"/>
            <a:ext cx="13120370" cy="131203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7E67A-906C-4E57-AFBC-960EBCC3EBEC}"/>
              </a:ext>
            </a:extLst>
          </p:cNvPr>
          <p:cNvSpPr txBox="1"/>
          <p:nvPr/>
        </p:nvSpPr>
        <p:spPr>
          <a:xfrm>
            <a:off x="2732507" y="1831575"/>
            <a:ext cx="6726986" cy="175432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lt-LT" sz="5400" dirty="0">
                <a:solidFill>
                  <a:srgbClr val="604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Administravimo procesų skaidrumas</a:t>
            </a:r>
          </a:p>
        </p:txBody>
      </p:sp>
      <p:pic>
        <p:nvPicPr>
          <p:cNvPr id="2" name="data-reveal-sound-6460">
            <a:hlinkClick r:id="" action="ppaction://media"/>
            <a:extLst>
              <a:ext uri="{FF2B5EF4-FFF2-40B4-BE49-F238E27FC236}">
                <a16:creationId xmlns:a16="http://schemas.microsoft.com/office/drawing/2014/main" id="{6B4B4961-4A2C-4973-87FA-51AF9F860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3365" y="910724"/>
            <a:ext cx="487363" cy="487363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DD1F2033-DD54-46C1-B017-F9AA63F2F12F}"/>
              </a:ext>
            </a:extLst>
          </p:cNvPr>
          <p:cNvSpPr/>
          <p:nvPr/>
        </p:nvSpPr>
        <p:spPr>
          <a:xfrm>
            <a:off x="2779781" y="4328395"/>
            <a:ext cx="6573494" cy="2439435"/>
          </a:xfrm>
          <a:custGeom>
            <a:avLst/>
            <a:gdLst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0 w 6890994"/>
              <a:gd name="connsiteY3" fmla="*/ 252706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890994"/>
              <a:gd name="connsiteY0" fmla="*/ 0 h 2527065"/>
              <a:gd name="connsiteX1" fmla="*/ 6890994 w 6890994"/>
              <a:gd name="connsiteY1" fmla="*/ 0 h 2527065"/>
              <a:gd name="connsiteX2" fmla="*/ 6890994 w 6890994"/>
              <a:gd name="connsiteY2" fmla="*/ 2527065 h 2527065"/>
              <a:gd name="connsiteX3" fmla="*/ 708660 w 6890994"/>
              <a:gd name="connsiteY3" fmla="*/ 1429785 h 2527065"/>
              <a:gd name="connsiteX4" fmla="*/ 0 w 6890994"/>
              <a:gd name="connsiteY4" fmla="*/ 0 h 2527065"/>
              <a:gd name="connsiteX0" fmla="*/ 0 w 6982434"/>
              <a:gd name="connsiteY0" fmla="*/ 0 h 2542305"/>
              <a:gd name="connsiteX1" fmla="*/ 6982434 w 6982434"/>
              <a:gd name="connsiteY1" fmla="*/ 15240 h 2542305"/>
              <a:gd name="connsiteX2" fmla="*/ 6982434 w 6982434"/>
              <a:gd name="connsiteY2" fmla="*/ 2542305 h 2542305"/>
              <a:gd name="connsiteX3" fmla="*/ 800100 w 6982434"/>
              <a:gd name="connsiteY3" fmla="*/ 1445025 h 2542305"/>
              <a:gd name="connsiteX4" fmla="*/ 0 w 6982434"/>
              <a:gd name="connsiteY4" fmla="*/ 0 h 2542305"/>
              <a:gd name="connsiteX0" fmla="*/ 0 w 6944334"/>
              <a:gd name="connsiteY0" fmla="*/ 0 h 2542305"/>
              <a:gd name="connsiteX1" fmla="*/ 6944334 w 6944334"/>
              <a:gd name="connsiteY1" fmla="*/ 15240 h 2542305"/>
              <a:gd name="connsiteX2" fmla="*/ 6944334 w 6944334"/>
              <a:gd name="connsiteY2" fmla="*/ 2542305 h 2542305"/>
              <a:gd name="connsiteX3" fmla="*/ 762000 w 6944334"/>
              <a:gd name="connsiteY3" fmla="*/ 1445025 h 2542305"/>
              <a:gd name="connsiteX4" fmla="*/ 0 w 6944334"/>
              <a:gd name="connsiteY4" fmla="*/ 0 h 254230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59574"/>
              <a:gd name="connsiteY0" fmla="*/ 0 h 2534685"/>
              <a:gd name="connsiteX1" fmla="*/ 6959574 w 6959574"/>
              <a:gd name="connsiteY1" fmla="*/ 7620 h 2534685"/>
              <a:gd name="connsiteX2" fmla="*/ 6959574 w 6959574"/>
              <a:gd name="connsiteY2" fmla="*/ 2534685 h 2534685"/>
              <a:gd name="connsiteX3" fmla="*/ 777240 w 6959574"/>
              <a:gd name="connsiteY3" fmla="*/ 1437405 h 2534685"/>
              <a:gd name="connsiteX4" fmla="*/ 0 w 6959574"/>
              <a:gd name="connsiteY4" fmla="*/ 0 h 2534685"/>
              <a:gd name="connsiteX0" fmla="*/ 0 w 6967194"/>
              <a:gd name="connsiteY0" fmla="*/ 0 h 2549925"/>
              <a:gd name="connsiteX1" fmla="*/ 6959574 w 6967194"/>
              <a:gd name="connsiteY1" fmla="*/ 7620 h 2549925"/>
              <a:gd name="connsiteX2" fmla="*/ 6967194 w 6967194"/>
              <a:gd name="connsiteY2" fmla="*/ 2549925 h 2549925"/>
              <a:gd name="connsiteX3" fmla="*/ 777240 w 6967194"/>
              <a:gd name="connsiteY3" fmla="*/ 1437405 h 2549925"/>
              <a:gd name="connsiteX4" fmla="*/ 0 w 6967194"/>
              <a:gd name="connsiteY4" fmla="*/ 0 h 254992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428005"/>
              <a:gd name="connsiteX1" fmla="*/ 6959574 w 6959574"/>
              <a:gd name="connsiteY1" fmla="*/ 7620 h 2428005"/>
              <a:gd name="connsiteX2" fmla="*/ 6403314 w 6959574"/>
              <a:gd name="connsiteY2" fmla="*/ 2428005 h 2428005"/>
              <a:gd name="connsiteX3" fmla="*/ 777240 w 6959574"/>
              <a:gd name="connsiteY3" fmla="*/ 1437405 h 2428005"/>
              <a:gd name="connsiteX4" fmla="*/ 0 w 6959574"/>
              <a:gd name="connsiteY4" fmla="*/ 0 h 2428005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267810"/>
              <a:gd name="connsiteX1" fmla="*/ 6959574 w 6959574"/>
              <a:gd name="connsiteY1" fmla="*/ 7620 h 2267810"/>
              <a:gd name="connsiteX2" fmla="*/ 5534634 w 6959574"/>
              <a:gd name="connsiteY2" fmla="*/ 2085105 h 2267810"/>
              <a:gd name="connsiteX3" fmla="*/ 777240 w 6959574"/>
              <a:gd name="connsiteY3" fmla="*/ 1437405 h 2267810"/>
              <a:gd name="connsiteX4" fmla="*/ 0 w 6959574"/>
              <a:gd name="connsiteY4" fmla="*/ 0 h 2267810"/>
              <a:gd name="connsiteX0" fmla="*/ 0 w 6959574"/>
              <a:gd name="connsiteY0" fmla="*/ 0 h 2573272"/>
              <a:gd name="connsiteX1" fmla="*/ 6959574 w 6959574"/>
              <a:gd name="connsiteY1" fmla="*/ 7620 h 2573272"/>
              <a:gd name="connsiteX2" fmla="*/ 5534634 w 6959574"/>
              <a:gd name="connsiteY2" fmla="*/ 2085105 h 2573272"/>
              <a:gd name="connsiteX3" fmla="*/ 777240 w 6959574"/>
              <a:gd name="connsiteY3" fmla="*/ 1437405 h 2573272"/>
              <a:gd name="connsiteX4" fmla="*/ 0 w 6959574"/>
              <a:gd name="connsiteY4" fmla="*/ 0 h 2573272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00313"/>
              <a:gd name="connsiteX1" fmla="*/ 6959574 w 6959574"/>
              <a:gd name="connsiteY1" fmla="*/ 7620 h 2500313"/>
              <a:gd name="connsiteX2" fmla="*/ 5306034 w 6959574"/>
              <a:gd name="connsiteY2" fmla="*/ 1925085 h 2500313"/>
              <a:gd name="connsiteX3" fmla="*/ 777240 w 6959574"/>
              <a:gd name="connsiteY3" fmla="*/ 1437405 h 2500313"/>
              <a:gd name="connsiteX4" fmla="*/ 0 w 6959574"/>
              <a:gd name="connsiteY4" fmla="*/ 0 h 2500313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959574"/>
              <a:gd name="connsiteY0" fmla="*/ 0 h 2516954"/>
              <a:gd name="connsiteX1" fmla="*/ 6959574 w 6959574"/>
              <a:gd name="connsiteY1" fmla="*/ 7620 h 2516954"/>
              <a:gd name="connsiteX2" fmla="*/ 5344134 w 6959574"/>
              <a:gd name="connsiteY2" fmla="*/ 1963185 h 2516954"/>
              <a:gd name="connsiteX3" fmla="*/ 777240 w 6959574"/>
              <a:gd name="connsiteY3" fmla="*/ 1437405 h 2516954"/>
              <a:gd name="connsiteX4" fmla="*/ 0 w 6959574"/>
              <a:gd name="connsiteY4" fmla="*/ 0 h 2516954"/>
              <a:gd name="connsiteX0" fmla="*/ 0 w 6548094"/>
              <a:gd name="connsiteY0" fmla="*/ 0 h 2516954"/>
              <a:gd name="connsiteX1" fmla="*/ 6548094 w 6548094"/>
              <a:gd name="connsiteY1" fmla="*/ 22860 h 2516954"/>
              <a:gd name="connsiteX2" fmla="*/ 5344134 w 6548094"/>
              <a:gd name="connsiteY2" fmla="*/ 1963185 h 2516954"/>
              <a:gd name="connsiteX3" fmla="*/ 777240 w 6548094"/>
              <a:gd name="connsiteY3" fmla="*/ 1437405 h 2516954"/>
              <a:gd name="connsiteX4" fmla="*/ 0 w 654809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16954"/>
              <a:gd name="connsiteX1" fmla="*/ 6593814 w 6593814"/>
              <a:gd name="connsiteY1" fmla="*/ 7620 h 2516954"/>
              <a:gd name="connsiteX2" fmla="*/ 5344134 w 6593814"/>
              <a:gd name="connsiteY2" fmla="*/ 1963185 h 2516954"/>
              <a:gd name="connsiteX3" fmla="*/ 777240 w 6593814"/>
              <a:gd name="connsiteY3" fmla="*/ 1437405 h 2516954"/>
              <a:gd name="connsiteX4" fmla="*/ 0 w 6593814"/>
              <a:gd name="connsiteY4" fmla="*/ 0 h 2516954"/>
              <a:gd name="connsiteX0" fmla="*/ 0 w 6593814"/>
              <a:gd name="connsiteY0" fmla="*/ 0 h 2534043"/>
              <a:gd name="connsiteX1" fmla="*/ 6593814 w 6593814"/>
              <a:gd name="connsiteY1" fmla="*/ 7620 h 2534043"/>
              <a:gd name="connsiteX2" fmla="*/ 5397474 w 6593814"/>
              <a:gd name="connsiteY2" fmla="*/ 2001285 h 2534043"/>
              <a:gd name="connsiteX3" fmla="*/ 777240 w 6593814"/>
              <a:gd name="connsiteY3" fmla="*/ 1437405 h 2534043"/>
              <a:gd name="connsiteX4" fmla="*/ 0 w 6593814"/>
              <a:gd name="connsiteY4" fmla="*/ 0 h 2534043"/>
              <a:gd name="connsiteX0" fmla="*/ 0 w 6593814"/>
              <a:gd name="connsiteY0" fmla="*/ 0 h 2630889"/>
              <a:gd name="connsiteX1" fmla="*/ 6593814 w 6593814"/>
              <a:gd name="connsiteY1" fmla="*/ 7620 h 2630889"/>
              <a:gd name="connsiteX2" fmla="*/ 5397474 w 6593814"/>
              <a:gd name="connsiteY2" fmla="*/ 2001285 h 2630889"/>
              <a:gd name="connsiteX3" fmla="*/ 777240 w 6593814"/>
              <a:gd name="connsiteY3" fmla="*/ 1437405 h 2630889"/>
              <a:gd name="connsiteX4" fmla="*/ 0 w 6593814"/>
              <a:gd name="connsiteY4" fmla="*/ 0 h 2630889"/>
              <a:gd name="connsiteX0" fmla="*/ 0 w 6593814"/>
              <a:gd name="connsiteY0" fmla="*/ 0 h 2527845"/>
              <a:gd name="connsiteX1" fmla="*/ 6593814 w 6593814"/>
              <a:gd name="connsiteY1" fmla="*/ 7620 h 2527845"/>
              <a:gd name="connsiteX2" fmla="*/ 5397474 w 6593814"/>
              <a:gd name="connsiteY2" fmla="*/ 2001285 h 2527845"/>
              <a:gd name="connsiteX3" fmla="*/ 876300 w 6593814"/>
              <a:gd name="connsiteY3" fmla="*/ 1216425 h 2527845"/>
              <a:gd name="connsiteX4" fmla="*/ 0 w 6593814"/>
              <a:gd name="connsiteY4" fmla="*/ 0 h 2527845"/>
              <a:gd name="connsiteX0" fmla="*/ 0 w 6593814"/>
              <a:gd name="connsiteY0" fmla="*/ 0 h 2328885"/>
              <a:gd name="connsiteX1" fmla="*/ 6593814 w 6593814"/>
              <a:gd name="connsiteY1" fmla="*/ 7620 h 2328885"/>
              <a:gd name="connsiteX2" fmla="*/ 5397474 w 6593814"/>
              <a:gd name="connsiteY2" fmla="*/ 2001285 h 2328885"/>
              <a:gd name="connsiteX3" fmla="*/ 3092699 w 6593814"/>
              <a:gd name="connsiteY3" fmla="*/ 2237505 h 2328885"/>
              <a:gd name="connsiteX4" fmla="*/ 876300 w 6593814"/>
              <a:gd name="connsiteY4" fmla="*/ 1216425 h 2328885"/>
              <a:gd name="connsiteX5" fmla="*/ 0 w 6593814"/>
              <a:gd name="connsiteY5" fmla="*/ 0 h 2328885"/>
              <a:gd name="connsiteX0" fmla="*/ 0 w 6593814"/>
              <a:gd name="connsiteY0" fmla="*/ 0 h 2373385"/>
              <a:gd name="connsiteX1" fmla="*/ 6593814 w 6593814"/>
              <a:gd name="connsiteY1" fmla="*/ 7620 h 2373385"/>
              <a:gd name="connsiteX2" fmla="*/ 5397474 w 6593814"/>
              <a:gd name="connsiteY2" fmla="*/ 2001285 h 2373385"/>
              <a:gd name="connsiteX3" fmla="*/ 3092699 w 6593814"/>
              <a:gd name="connsiteY3" fmla="*/ 2237505 h 2373385"/>
              <a:gd name="connsiteX4" fmla="*/ 876300 w 6593814"/>
              <a:gd name="connsiteY4" fmla="*/ 1216425 h 2373385"/>
              <a:gd name="connsiteX5" fmla="*/ 0 w 6593814"/>
              <a:gd name="connsiteY5" fmla="*/ 0 h 2373385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6400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394800"/>
              <a:gd name="connsiteX1" fmla="*/ 6593814 w 6593814"/>
              <a:gd name="connsiteY1" fmla="*/ 7620 h 2394800"/>
              <a:gd name="connsiteX2" fmla="*/ 5397474 w 6593814"/>
              <a:gd name="connsiteY2" fmla="*/ 2001285 h 2394800"/>
              <a:gd name="connsiteX3" fmla="*/ 3092699 w 6593814"/>
              <a:gd name="connsiteY3" fmla="*/ 2237505 h 2394800"/>
              <a:gd name="connsiteX4" fmla="*/ 716280 w 6593814"/>
              <a:gd name="connsiteY4" fmla="*/ 1429785 h 2394800"/>
              <a:gd name="connsiteX5" fmla="*/ 0 w 6593814"/>
              <a:gd name="connsiteY5" fmla="*/ 0 h 2394800"/>
              <a:gd name="connsiteX0" fmla="*/ 0 w 6593814"/>
              <a:gd name="connsiteY0" fmla="*/ 0 h 2404128"/>
              <a:gd name="connsiteX1" fmla="*/ 6593814 w 6593814"/>
              <a:gd name="connsiteY1" fmla="*/ 7620 h 2404128"/>
              <a:gd name="connsiteX2" fmla="*/ 5397474 w 6593814"/>
              <a:gd name="connsiteY2" fmla="*/ 2001285 h 2404128"/>
              <a:gd name="connsiteX3" fmla="*/ 3092699 w 6593814"/>
              <a:gd name="connsiteY3" fmla="*/ 2237505 h 2404128"/>
              <a:gd name="connsiteX4" fmla="*/ 716280 w 6593814"/>
              <a:gd name="connsiteY4" fmla="*/ 1429785 h 2404128"/>
              <a:gd name="connsiteX5" fmla="*/ 0 w 6593814"/>
              <a:gd name="connsiteY5" fmla="*/ 0 h 2404128"/>
              <a:gd name="connsiteX0" fmla="*/ 0 w 6593814"/>
              <a:gd name="connsiteY0" fmla="*/ 0 h 2401249"/>
              <a:gd name="connsiteX1" fmla="*/ 6593814 w 6593814"/>
              <a:gd name="connsiteY1" fmla="*/ 7620 h 2401249"/>
              <a:gd name="connsiteX2" fmla="*/ 5397474 w 6593814"/>
              <a:gd name="connsiteY2" fmla="*/ 2001285 h 2401249"/>
              <a:gd name="connsiteX3" fmla="*/ 3092699 w 6593814"/>
              <a:gd name="connsiteY3" fmla="*/ 2237505 h 2401249"/>
              <a:gd name="connsiteX4" fmla="*/ 773430 w 6593814"/>
              <a:gd name="connsiteY4" fmla="*/ 1406925 h 2401249"/>
              <a:gd name="connsiteX5" fmla="*/ 0 w 6593814"/>
              <a:gd name="connsiteY5" fmla="*/ 0 h 2401249"/>
              <a:gd name="connsiteX0" fmla="*/ 0 w 6593814"/>
              <a:gd name="connsiteY0" fmla="*/ 0 h 2399845"/>
              <a:gd name="connsiteX1" fmla="*/ 6593814 w 6593814"/>
              <a:gd name="connsiteY1" fmla="*/ 7620 h 2399845"/>
              <a:gd name="connsiteX2" fmla="*/ 5397474 w 6593814"/>
              <a:gd name="connsiteY2" fmla="*/ 2001285 h 2399845"/>
              <a:gd name="connsiteX3" fmla="*/ 3092699 w 6593814"/>
              <a:gd name="connsiteY3" fmla="*/ 2237505 h 2399845"/>
              <a:gd name="connsiteX4" fmla="*/ 800100 w 6593814"/>
              <a:gd name="connsiteY4" fmla="*/ 1395495 h 2399845"/>
              <a:gd name="connsiteX5" fmla="*/ 0 w 6593814"/>
              <a:gd name="connsiteY5" fmla="*/ 0 h 2399845"/>
              <a:gd name="connsiteX0" fmla="*/ 0 w 6593814"/>
              <a:gd name="connsiteY0" fmla="*/ 0 h 2413953"/>
              <a:gd name="connsiteX1" fmla="*/ 6593814 w 6593814"/>
              <a:gd name="connsiteY1" fmla="*/ 7620 h 2413953"/>
              <a:gd name="connsiteX2" fmla="*/ 5397474 w 6593814"/>
              <a:gd name="connsiteY2" fmla="*/ 2001285 h 2413953"/>
              <a:gd name="connsiteX3" fmla="*/ 3092699 w 6593814"/>
              <a:gd name="connsiteY3" fmla="*/ 2237505 h 2413953"/>
              <a:gd name="connsiteX4" fmla="*/ 800100 w 6593814"/>
              <a:gd name="connsiteY4" fmla="*/ 1395495 h 2413953"/>
              <a:gd name="connsiteX5" fmla="*/ 0 w 6593814"/>
              <a:gd name="connsiteY5" fmla="*/ 0 h 2413953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23785"/>
              <a:gd name="connsiteX1" fmla="*/ 6593814 w 6593814"/>
              <a:gd name="connsiteY1" fmla="*/ 7620 h 2423785"/>
              <a:gd name="connsiteX2" fmla="*/ 5397474 w 6593814"/>
              <a:gd name="connsiteY2" fmla="*/ 2001285 h 2423785"/>
              <a:gd name="connsiteX3" fmla="*/ 3447029 w 6593814"/>
              <a:gd name="connsiteY3" fmla="*/ 2248935 h 2423785"/>
              <a:gd name="connsiteX4" fmla="*/ 800100 w 6593814"/>
              <a:gd name="connsiteY4" fmla="*/ 1395495 h 2423785"/>
              <a:gd name="connsiteX5" fmla="*/ 0 w 6593814"/>
              <a:gd name="connsiteY5" fmla="*/ 0 h 2423785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437360"/>
              <a:gd name="connsiteX1" fmla="*/ 6593814 w 6593814"/>
              <a:gd name="connsiteY1" fmla="*/ 7620 h 2437360"/>
              <a:gd name="connsiteX2" fmla="*/ 5397474 w 6593814"/>
              <a:gd name="connsiteY2" fmla="*/ 2001285 h 2437360"/>
              <a:gd name="connsiteX3" fmla="*/ 3447029 w 6593814"/>
              <a:gd name="connsiteY3" fmla="*/ 2248935 h 2437360"/>
              <a:gd name="connsiteX4" fmla="*/ 826770 w 6593814"/>
              <a:gd name="connsiteY4" fmla="*/ 1486935 h 2437360"/>
              <a:gd name="connsiteX5" fmla="*/ 0 w 6593814"/>
              <a:gd name="connsiteY5" fmla="*/ 0 h 2437360"/>
              <a:gd name="connsiteX0" fmla="*/ 0 w 6593814"/>
              <a:gd name="connsiteY0" fmla="*/ 0 h 2568097"/>
              <a:gd name="connsiteX1" fmla="*/ 6593814 w 6593814"/>
              <a:gd name="connsiteY1" fmla="*/ 7620 h 2568097"/>
              <a:gd name="connsiteX2" fmla="*/ 5397474 w 6593814"/>
              <a:gd name="connsiteY2" fmla="*/ 2001285 h 2568097"/>
              <a:gd name="connsiteX3" fmla="*/ 3482589 w 6593814"/>
              <a:gd name="connsiteY3" fmla="*/ 2401335 h 2568097"/>
              <a:gd name="connsiteX4" fmla="*/ 826770 w 6593814"/>
              <a:gd name="connsiteY4" fmla="*/ 1486935 h 2568097"/>
              <a:gd name="connsiteX5" fmla="*/ 0 w 6593814"/>
              <a:gd name="connsiteY5" fmla="*/ 0 h 2568097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500929"/>
              <a:gd name="connsiteX1" fmla="*/ 6593814 w 6593814"/>
              <a:gd name="connsiteY1" fmla="*/ 7620 h 2500929"/>
              <a:gd name="connsiteX2" fmla="*/ 5397474 w 6593814"/>
              <a:gd name="connsiteY2" fmla="*/ 2001285 h 2500929"/>
              <a:gd name="connsiteX3" fmla="*/ 3482589 w 6593814"/>
              <a:gd name="connsiteY3" fmla="*/ 2401335 h 2500929"/>
              <a:gd name="connsiteX4" fmla="*/ 826770 w 6593814"/>
              <a:gd name="connsiteY4" fmla="*/ 1486935 h 2500929"/>
              <a:gd name="connsiteX5" fmla="*/ 0 w 6593814"/>
              <a:gd name="connsiteY5" fmla="*/ 0 h 2500929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32934"/>
              <a:gd name="connsiteX1" fmla="*/ 6593814 w 6593814"/>
              <a:gd name="connsiteY1" fmla="*/ 7620 h 2432934"/>
              <a:gd name="connsiteX2" fmla="*/ 5397474 w 6593814"/>
              <a:gd name="connsiteY2" fmla="*/ 2001285 h 2432934"/>
              <a:gd name="connsiteX3" fmla="*/ 3482589 w 6593814"/>
              <a:gd name="connsiteY3" fmla="*/ 2401335 h 2432934"/>
              <a:gd name="connsiteX4" fmla="*/ 826770 w 6593814"/>
              <a:gd name="connsiteY4" fmla="*/ 1486935 h 2432934"/>
              <a:gd name="connsiteX5" fmla="*/ 0 w 6593814"/>
              <a:gd name="connsiteY5" fmla="*/ 0 h 243293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97474 w 6593814"/>
              <a:gd name="connsiteY2" fmla="*/ 200128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16194 w 6593814"/>
              <a:gd name="connsiteY2" fmla="*/ 196572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57114"/>
              <a:gd name="connsiteX1" fmla="*/ 6593814 w 6593814"/>
              <a:gd name="connsiteY1" fmla="*/ 7620 h 2457114"/>
              <a:gd name="connsiteX2" fmla="*/ 5331434 w 6593814"/>
              <a:gd name="connsiteY2" fmla="*/ 1980965 h 2457114"/>
              <a:gd name="connsiteX3" fmla="*/ 3492749 w 6593814"/>
              <a:gd name="connsiteY3" fmla="*/ 2426735 h 2457114"/>
              <a:gd name="connsiteX4" fmla="*/ 826770 w 6593814"/>
              <a:gd name="connsiteY4" fmla="*/ 1486935 h 2457114"/>
              <a:gd name="connsiteX5" fmla="*/ 0 w 6593814"/>
              <a:gd name="connsiteY5" fmla="*/ 0 h 2457114"/>
              <a:gd name="connsiteX0" fmla="*/ 0 w 6593814"/>
              <a:gd name="connsiteY0" fmla="*/ 0 h 2461390"/>
              <a:gd name="connsiteX1" fmla="*/ 6593814 w 6593814"/>
              <a:gd name="connsiteY1" fmla="*/ 7620 h 2461390"/>
              <a:gd name="connsiteX2" fmla="*/ 5331434 w 6593814"/>
              <a:gd name="connsiteY2" fmla="*/ 1980965 h 2461390"/>
              <a:gd name="connsiteX3" fmla="*/ 3492749 w 6593814"/>
              <a:gd name="connsiteY3" fmla="*/ 2426735 h 2461390"/>
              <a:gd name="connsiteX4" fmla="*/ 826770 w 6593814"/>
              <a:gd name="connsiteY4" fmla="*/ 1486935 h 2461390"/>
              <a:gd name="connsiteX5" fmla="*/ 0 w 6593814"/>
              <a:gd name="connsiteY5" fmla="*/ 0 h 2461390"/>
              <a:gd name="connsiteX0" fmla="*/ 0 w 6593814"/>
              <a:gd name="connsiteY0" fmla="*/ 0 h 2466174"/>
              <a:gd name="connsiteX1" fmla="*/ 6593814 w 6593814"/>
              <a:gd name="connsiteY1" fmla="*/ 7620 h 2466174"/>
              <a:gd name="connsiteX2" fmla="*/ 5331434 w 6593814"/>
              <a:gd name="connsiteY2" fmla="*/ 1980965 h 2466174"/>
              <a:gd name="connsiteX3" fmla="*/ 3513069 w 6593814"/>
              <a:gd name="connsiteY3" fmla="*/ 2431815 h 2466174"/>
              <a:gd name="connsiteX4" fmla="*/ 826770 w 6593814"/>
              <a:gd name="connsiteY4" fmla="*/ 1486935 h 2466174"/>
              <a:gd name="connsiteX5" fmla="*/ 0 w 6593814"/>
              <a:gd name="connsiteY5" fmla="*/ 0 h 2466174"/>
              <a:gd name="connsiteX0" fmla="*/ 0 w 6593814"/>
              <a:gd name="connsiteY0" fmla="*/ 0 h 2490162"/>
              <a:gd name="connsiteX1" fmla="*/ 6593814 w 6593814"/>
              <a:gd name="connsiteY1" fmla="*/ 7620 h 2490162"/>
              <a:gd name="connsiteX2" fmla="*/ 5331434 w 6593814"/>
              <a:gd name="connsiteY2" fmla="*/ 1980965 h 2490162"/>
              <a:gd name="connsiteX3" fmla="*/ 3533389 w 6593814"/>
              <a:gd name="connsiteY3" fmla="*/ 2457215 h 2490162"/>
              <a:gd name="connsiteX4" fmla="*/ 826770 w 6593814"/>
              <a:gd name="connsiteY4" fmla="*/ 1486935 h 2490162"/>
              <a:gd name="connsiteX5" fmla="*/ 0 w 6593814"/>
              <a:gd name="connsiteY5" fmla="*/ 0 h 2490162"/>
              <a:gd name="connsiteX0" fmla="*/ 0 w 6593814"/>
              <a:gd name="connsiteY0" fmla="*/ 0 h 2460921"/>
              <a:gd name="connsiteX1" fmla="*/ 6593814 w 6593814"/>
              <a:gd name="connsiteY1" fmla="*/ 7620 h 2460921"/>
              <a:gd name="connsiteX2" fmla="*/ 5331434 w 6593814"/>
              <a:gd name="connsiteY2" fmla="*/ 1980965 h 2460921"/>
              <a:gd name="connsiteX3" fmla="*/ 3533389 w 6593814"/>
              <a:gd name="connsiteY3" fmla="*/ 2457215 h 2460921"/>
              <a:gd name="connsiteX4" fmla="*/ 826770 w 6593814"/>
              <a:gd name="connsiteY4" fmla="*/ 1486935 h 2460921"/>
              <a:gd name="connsiteX5" fmla="*/ 0 w 6593814"/>
              <a:gd name="connsiteY5" fmla="*/ 0 h 2460921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6708"/>
              <a:gd name="connsiteX1" fmla="*/ 6593814 w 6593814"/>
              <a:gd name="connsiteY1" fmla="*/ 7620 h 2466708"/>
              <a:gd name="connsiteX2" fmla="*/ 5331434 w 6593814"/>
              <a:gd name="connsiteY2" fmla="*/ 1980965 h 2466708"/>
              <a:gd name="connsiteX3" fmla="*/ 3533389 w 6593814"/>
              <a:gd name="connsiteY3" fmla="*/ 2457215 h 2466708"/>
              <a:gd name="connsiteX4" fmla="*/ 826770 w 6593814"/>
              <a:gd name="connsiteY4" fmla="*/ 1486935 h 2466708"/>
              <a:gd name="connsiteX5" fmla="*/ 0 w 6593814"/>
              <a:gd name="connsiteY5" fmla="*/ 0 h 2466708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7637"/>
              <a:gd name="connsiteX1" fmla="*/ 6593814 w 6593814"/>
              <a:gd name="connsiteY1" fmla="*/ 7620 h 2467637"/>
              <a:gd name="connsiteX2" fmla="*/ 5331434 w 6593814"/>
              <a:gd name="connsiteY2" fmla="*/ 1980965 h 2467637"/>
              <a:gd name="connsiteX3" fmla="*/ 3533389 w 6593814"/>
              <a:gd name="connsiteY3" fmla="*/ 2457215 h 2467637"/>
              <a:gd name="connsiteX4" fmla="*/ 826770 w 6593814"/>
              <a:gd name="connsiteY4" fmla="*/ 1486935 h 2467637"/>
              <a:gd name="connsiteX5" fmla="*/ 0 w 6593814"/>
              <a:gd name="connsiteY5" fmla="*/ 0 h 2467637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2677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602"/>
              <a:gd name="connsiteX1" fmla="*/ 6593814 w 6593814"/>
              <a:gd name="connsiteY1" fmla="*/ 7620 h 2466602"/>
              <a:gd name="connsiteX2" fmla="*/ 5331434 w 6593814"/>
              <a:gd name="connsiteY2" fmla="*/ 1980965 h 2466602"/>
              <a:gd name="connsiteX3" fmla="*/ 3533389 w 6593814"/>
              <a:gd name="connsiteY3" fmla="*/ 2457215 h 2466602"/>
              <a:gd name="connsiteX4" fmla="*/ 857250 w 6593814"/>
              <a:gd name="connsiteY4" fmla="*/ 1486935 h 2466602"/>
              <a:gd name="connsiteX5" fmla="*/ 0 w 6593814"/>
              <a:gd name="connsiteY5" fmla="*/ 0 h 2466602"/>
              <a:gd name="connsiteX0" fmla="*/ 0 w 6593814"/>
              <a:gd name="connsiteY0" fmla="*/ 0 h 2466105"/>
              <a:gd name="connsiteX1" fmla="*/ 6593814 w 6593814"/>
              <a:gd name="connsiteY1" fmla="*/ 7620 h 2466105"/>
              <a:gd name="connsiteX2" fmla="*/ 5331434 w 6593814"/>
              <a:gd name="connsiteY2" fmla="*/ 1980965 h 2466105"/>
              <a:gd name="connsiteX3" fmla="*/ 3533389 w 6593814"/>
              <a:gd name="connsiteY3" fmla="*/ 2457215 h 2466105"/>
              <a:gd name="connsiteX4" fmla="*/ 857250 w 6593814"/>
              <a:gd name="connsiteY4" fmla="*/ 1486935 h 2466105"/>
              <a:gd name="connsiteX5" fmla="*/ 0 w 6593814"/>
              <a:gd name="connsiteY5" fmla="*/ 0 h 2466105"/>
              <a:gd name="connsiteX0" fmla="*/ 0 w 6593814"/>
              <a:gd name="connsiteY0" fmla="*/ 0 h 2431280"/>
              <a:gd name="connsiteX1" fmla="*/ 6593814 w 6593814"/>
              <a:gd name="connsiteY1" fmla="*/ 7620 h 2431280"/>
              <a:gd name="connsiteX2" fmla="*/ 5331434 w 6593814"/>
              <a:gd name="connsiteY2" fmla="*/ 1980965 h 2431280"/>
              <a:gd name="connsiteX3" fmla="*/ 3543549 w 6593814"/>
              <a:gd name="connsiteY3" fmla="*/ 2421655 h 2431280"/>
              <a:gd name="connsiteX4" fmla="*/ 857250 w 6593814"/>
              <a:gd name="connsiteY4" fmla="*/ 1486935 h 2431280"/>
              <a:gd name="connsiteX5" fmla="*/ 0 w 6593814"/>
              <a:gd name="connsiteY5" fmla="*/ 0 h 2431280"/>
              <a:gd name="connsiteX0" fmla="*/ 0 w 6573494"/>
              <a:gd name="connsiteY0" fmla="*/ 0 h 2426200"/>
              <a:gd name="connsiteX1" fmla="*/ 6573494 w 6573494"/>
              <a:gd name="connsiteY1" fmla="*/ 2540 h 2426200"/>
              <a:gd name="connsiteX2" fmla="*/ 5311114 w 6573494"/>
              <a:gd name="connsiteY2" fmla="*/ 1975885 h 2426200"/>
              <a:gd name="connsiteX3" fmla="*/ 3523229 w 6573494"/>
              <a:gd name="connsiteY3" fmla="*/ 2416575 h 2426200"/>
              <a:gd name="connsiteX4" fmla="*/ 836930 w 6573494"/>
              <a:gd name="connsiteY4" fmla="*/ 1481855 h 2426200"/>
              <a:gd name="connsiteX5" fmla="*/ 0 w 6573494"/>
              <a:gd name="connsiteY5" fmla="*/ 0 h 242620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1630"/>
              <a:gd name="connsiteX1" fmla="*/ 6573494 w 6573494"/>
              <a:gd name="connsiteY1" fmla="*/ 2540 h 2421630"/>
              <a:gd name="connsiteX2" fmla="*/ 5311114 w 6573494"/>
              <a:gd name="connsiteY2" fmla="*/ 1975885 h 2421630"/>
              <a:gd name="connsiteX3" fmla="*/ 3523229 w 6573494"/>
              <a:gd name="connsiteY3" fmla="*/ 2416575 h 2421630"/>
              <a:gd name="connsiteX4" fmla="*/ 1802379 w 6573494"/>
              <a:gd name="connsiteY4" fmla="*/ 2204485 h 2421630"/>
              <a:gd name="connsiteX5" fmla="*/ 836930 w 6573494"/>
              <a:gd name="connsiteY5" fmla="*/ 1481855 h 2421630"/>
              <a:gd name="connsiteX6" fmla="*/ 0 w 6573494"/>
              <a:gd name="connsiteY6" fmla="*/ 0 h 2421630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3216"/>
              <a:gd name="connsiteX1" fmla="*/ 6573494 w 6573494"/>
              <a:gd name="connsiteY1" fmla="*/ 2540 h 2423216"/>
              <a:gd name="connsiteX2" fmla="*/ 5311114 w 6573494"/>
              <a:gd name="connsiteY2" fmla="*/ 1975885 h 2423216"/>
              <a:gd name="connsiteX3" fmla="*/ 3523229 w 6573494"/>
              <a:gd name="connsiteY3" fmla="*/ 2416575 h 2423216"/>
              <a:gd name="connsiteX4" fmla="*/ 1802379 w 6573494"/>
              <a:gd name="connsiteY4" fmla="*/ 2204485 h 2423216"/>
              <a:gd name="connsiteX5" fmla="*/ 836930 w 6573494"/>
              <a:gd name="connsiteY5" fmla="*/ 1481855 h 2423216"/>
              <a:gd name="connsiteX6" fmla="*/ 0 w 6573494"/>
              <a:gd name="connsiteY6" fmla="*/ 0 h 2423216"/>
              <a:gd name="connsiteX0" fmla="*/ 0 w 6573494"/>
              <a:gd name="connsiteY0" fmla="*/ 0 h 2426807"/>
              <a:gd name="connsiteX1" fmla="*/ 6573494 w 6573494"/>
              <a:gd name="connsiteY1" fmla="*/ 2540 h 2426807"/>
              <a:gd name="connsiteX2" fmla="*/ 5311114 w 6573494"/>
              <a:gd name="connsiteY2" fmla="*/ 1975885 h 2426807"/>
              <a:gd name="connsiteX3" fmla="*/ 3523229 w 6573494"/>
              <a:gd name="connsiteY3" fmla="*/ 2416575 h 2426807"/>
              <a:gd name="connsiteX4" fmla="*/ 1802379 w 6573494"/>
              <a:gd name="connsiteY4" fmla="*/ 2204485 h 2426807"/>
              <a:gd name="connsiteX5" fmla="*/ 836930 w 6573494"/>
              <a:gd name="connsiteY5" fmla="*/ 1481855 h 2426807"/>
              <a:gd name="connsiteX6" fmla="*/ 0 w 6573494"/>
              <a:gd name="connsiteY6" fmla="*/ 0 h 2426807"/>
              <a:gd name="connsiteX0" fmla="*/ 0 w 6573494"/>
              <a:gd name="connsiteY0" fmla="*/ 0 h 2429183"/>
              <a:gd name="connsiteX1" fmla="*/ 6573494 w 6573494"/>
              <a:gd name="connsiteY1" fmla="*/ 2540 h 2429183"/>
              <a:gd name="connsiteX2" fmla="*/ 5311114 w 6573494"/>
              <a:gd name="connsiteY2" fmla="*/ 1975885 h 2429183"/>
              <a:gd name="connsiteX3" fmla="*/ 3523229 w 6573494"/>
              <a:gd name="connsiteY3" fmla="*/ 2416575 h 2429183"/>
              <a:gd name="connsiteX4" fmla="*/ 1802379 w 6573494"/>
              <a:gd name="connsiteY4" fmla="*/ 2227345 h 2429183"/>
              <a:gd name="connsiteX5" fmla="*/ 836930 w 6573494"/>
              <a:gd name="connsiteY5" fmla="*/ 1481855 h 2429183"/>
              <a:gd name="connsiteX6" fmla="*/ 0 w 6573494"/>
              <a:gd name="connsiteY6" fmla="*/ 0 h 2429183"/>
              <a:gd name="connsiteX0" fmla="*/ 0 w 6573494"/>
              <a:gd name="connsiteY0" fmla="*/ 0 h 2435918"/>
              <a:gd name="connsiteX1" fmla="*/ 6573494 w 6573494"/>
              <a:gd name="connsiteY1" fmla="*/ 2540 h 2435918"/>
              <a:gd name="connsiteX2" fmla="*/ 5311114 w 6573494"/>
              <a:gd name="connsiteY2" fmla="*/ 1975885 h 2435918"/>
              <a:gd name="connsiteX3" fmla="*/ 3527039 w 6573494"/>
              <a:gd name="connsiteY3" fmla="*/ 2424195 h 2435918"/>
              <a:gd name="connsiteX4" fmla="*/ 1802379 w 6573494"/>
              <a:gd name="connsiteY4" fmla="*/ 2227345 h 2435918"/>
              <a:gd name="connsiteX5" fmla="*/ 836930 w 6573494"/>
              <a:gd name="connsiteY5" fmla="*/ 1481855 h 2435918"/>
              <a:gd name="connsiteX6" fmla="*/ 0 w 6573494"/>
              <a:gd name="connsiteY6" fmla="*/ 0 h 243591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60178"/>
              <a:gd name="connsiteX1" fmla="*/ 6573494 w 6573494"/>
              <a:gd name="connsiteY1" fmla="*/ 2540 h 2460178"/>
              <a:gd name="connsiteX2" fmla="*/ 5311114 w 6573494"/>
              <a:gd name="connsiteY2" fmla="*/ 1975885 h 2460178"/>
              <a:gd name="connsiteX3" fmla="*/ 3538469 w 6573494"/>
              <a:gd name="connsiteY3" fmla="*/ 2450865 h 2460178"/>
              <a:gd name="connsiteX4" fmla="*/ 1802379 w 6573494"/>
              <a:gd name="connsiteY4" fmla="*/ 2227345 h 2460178"/>
              <a:gd name="connsiteX5" fmla="*/ 836930 w 6573494"/>
              <a:gd name="connsiteY5" fmla="*/ 1481855 h 2460178"/>
              <a:gd name="connsiteX6" fmla="*/ 0 w 6573494"/>
              <a:gd name="connsiteY6" fmla="*/ 0 h 2460178"/>
              <a:gd name="connsiteX0" fmla="*/ 0 w 6573494"/>
              <a:gd name="connsiteY0" fmla="*/ 0 h 2450865"/>
              <a:gd name="connsiteX1" fmla="*/ 6573494 w 6573494"/>
              <a:gd name="connsiteY1" fmla="*/ 2540 h 2450865"/>
              <a:gd name="connsiteX2" fmla="*/ 5311114 w 6573494"/>
              <a:gd name="connsiteY2" fmla="*/ 1975885 h 2450865"/>
              <a:gd name="connsiteX3" fmla="*/ 3538469 w 6573494"/>
              <a:gd name="connsiteY3" fmla="*/ 2450865 h 2450865"/>
              <a:gd name="connsiteX4" fmla="*/ 1802379 w 6573494"/>
              <a:gd name="connsiteY4" fmla="*/ 2227345 h 2450865"/>
              <a:gd name="connsiteX5" fmla="*/ 836930 w 6573494"/>
              <a:gd name="connsiteY5" fmla="*/ 1481855 h 2450865"/>
              <a:gd name="connsiteX6" fmla="*/ 0 w 6573494"/>
              <a:gd name="connsiteY6" fmla="*/ 0 h 245086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0237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  <a:gd name="connsiteX0" fmla="*/ 0 w 6573494"/>
              <a:gd name="connsiteY0" fmla="*/ 0 h 2439435"/>
              <a:gd name="connsiteX1" fmla="*/ 6573494 w 6573494"/>
              <a:gd name="connsiteY1" fmla="*/ 2540 h 2439435"/>
              <a:gd name="connsiteX2" fmla="*/ 5311114 w 6573494"/>
              <a:gd name="connsiteY2" fmla="*/ 1975885 h 2439435"/>
              <a:gd name="connsiteX3" fmla="*/ 3538469 w 6573494"/>
              <a:gd name="connsiteY3" fmla="*/ 2439435 h 2439435"/>
              <a:gd name="connsiteX4" fmla="*/ 1817619 w 6573494"/>
              <a:gd name="connsiteY4" fmla="*/ 2227345 h 2439435"/>
              <a:gd name="connsiteX5" fmla="*/ 836930 w 6573494"/>
              <a:gd name="connsiteY5" fmla="*/ 1481855 h 2439435"/>
              <a:gd name="connsiteX6" fmla="*/ 0 w 6573494"/>
              <a:gd name="connsiteY6" fmla="*/ 0 h 2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494" h="2439435">
                <a:moveTo>
                  <a:pt x="0" y="0"/>
                </a:moveTo>
                <a:lnTo>
                  <a:pt x="6573494" y="2540"/>
                </a:lnTo>
                <a:cubicBezTo>
                  <a:pt x="6449034" y="855055"/>
                  <a:pt x="5765774" y="1659310"/>
                  <a:pt x="5311114" y="1975885"/>
                </a:cubicBezTo>
                <a:cubicBezTo>
                  <a:pt x="4873645" y="2385632"/>
                  <a:pt x="3944018" y="2426735"/>
                  <a:pt x="3538469" y="2439435"/>
                </a:cubicBezTo>
                <a:cubicBezTo>
                  <a:pt x="2946483" y="2430968"/>
                  <a:pt x="2265336" y="2413612"/>
                  <a:pt x="1817619" y="2227345"/>
                </a:cubicBezTo>
                <a:cubicBezTo>
                  <a:pt x="1392763" y="2070288"/>
                  <a:pt x="1161880" y="1817943"/>
                  <a:pt x="836930" y="1481855"/>
                </a:cubicBezTo>
                <a:cubicBezTo>
                  <a:pt x="491490" y="1056060"/>
                  <a:pt x="99060" y="510885"/>
                  <a:pt x="0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4" name="Picture 3" descr="A computer screen shot of a folder with papers and a check mark&#10;&#10;Description automatically generated">
            <a:extLst>
              <a:ext uri="{FF2B5EF4-FFF2-40B4-BE49-F238E27FC236}">
                <a16:creationId xmlns:a16="http://schemas.microsoft.com/office/drawing/2014/main" id="{EA706E99-06F3-4D4A-A5B8-44983CAFEB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76" y="4419973"/>
            <a:ext cx="1216567" cy="1216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2FAE12-A9CF-4B43-8CBC-A33396DC8C6D}"/>
              </a:ext>
            </a:extLst>
          </p:cNvPr>
          <p:cNvSpPr txBox="1"/>
          <p:nvPr/>
        </p:nvSpPr>
        <p:spPr>
          <a:xfrm>
            <a:off x="4306117" y="5636540"/>
            <a:ext cx="1876884" cy="646331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Informacijos prieinamumas</a:t>
            </a:r>
          </a:p>
        </p:txBody>
      </p:sp>
      <p:pic>
        <p:nvPicPr>
          <p:cNvPr id="6" name="Picture 5" descr="A computer with a gear and colorful balls&#10;&#10;Description automatically generated">
            <a:extLst>
              <a:ext uri="{FF2B5EF4-FFF2-40B4-BE49-F238E27FC236}">
                <a16:creationId xmlns:a16="http://schemas.microsoft.com/office/drawing/2014/main" id="{E9FFC762-7504-4043-814C-17567EB93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82" y="4419973"/>
            <a:ext cx="1124989" cy="1124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0744B8-E153-4DA5-8FB0-C38F5ADE3BFE}"/>
              </a:ext>
            </a:extLst>
          </p:cNvPr>
          <p:cNvSpPr txBox="1"/>
          <p:nvPr/>
        </p:nvSpPr>
        <p:spPr>
          <a:xfrm>
            <a:off x="6152286" y="5636540"/>
            <a:ext cx="1876884" cy="92333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lt-LT" dirty="0">
                <a:solidFill>
                  <a:schemeClr val="bg1"/>
                </a:solidFill>
                <a:effectLst>
                  <a:glow rad="63500">
                    <a:srgbClr val="604900">
                      <a:alpha val="40000"/>
                    </a:srgb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ŽŪPAIS rodoma daugiau informacijos</a:t>
            </a:r>
          </a:p>
        </p:txBody>
      </p:sp>
      <p:pic>
        <p:nvPicPr>
          <p:cNvPr id="12" name="Picture 11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713B28F4-9CB8-44CF-9D12-E8E97AFFA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30" y="318353"/>
            <a:ext cx="1414159" cy="4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391</Words>
  <Application>Microsoft Office PowerPoint</Application>
  <PresentationFormat>Widescreen</PresentationFormat>
  <Paragraphs>161</Paragraphs>
  <Slides>29</Slides>
  <Notes>29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Yu Gothic UI</vt:lpstr>
      <vt:lpstr>Yu Gothic UI Semibold</vt:lpstr>
      <vt:lpstr>Arial</vt:lpstr>
      <vt:lpstr>Calibri</vt:lpstr>
      <vt:lpstr>Calibri Light</vt:lpstr>
      <vt:lpstr>Franklin Gothic Book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Berta Šinkūnaitė</dc:creator>
  <cp:lastModifiedBy>Berta Šinkūnaitė</cp:lastModifiedBy>
  <cp:revision>36</cp:revision>
  <dcterms:created xsi:type="dcterms:W3CDTF">2024-10-24T11:20:17Z</dcterms:created>
  <dcterms:modified xsi:type="dcterms:W3CDTF">2024-11-20T12:33:00Z</dcterms:modified>
</cp:coreProperties>
</file>