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2" r:id="rId1"/>
    <p:sldMasterId id="2147483681" r:id="rId2"/>
    <p:sldMasterId id="2147483694" r:id="rId3"/>
    <p:sldMasterId id="2147483707" r:id="rId4"/>
    <p:sldMasterId id="2147483712" r:id="rId5"/>
    <p:sldMasterId id="2147483716" r:id="rId6"/>
  </p:sldMasterIdLst>
  <p:notesMasterIdLst>
    <p:notesMasterId r:id="rId29"/>
  </p:notesMasterIdLst>
  <p:handoutMasterIdLst>
    <p:handoutMasterId r:id="rId30"/>
  </p:handoutMasterIdLst>
  <p:sldIdLst>
    <p:sldId id="469" r:id="rId7"/>
    <p:sldId id="496" r:id="rId8"/>
    <p:sldId id="486" r:id="rId9"/>
    <p:sldId id="495" r:id="rId10"/>
    <p:sldId id="515" r:id="rId11"/>
    <p:sldId id="543" r:id="rId12"/>
    <p:sldId id="492" r:id="rId13"/>
    <p:sldId id="518" r:id="rId14"/>
    <p:sldId id="545" r:id="rId15"/>
    <p:sldId id="520" r:id="rId16"/>
    <p:sldId id="521" r:id="rId17"/>
    <p:sldId id="522" r:id="rId18"/>
    <p:sldId id="546" r:id="rId19"/>
    <p:sldId id="525" r:id="rId20"/>
    <p:sldId id="526" r:id="rId21"/>
    <p:sldId id="527" r:id="rId22"/>
    <p:sldId id="528" r:id="rId23"/>
    <p:sldId id="529" r:id="rId24"/>
    <p:sldId id="532" r:id="rId25"/>
    <p:sldId id="533" r:id="rId26"/>
    <p:sldId id="542" r:id="rId27"/>
    <p:sldId id="519" r:id="rId28"/>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69"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6D2D"/>
    <a:srgbClr val="800000"/>
    <a:srgbClr val="960D0D"/>
    <a:srgbClr val="A50021"/>
    <a:srgbClr val="DA002A"/>
    <a:srgbClr val="003300"/>
    <a:srgbClr val="455C19"/>
    <a:srgbClr val="6D6975"/>
    <a:srgbClr val="FAAA17"/>
    <a:srgbClr val="F7FD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Vidutinis stilius 2 – paryškinima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5274" autoAdjust="0"/>
  </p:normalViewPr>
  <p:slideViewPr>
    <p:cSldViewPr snapToGrid="0">
      <p:cViewPr varScale="1">
        <p:scale>
          <a:sx n="62" d="100"/>
          <a:sy n="62" d="100"/>
        </p:scale>
        <p:origin x="92" y="28"/>
      </p:cViewPr>
      <p:guideLst>
        <p:guide orient="horz" pos="2069"/>
        <p:guide pos="3840"/>
      </p:guideLst>
    </p:cSldViewPr>
  </p:slideViewPr>
  <p:outlineViewPr>
    <p:cViewPr>
      <p:scale>
        <a:sx n="33" d="100"/>
        <a:sy n="33" d="100"/>
      </p:scale>
      <p:origin x="0" y="-1973"/>
    </p:cViewPr>
  </p:outlineViewPr>
  <p:notesTextViewPr>
    <p:cViewPr>
      <p:scale>
        <a:sx n="400" d="100"/>
        <a:sy n="4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8604" cy="466752"/>
          </a:xfrm>
          <a:prstGeom prst="rect">
            <a:avLst/>
          </a:prstGeom>
        </p:spPr>
        <p:txBody>
          <a:bodyPr vert="horz" lIns="91440" tIns="45720" rIns="91440" bIns="45720" rtlCol="0"/>
          <a:lstStyle>
            <a:lvl1pPr algn="l">
              <a:defRPr sz="1200"/>
            </a:lvl1pPr>
          </a:lstStyle>
          <a:p>
            <a:endParaRPr lang="lt-LT"/>
          </a:p>
        </p:txBody>
      </p:sp>
      <p:sp>
        <p:nvSpPr>
          <p:cNvPr id="3" name="Date Placeholder 2"/>
          <p:cNvSpPr>
            <a:spLocks noGrp="1"/>
          </p:cNvSpPr>
          <p:nvPr>
            <p:ph type="dt" sz="quarter" idx="1"/>
          </p:nvPr>
        </p:nvSpPr>
        <p:spPr>
          <a:xfrm>
            <a:off x="3970159" y="1"/>
            <a:ext cx="3038604" cy="466752"/>
          </a:xfrm>
          <a:prstGeom prst="rect">
            <a:avLst/>
          </a:prstGeom>
        </p:spPr>
        <p:txBody>
          <a:bodyPr vert="horz" lIns="91440" tIns="45720" rIns="91440" bIns="45720" rtlCol="0"/>
          <a:lstStyle>
            <a:lvl1pPr algn="r">
              <a:defRPr sz="1200"/>
            </a:lvl1pPr>
          </a:lstStyle>
          <a:p>
            <a:fld id="{BA913981-D885-47FC-99BD-BFDAB3423A7B}" type="datetimeFigureOut">
              <a:rPr lang="lt-LT" smtClean="0"/>
              <a:t>2022-12-12</a:t>
            </a:fld>
            <a:endParaRPr lang="lt-LT"/>
          </a:p>
        </p:txBody>
      </p:sp>
      <p:sp>
        <p:nvSpPr>
          <p:cNvPr id="4" name="Footer Placeholder 3"/>
          <p:cNvSpPr>
            <a:spLocks noGrp="1"/>
          </p:cNvSpPr>
          <p:nvPr>
            <p:ph type="ftr" sz="quarter" idx="2"/>
          </p:nvPr>
        </p:nvSpPr>
        <p:spPr>
          <a:xfrm>
            <a:off x="0" y="8829648"/>
            <a:ext cx="3038604" cy="466752"/>
          </a:xfrm>
          <a:prstGeom prst="rect">
            <a:avLst/>
          </a:prstGeom>
        </p:spPr>
        <p:txBody>
          <a:bodyPr vert="horz" lIns="91440" tIns="45720" rIns="91440" bIns="45720" rtlCol="0" anchor="b"/>
          <a:lstStyle>
            <a:lvl1pPr algn="l">
              <a:defRPr sz="1200"/>
            </a:lvl1pPr>
          </a:lstStyle>
          <a:p>
            <a:endParaRPr lang="lt-LT"/>
          </a:p>
        </p:txBody>
      </p:sp>
      <p:sp>
        <p:nvSpPr>
          <p:cNvPr id="5" name="Slide Number Placeholder 4"/>
          <p:cNvSpPr>
            <a:spLocks noGrp="1"/>
          </p:cNvSpPr>
          <p:nvPr>
            <p:ph type="sldNum" sz="quarter" idx="3"/>
          </p:nvPr>
        </p:nvSpPr>
        <p:spPr>
          <a:xfrm>
            <a:off x="3970159" y="8829648"/>
            <a:ext cx="3038604" cy="466752"/>
          </a:xfrm>
          <a:prstGeom prst="rect">
            <a:avLst/>
          </a:prstGeom>
        </p:spPr>
        <p:txBody>
          <a:bodyPr vert="horz" lIns="91440" tIns="45720" rIns="91440" bIns="45720" rtlCol="0" anchor="b"/>
          <a:lstStyle>
            <a:lvl1pPr algn="r">
              <a:defRPr sz="1200"/>
            </a:lvl1pPr>
          </a:lstStyle>
          <a:p>
            <a:fld id="{C8D05B01-DD6A-4D92-8105-7B2D70D0EC0C}" type="slidenum">
              <a:rPr lang="lt-LT" smtClean="0"/>
              <a:t>‹#›</a:t>
            </a:fld>
            <a:endParaRPr lang="lt-LT"/>
          </a:p>
        </p:txBody>
      </p:sp>
    </p:spTree>
    <p:extLst>
      <p:ext uri="{BB962C8B-B14F-4D97-AF65-F5344CB8AC3E}">
        <p14:creationId xmlns:p14="http://schemas.microsoft.com/office/powerpoint/2010/main" val="40746012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7840" cy="466434"/>
          </a:xfrm>
          <a:prstGeom prst="rect">
            <a:avLst/>
          </a:prstGeom>
        </p:spPr>
        <p:txBody>
          <a:bodyPr vert="horz" lIns="91440" tIns="45720" rIns="91440" bIns="45720" rtlCol="0"/>
          <a:lstStyle>
            <a:lvl1pPr algn="l">
              <a:defRPr sz="1200"/>
            </a:lvl1pPr>
          </a:lstStyle>
          <a:p>
            <a:endParaRPr lang="lt-LT"/>
          </a:p>
        </p:txBody>
      </p:sp>
      <p:sp>
        <p:nvSpPr>
          <p:cNvPr id="3" name="Date Placeholder 2"/>
          <p:cNvSpPr>
            <a:spLocks noGrp="1"/>
          </p:cNvSpPr>
          <p:nvPr>
            <p:ph type="dt" idx="1"/>
          </p:nvPr>
        </p:nvSpPr>
        <p:spPr>
          <a:xfrm>
            <a:off x="3970939" y="1"/>
            <a:ext cx="3037840" cy="466434"/>
          </a:xfrm>
          <a:prstGeom prst="rect">
            <a:avLst/>
          </a:prstGeom>
        </p:spPr>
        <p:txBody>
          <a:bodyPr vert="horz" lIns="91440" tIns="45720" rIns="91440" bIns="45720" rtlCol="0"/>
          <a:lstStyle>
            <a:lvl1pPr algn="r">
              <a:defRPr sz="1200"/>
            </a:lvl1pPr>
          </a:lstStyle>
          <a:p>
            <a:fld id="{AB5F49EB-9A5D-46D2-9155-4730D73ED5BC}" type="datetimeFigureOut">
              <a:rPr lang="lt-LT" smtClean="0"/>
              <a:pPr/>
              <a:t>2022-12-12</a:t>
            </a:fld>
            <a:endParaRPr lang="lt-LT"/>
          </a:p>
        </p:txBody>
      </p:sp>
      <p:sp>
        <p:nvSpPr>
          <p:cNvPr id="4" name="Slide Image Placeholder 3"/>
          <p:cNvSpPr>
            <a:spLocks noGrp="1" noRot="1" noChangeAspect="1"/>
          </p:cNvSpPr>
          <p:nvPr>
            <p:ph type="sldImg" idx="2"/>
          </p:nvPr>
        </p:nvSpPr>
        <p:spPr>
          <a:xfrm>
            <a:off x="715963" y="1162050"/>
            <a:ext cx="5578475" cy="3138488"/>
          </a:xfrm>
          <a:prstGeom prst="rect">
            <a:avLst/>
          </a:prstGeom>
          <a:noFill/>
          <a:ln w="12700">
            <a:solidFill>
              <a:prstClr val="black"/>
            </a:solidFill>
          </a:ln>
        </p:spPr>
        <p:txBody>
          <a:bodyPr vert="horz" lIns="91440" tIns="45720" rIns="91440" bIns="45720" rtlCol="0" anchor="ctr"/>
          <a:lstStyle/>
          <a:p>
            <a:endParaRPr lang="lt-LT"/>
          </a:p>
        </p:txBody>
      </p:sp>
      <p:sp>
        <p:nvSpPr>
          <p:cNvPr id="5" name="Notes Placeholder 4"/>
          <p:cNvSpPr>
            <a:spLocks noGrp="1"/>
          </p:cNvSpPr>
          <p:nvPr>
            <p:ph type="body" sz="quarter" idx="3"/>
          </p:nvPr>
        </p:nvSpPr>
        <p:spPr>
          <a:xfrm>
            <a:off x="701041" y="4473893"/>
            <a:ext cx="560832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6" name="Footer Placeholder 5"/>
          <p:cNvSpPr>
            <a:spLocks noGrp="1"/>
          </p:cNvSpPr>
          <p:nvPr>
            <p:ph type="ftr" sz="quarter" idx="4"/>
          </p:nvPr>
        </p:nvSpPr>
        <p:spPr>
          <a:xfrm>
            <a:off x="1" y="8829968"/>
            <a:ext cx="3037840" cy="466433"/>
          </a:xfrm>
          <a:prstGeom prst="rect">
            <a:avLst/>
          </a:prstGeom>
        </p:spPr>
        <p:txBody>
          <a:bodyPr vert="horz" lIns="91440" tIns="45720" rIns="91440" bIns="45720" rtlCol="0" anchor="b"/>
          <a:lstStyle>
            <a:lvl1pPr algn="l">
              <a:defRPr sz="1200"/>
            </a:lvl1pPr>
          </a:lstStyle>
          <a:p>
            <a:endParaRPr lang="lt-LT"/>
          </a:p>
        </p:txBody>
      </p:sp>
      <p:sp>
        <p:nvSpPr>
          <p:cNvPr id="7" name="Slide Number Placeholder 6"/>
          <p:cNvSpPr>
            <a:spLocks noGrp="1"/>
          </p:cNvSpPr>
          <p:nvPr>
            <p:ph type="sldNum" sz="quarter" idx="5"/>
          </p:nvPr>
        </p:nvSpPr>
        <p:spPr>
          <a:xfrm>
            <a:off x="3970939" y="8829968"/>
            <a:ext cx="3037840" cy="466433"/>
          </a:xfrm>
          <a:prstGeom prst="rect">
            <a:avLst/>
          </a:prstGeom>
        </p:spPr>
        <p:txBody>
          <a:bodyPr vert="horz" lIns="91440" tIns="45720" rIns="91440" bIns="45720" rtlCol="0" anchor="b"/>
          <a:lstStyle>
            <a:lvl1pPr algn="r">
              <a:defRPr sz="1200"/>
            </a:lvl1pPr>
          </a:lstStyle>
          <a:p>
            <a:fld id="{825B0F44-8569-484F-B276-AFC46D9A51FA}" type="slidenum">
              <a:rPr lang="lt-LT" smtClean="0"/>
              <a:pPr/>
              <a:t>‹#›</a:t>
            </a:fld>
            <a:endParaRPr lang="lt-LT"/>
          </a:p>
        </p:txBody>
      </p:sp>
    </p:spTree>
    <p:extLst>
      <p:ext uri="{BB962C8B-B14F-4D97-AF65-F5344CB8AC3E}">
        <p14:creationId xmlns:p14="http://schemas.microsoft.com/office/powerpoint/2010/main" val="1687382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ZUR">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latin typeface="Baskerville Old Face" panose="02020602080505020303"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18" name="Title 17"/>
          <p:cNvSpPr>
            <a:spLocks noGrp="1"/>
          </p:cNvSpPr>
          <p:nvPr>
            <p:ph type="title"/>
          </p:nvPr>
        </p:nvSpPr>
        <p:spPr>
          <a:xfrm>
            <a:off x="545124" y="2386328"/>
            <a:ext cx="11029616" cy="1189554"/>
          </a:xfrm>
        </p:spPr>
        <p:txBody>
          <a:bodyPr>
            <a:noAutofit/>
          </a:bodyPr>
          <a:lstStyle>
            <a:lvl1pPr algn="ctr">
              <a:defRPr sz="4800" b="1" i="1" baseline="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stStyle>
          <a:p>
            <a:endParaRPr lang="lt-LT"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021688"/>
            <a:ext cx="12192001" cy="1836312"/>
          </a:xfrm>
          <a:prstGeom prst="rect">
            <a:avLst/>
          </a:prstGeom>
        </p:spPr>
      </p:pic>
    </p:spTree>
    <p:extLst>
      <p:ext uri="{BB962C8B-B14F-4D97-AF65-F5344CB8AC3E}">
        <p14:creationId xmlns:p14="http://schemas.microsoft.com/office/powerpoint/2010/main" val="2628023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kcijos antraštė">
    <p:bg>
      <p:bgRef idx="1001">
        <a:schemeClr val="bg1"/>
      </p:bgRef>
    </p:bg>
    <p:spTree>
      <p:nvGrpSpPr>
        <p:cNvPr id="1" name=""/>
        <p:cNvGrpSpPr/>
        <p:nvPr/>
      </p:nvGrpSpPr>
      <p:grpSpPr>
        <a:xfrm>
          <a:off x="0" y="0"/>
          <a:ext cx="0" cy="0"/>
          <a:chOff x="0" y="0"/>
          <a:chExt cx="0" cy="0"/>
        </a:xfrm>
      </p:grpSpPr>
      <p:pic>
        <p:nvPicPr>
          <p:cNvPr id="4" name="Paveikslėlis 3"/>
          <p:cNvPicPr>
            <a:picLocks noChangeAspect="1"/>
          </p:cNvPicPr>
          <p:nvPr/>
        </p:nvPicPr>
        <p:blipFill>
          <a:blip r:embed="rId2"/>
          <a:stretch>
            <a:fillRect/>
          </a:stretch>
        </p:blipFill>
        <p:spPr>
          <a:xfrm>
            <a:off x="-112542" y="-127001"/>
            <a:ext cx="12435049" cy="7203049"/>
          </a:xfrm>
          <a:prstGeom prst="rect">
            <a:avLst/>
          </a:prstGeom>
          <a:effectLst>
            <a:softEdge rad="203200"/>
          </a:effectLst>
        </p:spPr>
      </p:pic>
      <p:pic>
        <p:nvPicPr>
          <p:cNvPr id="5" name="Paveikslėlis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10188" y="0"/>
            <a:ext cx="1373187" cy="703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Pavadinimas 1"/>
          <p:cNvSpPr>
            <a:spLocks noGrp="1"/>
          </p:cNvSpPr>
          <p:nvPr>
            <p:ph type="title"/>
          </p:nvPr>
        </p:nvSpPr>
        <p:spPr>
          <a:xfrm>
            <a:off x="831850" y="1709738"/>
            <a:ext cx="10515600" cy="2852737"/>
          </a:xfrm>
        </p:spPr>
        <p:txBody>
          <a:bodyPr anchor="b"/>
          <a:lstStyle>
            <a:lvl1pPr>
              <a:defRPr sz="6000"/>
            </a:lvl1pPr>
          </a:lstStyle>
          <a:p>
            <a:r>
              <a:rPr lang="lt-LT"/>
              <a:t>Spustelėję redag. ruoš. pavad. stilių</a:t>
            </a:r>
          </a:p>
        </p:txBody>
      </p:sp>
      <p:sp>
        <p:nvSpPr>
          <p:cNvPr id="3" name="Teksto vietos rezervavimo ženklas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lt-LT"/>
              <a:t>Spustelėję redag. ruoš. teksto stilių</a:t>
            </a:r>
          </a:p>
        </p:txBody>
      </p:sp>
      <p:sp>
        <p:nvSpPr>
          <p:cNvPr id="6" name="Datos vietos rezervavimo ženklas 3"/>
          <p:cNvSpPr>
            <a:spLocks noGrp="1"/>
          </p:cNvSpPr>
          <p:nvPr>
            <p:ph type="dt" sz="half" idx="10"/>
          </p:nvPr>
        </p:nvSpPr>
        <p:spPr/>
        <p:txBody>
          <a:bodyPr/>
          <a:lstStyle>
            <a:lvl1pPr defTabSz="457200">
              <a:defRPr/>
            </a:lvl1pPr>
          </a:lstStyle>
          <a:p>
            <a:pPr>
              <a:defRPr/>
            </a:pPr>
            <a:fld id="{DD7B5658-9CA5-4F13-B55A-B66C36987412}" type="datetimeFigureOut">
              <a:rPr lang="lt-LT">
                <a:solidFill>
                  <a:srgbClr val="5B9BD5"/>
                </a:solidFill>
              </a:rPr>
              <a:pPr>
                <a:defRPr/>
              </a:pPr>
              <a:t>2022-12-12</a:t>
            </a:fld>
            <a:endParaRPr lang="lt-LT">
              <a:solidFill>
                <a:srgbClr val="898989"/>
              </a:solidFill>
            </a:endParaRPr>
          </a:p>
        </p:txBody>
      </p:sp>
      <p:sp>
        <p:nvSpPr>
          <p:cNvPr id="7" name="Poraštės vietos rezervavimo ženklas 4"/>
          <p:cNvSpPr>
            <a:spLocks noGrp="1"/>
          </p:cNvSpPr>
          <p:nvPr>
            <p:ph type="ftr" sz="quarter" idx="11"/>
          </p:nvPr>
        </p:nvSpPr>
        <p:spPr/>
        <p:txBody>
          <a:bodyPr/>
          <a:lstStyle>
            <a:lvl1pPr defTabSz="457200">
              <a:defRPr b="0" cap="none" spc="0">
                <a:ln w="0"/>
                <a:solidFill>
                  <a:schemeClr val="tx1"/>
                </a:solidFill>
                <a:effectLst>
                  <a:outerShdw blurRad="38100" dist="25400" dir="5400000" algn="ctr" rotWithShape="0">
                    <a:srgbClr val="6E747A">
                      <a:alpha val="43000"/>
                    </a:srgbClr>
                  </a:outerShdw>
                </a:effectLst>
                <a:latin typeface="Arial" charset="0"/>
                <a:ea typeface="+mn-ea"/>
                <a:cs typeface="Arial" charset="0"/>
              </a:defRPr>
            </a:lvl1pPr>
          </a:lstStyle>
          <a:p>
            <a:pPr>
              <a:defRPr/>
            </a:pPr>
            <a:endParaRPr lang="lt-LT">
              <a:solidFill>
                <a:prstClr val="black"/>
              </a:solidFill>
            </a:endParaRPr>
          </a:p>
        </p:txBody>
      </p:sp>
      <p:sp>
        <p:nvSpPr>
          <p:cNvPr id="8" name="Skaidrės numerio vietos rezervavimo ženklas 5"/>
          <p:cNvSpPr>
            <a:spLocks noGrp="1"/>
          </p:cNvSpPr>
          <p:nvPr>
            <p:ph type="sldNum" sz="quarter" idx="12"/>
          </p:nvPr>
        </p:nvSpPr>
        <p:spPr/>
        <p:txBody>
          <a:bodyPr/>
          <a:lstStyle>
            <a:lvl1pPr defTabSz="457200">
              <a:defRPr/>
            </a:lvl1pPr>
          </a:lstStyle>
          <a:p>
            <a:pPr>
              <a:defRPr/>
            </a:pPr>
            <a:fld id="{5E2665D1-3E94-4818-A93F-9BB6B929CAF8}" type="slidenum">
              <a:rPr lang="lt-LT">
                <a:solidFill>
                  <a:srgbClr val="5B9BD5"/>
                </a:solidFill>
              </a:rPr>
              <a:pPr>
                <a:defRPr/>
              </a:pPr>
              <a:t>‹#›</a:t>
            </a:fld>
            <a:endParaRPr lang="lt-LT">
              <a:solidFill>
                <a:srgbClr val="5B9BD5"/>
              </a:solidFill>
            </a:endParaRPr>
          </a:p>
        </p:txBody>
      </p:sp>
    </p:spTree>
    <p:extLst>
      <p:ext uri="{BB962C8B-B14F-4D97-AF65-F5344CB8AC3E}">
        <p14:creationId xmlns:p14="http://schemas.microsoft.com/office/powerpoint/2010/main" val="1570891785"/>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Du turiniai">
    <p:bg>
      <p:bgRef idx="1001">
        <a:schemeClr val="bg1"/>
      </p:bgRef>
    </p:bg>
    <p:spTree>
      <p:nvGrpSpPr>
        <p:cNvPr id="1" name=""/>
        <p:cNvGrpSpPr/>
        <p:nvPr/>
      </p:nvGrpSpPr>
      <p:grpSpPr>
        <a:xfrm>
          <a:off x="0" y="0"/>
          <a:ext cx="0" cy="0"/>
          <a:chOff x="0" y="0"/>
          <a:chExt cx="0" cy="0"/>
        </a:xfrm>
      </p:grpSpPr>
      <p:pic>
        <p:nvPicPr>
          <p:cNvPr id="5" name="Paveikslėlis 4"/>
          <p:cNvPicPr>
            <a:picLocks noChangeAspect="1"/>
          </p:cNvPicPr>
          <p:nvPr/>
        </p:nvPicPr>
        <p:blipFill>
          <a:blip r:embed="rId2"/>
          <a:stretch>
            <a:fillRect/>
          </a:stretch>
        </p:blipFill>
        <p:spPr>
          <a:xfrm>
            <a:off x="-112542" y="-127001"/>
            <a:ext cx="12435049" cy="7203049"/>
          </a:xfrm>
          <a:prstGeom prst="rect">
            <a:avLst/>
          </a:prstGeom>
          <a:effectLst>
            <a:softEdge rad="203200"/>
          </a:effectLst>
        </p:spPr>
      </p:pic>
      <p:pic>
        <p:nvPicPr>
          <p:cNvPr id="6" name="Paveikslėlis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10188" y="0"/>
            <a:ext cx="1373187" cy="703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Pavadinimas 1"/>
          <p:cNvSpPr>
            <a:spLocks noGrp="1"/>
          </p:cNvSpPr>
          <p:nvPr>
            <p:ph type="title"/>
          </p:nvPr>
        </p:nvSpPr>
        <p:spPr/>
        <p:txBody>
          <a:bodyPr/>
          <a:lstStyle/>
          <a:p>
            <a:r>
              <a:rPr lang="lt-LT"/>
              <a:t>Spustelėję redag. ruoš. pavad. stilių</a:t>
            </a:r>
          </a:p>
        </p:txBody>
      </p:sp>
      <p:sp>
        <p:nvSpPr>
          <p:cNvPr id="3" name="Turinio vietos rezervavimo ženklas 2"/>
          <p:cNvSpPr>
            <a:spLocks noGrp="1"/>
          </p:cNvSpPr>
          <p:nvPr>
            <p:ph sz="half" idx="1"/>
          </p:nvPr>
        </p:nvSpPr>
        <p:spPr>
          <a:xfrm>
            <a:off x="838200" y="1825625"/>
            <a:ext cx="5181600" cy="4351338"/>
          </a:xfrm>
        </p:spPr>
        <p:txBody>
          <a:body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p>
        </p:txBody>
      </p:sp>
      <p:sp>
        <p:nvSpPr>
          <p:cNvPr id="4" name="Turinio vietos rezervavimo ženklas 3"/>
          <p:cNvSpPr>
            <a:spLocks noGrp="1"/>
          </p:cNvSpPr>
          <p:nvPr>
            <p:ph sz="half" idx="2"/>
          </p:nvPr>
        </p:nvSpPr>
        <p:spPr>
          <a:xfrm>
            <a:off x="6172200" y="1825625"/>
            <a:ext cx="5181600" cy="4351338"/>
          </a:xfrm>
        </p:spPr>
        <p:txBody>
          <a:body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p>
        </p:txBody>
      </p:sp>
      <p:sp>
        <p:nvSpPr>
          <p:cNvPr id="7" name="Datos vietos rezervavimo ženklas 4"/>
          <p:cNvSpPr>
            <a:spLocks noGrp="1"/>
          </p:cNvSpPr>
          <p:nvPr>
            <p:ph type="dt" sz="half" idx="10"/>
          </p:nvPr>
        </p:nvSpPr>
        <p:spPr/>
        <p:txBody>
          <a:bodyPr/>
          <a:lstStyle>
            <a:lvl1pPr defTabSz="457200">
              <a:defRPr/>
            </a:lvl1pPr>
          </a:lstStyle>
          <a:p>
            <a:pPr>
              <a:defRPr/>
            </a:pPr>
            <a:fld id="{503D9EBE-2FF2-4A5A-B795-7F9E8A4D1EBF}" type="datetimeFigureOut">
              <a:rPr lang="lt-LT">
                <a:solidFill>
                  <a:srgbClr val="5B9BD5"/>
                </a:solidFill>
              </a:rPr>
              <a:pPr>
                <a:defRPr/>
              </a:pPr>
              <a:t>2022-12-12</a:t>
            </a:fld>
            <a:endParaRPr lang="lt-LT">
              <a:solidFill>
                <a:srgbClr val="898989"/>
              </a:solidFill>
            </a:endParaRPr>
          </a:p>
        </p:txBody>
      </p:sp>
      <p:sp>
        <p:nvSpPr>
          <p:cNvPr id="8" name="Poraštės vietos rezervavimo ženklas 5"/>
          <p:cNvSpPr>
            <a:spLocks noGrp="1"/>
          </p:cNvSpPr>
          <p:nvPr>
            <p:ph type="ftr" sz="quarter" idx="11"/>
          </p:nvPr>
        </p:nvSpPr>
        <p:spPr/>
        <p:txBody>
          <a:bodyPr/>
          <a:lstStyle>
            <a:lvl1pPr defTabSz="457200">
              <a:defRPr b="0" cap="none" spc="0">
                <a:ln w="0"/>
                <a:solidFill>
                  <a:schemeClr val="tx1"/>
                </a:solidFill>
                <a:effectLst>
                  <a:outerShdw blurRad="38100" dist="25400" dir="5400000" algn="ctr" rotWithShape="0">
                    <a:srgbClr val="6E747A">
                      <a:alpha val="43000"/>
                    </a:srgbClr>
                  </a:outerShdw>
                </a:effectLst>
                <a:latin typeface="Arial" charset="0"/>
                <a:ea typeface="+mn-ea"/>
                <a:cs typeface="Arial" charset="0"/>
              </a:defRPr>
            </a:lvl1pPr>
          </a:lstStyle>
          <a:p>
            <a:pPr>
              <a:defRPr/>
            </a:pPr>
            <a:endParaRPr lang="lt-LT">
              <a:solidFill>
                <a:prstClr val="black"/>
              </a:solidFill>
            </a:endParaRPr>
          </a:p>
        </p:txBody>
      </p:sp>
      <p:sp>
        <p:nvSpPr>
          <p:cNvPr id="9" name="Skaidrės numerio vietos rezervavimo ženklas 6"/>
          <p:cNvSpPr>
            <a:spLocks noGrp="1"/>
          </p:cNvSpPr>
          <p:nvPr>
            <p:ph type="sldNum" sz="quarter" idx="12"/>
          </p:nvPr>
        </p:nvSpPr>
        <p:spPr/>
        <p:txBody>
          <a:bodyPr/>
          <a:lstStyle>
            <a:lvl1pPr defTabSz="457200">
              <a:defRPr/>
            </a:lvl1pPr>
          </a:lstStyle>
          <a:p>
            <a:pPr>
              <a:defRPr/>
            </a:pPr>
            <a:fld id="{0EF53665-B3BA-43BE-A706-DBE5F42A8661}" type="slidenum">
              <a:rPr lang="lt-LT">
                <a:solidFill>
                  <a:srgbClr val="5B9BD5"/>
                </a:solidFill>
              </a:rPr>
              <a:pPr>
                <a:defRPr/>
              </a:pPr>
              <a:t>‹#›</a:t>
            </a:fld>
            <a:endParaRPr lang="lt-LT">
              <a:solidFill>
                <a:srgbClr val="5B9BD5"/>
              </a:solidFill>
            </a:endParaRPr>
          </a:p>
        </p:txBody>
      </p:sp>
    </p:spTree>
    <p:extLst>
      <p:ext uri="{BB962C8B-B14F-4D97-AF65-F5344CB8AC3E}">
        <p14:creationId xmlns:p14="http://schemas.microsoft.com/office/powerpoint/2010/main" val="1885433794"/>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Lyginimas">
    <p:bg>
      <p:bgRef idx="1001">
        <a:schemeClr val="bg1"/>
      </p:bgRef>
    </p:bg>
    <p:spTree>
      <p:nvGrpSpPr>
        <p:cNvPr id="1" name=""/>
        <p:cNvGrpSpPr/>
        <p:nvPr/>
      </p:nvGrpSpPr>
      <p:grpSpPr>
        <a:xfrm>
          <a:off x="0" y="0"/>
          <a:ext cx="0" cy="0"/>
          <a:chOff x="0" y="0"/>
          <a:chExt cx="0" cy="0"/>
        </a:xfrm>
      </p:grpSpPr>
      <p:pic>
        <p:nvPicPr>
          <p:cNvPr id="7" name="Paveikslėlis 6"/>
          <p:cNvPicPr>
            <a:picLocks noChangeAspect="1"/>
          </p:cNvPicPr>
          <p:nvPr/>
        </p:nvPicPr>
        <p:blipFill>
          <a:blip r:embed="rId2"/>
          <a:stretch>
            <a:fillRect/>
          </a:stretch>
        </p:blipFill>
        <p:spPr>
          <a:xfrm>
            <a:off x="-112542" y="-127001"/>
            <a:ext cx="12435049" cy="7203049"/>
          </a:xfrm>
          <a:prstGeom prst="rect">
            <a:avLst/>
          </a:prstGeom>
          <a:effectLst>
            <a:softEdge rad="203200"/>
          </a:effectLst>
        </p:spPr>
      </p:pic>
      <p:pic>
        <p:nvPicPr>
          <p:cNvPr id="8" name="Paveikslėlis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10188" y="9525"/>
            <a:ext cx="1373187" cy="703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Pavadinimas 1"/>
          <p:cNvSpPr>
            <a:spLocks noGrp="1"/>
          </p:cNvSpPr>
          <p:nvPr>
            <p:ph type="title"/>
          </p:nvPr>
        </p:nvSpPr>
        <p:spPr>
          <a:xfrm>
            <a:off x="839788" y="365125"/>
            <a:ext cx="10515600" cy="1325563"/>
          </a:xfrm>
        </p:spPr>
        <p:txBody>
          <a:bodyPr/>
          <a:lstStyle/>
          <a:p>
            <a:r>
              <a:rPr lang="lt-LT"/>
              <a:t>Spustelėję redag. ruoš. pavad. stilių</a:t>
            </a:r>
          </a:p>
        </p:txBody>
      </p:sp>
      <p:sp>
        <p:nvSpPr>
          <p:cNvPr id="3" name="Teksto vietos rezervavimo ženklas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Spustelėję redag. ruoš. teksto stilių</a:t>
            </a:r>
          </a:p>
        </p:txBody>
      </p:sp>
      <p:sp>
        <p:nvSpPr>
          <p:cNvPr id="4" name="Turinio vietos rezervavimo ženklas 3"/>
          <p:cNvSpPr>
            <a:spLocks noGrp="1"/>
          </p:cNvSpPr>
          <p:nvPr>
            <p:ph sz="half" idx="2"/>
          </p:nvPr>
        </p:nvSpPr>
        <p:spPr>
          <a:xfrm>
            <a:off x="839788" y="2505075"/>
            <a:ext cx="5157787" cy="3684588"/>
          </a:xfrm>
        </p:spPr>
        <p:txBody>
          <a:body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p>
        </p:txBody>
      </p:sp>
      <p:sp>
        <p:nvSpPr>
          <p:cNvPr id="5" name="Teksto vietos rezervavimo ženklas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Spustelėję redag. ruoš. teksto stilių</a:t>
            </a:r>
          </a:p>
        </p:txBody>
      </p:sp>
      <p:sp>
        <p:nvSpPr>
          <p:cNvPr id="6" name="Turinio vietos rezervavimo ženklas 5"/>
          <p:cNvSpPr>
            <a:spLocks noGrp="1"/>
          </p:cNvSpPr>
          <p:nvPr>
            <p:ph sz="quarter" idx="4"/>
          </p:nvPr>
        </p:nvSpPr>
        <p:spPr>
          <a:xfrm>
            <a:off x="6172200" y="2505075"/>
            <a:ext cx="5183188" cy="3684588"/>
          </a:xfrm>
        </p:spPr>
        <p:txBody>
          <a:body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p>
        </p:txBody>
      </p:sp>
      <p:sp>
        <p:nvSpPr>
          <p:cNvPr id="9" name="Datos vietos rezervavimo ženklas 6"/>
          <p:cNvSpPr>
            <a:spLocks noGrp="1"/>
          </p:cNvSpPr>
          <p:nvPr>
            <p:ph type="dt" sz="half" idx="10"/>
          </p:nvPr>
        </p:nvSpPr>
        <p:spPr/>
        <p:txBody>
          <a:bodyPr/>
          <a:lstStyle>
            <a:lvl1pPr defTabSz="457200">
              <a:defRPr/>
            </a:lvl1pPr>
          </a:lstStyle>
          <a:p>
            <a:pPr>
              <a:defRPr/>
            </a:pPr>
            <a:fld id="{69B4FB66-651F-406B-943F-B05CFEBA4D13}" type="datetimeFigureOut">
              <a:rPr lang="lt-LT">
                <a:solidFill>
                  <a:srgbClr val="5B9BD5"/>
                </a:solidFill>
              </a:rPr>
              <a:pPr>
                <a:defRPr/>
              </a:pPr>
              <a:t>2022-12-12</a:t>
            </a:fld>
            <a:endParaRPr lang="lt-LT">
              <a:solidFill>
                <a:srgbClr val="898989"/>
              </a:solidFill>
            </a:endParaRPr>
          </a:p>
        </p:txBody>
      </p:sp>
      <p:sp>
        <p:nvSpPr>
          <p:cNvPr id="10" name="Poraštės vietos rezervavimo ženklas 7"/>
          <p:cNvSpPr>
            <a:spLocks noGrp="1"/>
          </p:cNvSpPr>
          <p:nvPr>
            <p:ph type="ftr" sz="quarter" idx="11"/>
          </p:nvPr>
        </p:nvSpPr>
        <p:spPr/>
        <p:txBody>
          <a:bodyPr/>
          <a:lstStyle>
            <a:lvl1pPr defTabSz="457200">
              <a:defRPr b="0" cap="none" spc="0">
                <a:ln w="0"/>
                <a:solidFill>
                  <a:schemeClr val="tx1"/>
                </a:solidFill>
                <a:effectLst>
                  <a:outerShdw blurRad="38100" dist="25400" dir="5400000" algn="ctr" rotWithShape="0">
                    <a:srgbClr val="6E747A">
                      <a:alpha val="43000"/>
                    </a:srgbClr>
                  </a:outerShdw>
                </a:effectLst>
                <a:latin typeface="Arial" charset="0"/>
                <a:ea typeface="+mn-ea"/>
                <a:cs typeface="Arial" charset="0"/>
              </a:defRPr>
            </a:lvl1pPr>
          </a:lstStyle>
          <a:p>
            <a:pPr>
              <a:defRPr/>
            </a:pPr>
            <a:endParaRPr lang="lt-LT">
              <a:solidFill>
                <a:prstClr val="black"/>
              </a:solidFill>
            </a:endParaRPr>
          </a:p>
        </p:txBody>
      </p:sp>
      <p:sp>
        <p:nvSpPr>
          <p:cNvPr id="11" name="Skaidrės numerio vietos rezervavimo ženklas 8"/>
          <p:cNvSpPr>
            <a:spLocks noGrp="1"/>
          </p:cNvSpPr>
          <p:nvPr>
            <p:ph type="sldNum" sz="quarter" idx="12"/>
          </p:nvPr>
        </p:nvSpPr>
        <p:spPr/>
        <p:txBody>
          <a:bodyPr/>
          <a:lstStyle>
            <a:lvl1pPr defTabSz="457200">
              <a:defRPr/>
            </a:lvl1pPr>
          </a:lstStyle>
          <a:p>
            <a:pPr>
              <a:defRPr/>
            </a:pPr>
            <a:fld id="{DEE9B43C-DD03-4E7A-B1E5-BC625CF53CC4}" type="slidenum">
              <a:rPr lang="lt-LT">
                <a:solidFill>
                  <a:srgbClr val="5B9BD5"/>
                </a:solidFill>
              </a:rPr>
              <a:pPr>
                <a:defRPr/>
              </a:pPr>
              <a:t>‹#›</a:t>
            </a:fld>
            <a:endParaRPr lang="lt-LT">
              <a:solidFill>
                <a:srgbClr val="5B9BD5"/>
              </a:solidFill>
            </a:endParaRPr>
          </a:p>
        </p:txBody>
      </p:sp>
    </p:spTree>
    <p:extLst>
      <p:ext uri="{BB962C8B-B14F-4D97-AF65-F5344CB8AC3E}">
        <p14:creationId xmlns:p14="http://schemas.microsoft.com/office/powerpoint/2010/main" val="2150399864"/>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Turinys ir antraštė">
    <p:bg>
      <p:bgRef idx="1001">
        <a:schemeClr val="bg1"/>
      </p:bgRef>
    </p:bg>
    <p:spTree>
      <p:nvGrpSpPr>
        <p:cNvPr id="1" name=""/>
        <p:cNvGrpSpPr/>
        <p:nvPr/>
      </p:nvGrpSpPr>
      <p:grpSpPr>
        <a:xfrm>
          <a:off x="0" y="0"/>
          <a:ext cx="0" cy="0"/>
          <a:chOff x="0" y="0"/>
          <a:chExt cx="0" cy="0"/>
        </a:xfrm>
      </p:grpSpPr>
      <p:pic>
        <p:nvPicPr>
          <p:cNvPr id="5" name="Paveikslėlis 4"/>
          <p:cNvPicPr>
            <a:picLocks noChangeAspect="1"/>
          </p:cNvPicPr>
          <p:nvPr/>
        </p:nvPicPr>
        <p:blipFill>
          <a:blip r:embed="rId2"/>
          <a:stretch>
            <a:fillRect/>
          </a:stretch>
        </p:blipFill>
        <p:spPr>
          <a:xfrm>
            <a:off x="-112542" y="-127001"/>
            <a:ext cx="12435049" cy="7203049"/>
          </a:xfrm>
          <a:prstGeom prst="rect">
            <a:avLst/>
          </a:prstGeom>
          <a:effectLst>
            <a:softEdge rad="203200"/>
          </a:effectLst>
        </p:spPr>
      </p:pic>
      <p:pic>
        <p:nvPicPr>
          <p:cNvPr id="6" name="Paveikslėlis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10188" y="0"/>
            <a:ext cx="1373187" cy="703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Pavadinimas 1"/>
          <p:cNvSpPr>
            <a:spLocks noGrp="1"/>
          </p:cNvSpPr>
          <p:nvPr>
            <p:ph type="title"/>
          </p:nvPr>
        </p:nvSpPr>
        <p:spPr>
          <a:xfrm>
            <a:off x="839788" y="457200"/>
            <a:ext cx="3932237" cy="1600200"/>
          </a:xfrm>
        </p:spPr>
        <p:txBody>
          <a:bodyPr anchor="b"/>
          <a:lstStyle>
            <a:lvl1pPr>
              <a:defRPr sz="3200"/>
            </a:lvl1pPr>
          </a:lstStyle>
          <a:p>
            <a:r>
              <a:rPr lang="lt-LT"/>
              <a:t>Spustelėję redag. ruoš. pavad. stilių</a:t>
            </a:r>
          </a:p>
        </p:txBody>
      </p:sp>
      <p:sp>
        <p:nvSpPr>
          <p:cNvPr id="3" name="Turinio vietos rezervavimo ženklas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p>
        </p:txBody>
      </p:sp>
      <p:sp>
        <p:nvSpPr>
          <p:cNvPr id="4" name="Teksto vietos rezervavimo ženklas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Spustelėję redag. ruoš. teksto stilių</a:t>
            </a:r>
          </a:p>
        </p:txBody>
      </p:sp>
      <p:sp>
        <p:nvSpPr>
          <p:cNvPr id="7" name="Datos vietos rezervavimo ženklas 4"/>
          <p:cNvSpPr>
            <a:spLocks noGrp="1"/>
          </p:cNvSpPr>
          <p:nvPr>
            <p:ph type="dt" sz="half" idx="10"/>
          </p:nvPr>
        </p:nvSpPr>
        <p:spPr/>
        <p:txBody>
          <a:bodyPr/>
          <a:lstStyle>
            <a:lvl1pPr defTabSz="457200">
              <a:defRPr>
                <a:solidFill>
                  <a:srgbClr val="898989"/>
                </a:solidFill>
              </a:defRPr>
            </a:lvl1pPr>
          </a:lstStyle>
          <a:p>
            <a:pPr>
              <a:defRPr/>
            </a:pPr>
            <a:fld id="{F3347075-1FD7-4264-8666-32BFBCCBF146}" type="datetimeFigureOut">
              <a:rPr lang="lt-LT"/>
              <a:pPr>
                <a:defRPr/>
              </a:pPr>
              <a:t>2022-12-12</a:t>
            </a:fld>
            <a:endParaRPr lang="lt-LT"/>
          </a:p>
        </p:txBody>
      </p:sp>
      <p:sp>
        <p:nvSpPr>
          <p:cNvPr id="8" name="Poraštės vietos rezervavimo ženklas 5"/>
          <p:cNvSpPr>
            <a:spLocks noGrp="1"/>
          </p:cNvSpPr>
          <p:nvPr>
            <p:ph type="ftr" sz="quarter" idx="11"/>
          </p:nvPr>
        </p:nvSpPr>
        <p:spPr/>
        <p:txBody>
          <a:bodyPr/>
          <a:lstStyle>
            <a:lvl1pPr defTabSz="457200">
              <a:defRPr>
                <a:ln w="0" cap="rnd" cmpd="sng">
                  <a:solidFill>
                    <a:schemeClr val="tx1"/>
                  </a:solidFill>
                </a:ln>
                <a:solidFill>
                  <a:schemeClr val="tx1"/>
                </a:solidFill>
                <a:latin typeface="Arial" charset="0"/>
                <a:ea typeface="+mn-ea"/>
                <a:cs typeface="Arial" charset="0"/>
              </a:defRPr>
            </a:lvl1pPr>
          </a:lstStyle>
          <a:p>
            <a:pPr>
              <a:defRPr/>
            </a:pPr>
            <a:endParaRPr lang="lt-LT">
              <a:ln w="0" cap="rnd" cmpd="sng">
                <a:solidFill>
                  <a:prstClr val="black"/>
                </a:solidFill>
              </a:ln>
              <a:solidFill>
                <a:prstClr val="black"/>
              </a:solidFill>
            </a:endParaRPr>
          </a:p>
        </p:txBody>
      </p:sp>
      <p:sp>
        <p:nvSpPr>
          <p:cNvPr id="9" name="Skaidrės numerio vietos rezervavimo ženklas 6"/>
          <p:cNvSpPr>
            <a:spLocks noGrp="1"/>
          </p:cNvSpPr>
          <p:nvPr>
            <p:ph type="sldNum" sz="quarter" idx="12"/>
          </p:nvPr>
        </p:nvSpPr>
        <p:spPr/>
        <p:txBody>
          <a:bodyPr/>
          <a:lstStyle>
            <a:lvl1pPr defTabSz="457200">
              <a:defRPr/>
            </a:lvl1pPr>
          </a:lstStyle>
          <a:p>
            <a:pPr>
              <a:defRPr/>
            </a:pPr>
            <a:fld id="{606B62AE-B585-4186-AF84-FBA41A3E98A1}" type="slidenum">
              <a:rPr lang="lt-LT">
                <a:solidFill>
                  <a:srgbClr val="5B9BD5"/>
                </a:solidFill>
              </a:rPr>
              <a:pPr>
                <a:defRPr/>
              </a:pPr>
              <a:t>‹#›</a:t>
            </a:fld>
            <a:endParaRPr lang="lt-LT">
              <a:solidFill>
                <a:srgbClr val="5B9BD5"/>
              </a:solidFill>
            </a:endParaRPr>
          </a:p>
        </p:txBody>
      </p:sp>
    </p:spTree>
    <p:extLst>
      <p:ext uri="{BB962C8B-B14F-4D97-AF65-F5344CB8AC3E}">
        <p14:creationId xmlns:p14="http://schemas.microsoft.com/office/powerpoint/2010/main" val="1540357705"/>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aveikslėlis ir antraštė">
    <p:bg>
      <p:bgRef idx="1001">
        <a:schemeClr val="bg1"/>
      </p:bgRef>
    </p:bg>
    <p:spTree>
      <p:nvGrpSpPr>
        <p:cNvPr id="1" name=""/>
        <p:cNvGrpSpPr/>
        <p:nvPr/>
      </p:nvGrpSpPr>
      <p:grpSpPr>
        <a:xfrm>
          <a:off x="0" y="0"/>
          <a:ext cx="0" cy="0"/>
          <a:chOff x="0" y="0"/>
          <a:chExt cx="0" cy="0"/>
        </a:xfrm>
      </p:grpSpPr>
      <p:pic>
        <p:nvPicPr>
          <p:cNvPr id="5" name="Paveikslėlis 4"/>
          <p:cNvPicPr>
            <a:picLocks noChangeAspect="1"/>
          </p:cNvPicPr>
          <p:nvPr/>
        </p:nvPicPr>
        <p:blipFill>
          <a:blip r:embed="rId2"/>
          <a:stretch>
            <a:fillRect/>
          </a:stretch>
        </p:blipFill>
        <p:spPr>
          <a:xfrm>
            <a:off x="-112542" y="-127001"/>
            <a:ext cx="12435049" cy="7203049"/>
          </a:xfrm>
          <a:prstGeom prst="rect">
            <a:avLst/>
          </a:prstGeom>
          <a:effectLst>
            <a:softEdge rad="203200"/>
          </a:effectLst>
        </p:spPr>
      </p:pic>
      <p:pic>
        <p:nvPicPr>
          <p:cNvPr id="6" name="Paveikslėlis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10188" y="-12700"/>
            <a:ext cx="1373187" cy="703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Pavadinimas 1"/>
          <p:cNvSpPr>
            <a:spLocks noGrp="1"/>
          </p:cNvSpPr>
          <p:nvPr>
            <p:ph type="title"/>
          </p:nvPr>
        </p:nvSpPr>
        <p:spPr>
          <a:xfrm>
            <a:off x="839788" y="457200"/>
            <a:ext cx="3932237" cy="1600200"/>
          </a:xfrm>
        </p:spPr>
        <p:txBody>
          <a:bodyPr anchor="b"/>
          <a:lstStyle>
            <a:lvl1pPr>
              <a:defRPr sz="3200"/>
            </a:lvl1pPr>
          </a:lstStyle>
          <a:p>
            <a:r>
              <a:rPr lang="lt-LT"/>
              <a:t>Spustelėję redag. ruoš. pavad. stilių</a:t>
            </a:r>
          </a:p>
        </p:txBody>
      </p:sp>
      <p:sp>
        <p:nvSpPr>
          <p:cNvPr id="3" name="Paveikslėlio vietos rezervavimo ženklas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lt-LT" noProof="0"/>
              <a:t>Spustelėkite piktogr. norėdami įtraukti pav.</a:t>
            </a:r>
            <a:endParaRPr lang="lt-LT" noProof="0" dirty="0"/>
          </a:p>
        </p:txBody>
      </p:sp>
      <p:sp>
        <p:nvSpPr>
          <p:cNvPr id="4" name="Teksto vietos rezervavimo ženklas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Spustelėję redag. ruoš. teksto stilių</a:t>
            </a:r>
          </a:p>
        </p:txBody>
      </p:sp>
      <p:sp>
        <p:nvSpPr>
          <p:cNvPr id="7" name="Datos vietos rezervavimo ženklas 4"/>
          <p:cNvSpPr>
            <a:spLocks noGrp="1"/>
          </p:cNvSpPr>
          <p:nvPr>
            <p:ph type="dt" sz="half" idx="10"/>
          </p:nvPr>
        </p:nvSpPr>
        <p:spPr/>
        <p:txBody>
          <a:bodyPr/>
          <a:lstStyle>
            <a:lvl1pPr defTabSz="457200">
              <a:defRPr>
                <a:solidFill>
                  <a:srgbClr val="898989"/>
                </a:solidFill>
              </a:defRPr>
            </a:lvl1pPr>
          </a:lstStyle>
          <a:p>
            <a:pPr>
              <a:defRPr/>
            </a:pPr>
            <a:fld id="{594BECB1-F901-429D-AFDB-566D43A566DA}" type="datetimeFigureOut">
              <a:rPr lang="lt-LT"/>
              <a:pPr>
                <a:defRPr/>
              </a:pPr>
              <a:t>2022-12-12</a:t>
            </a:fld>
            <a:endParaRPr lang="lt-LT"/>
          </a:p>
        </p:txBody>
      </p:sp>
      <p:sp>
        <p:nvSpPr>
          <p:cNvPr id="8" name="Poraštės vietos rezervavimo ženklas 5"/>
          <p:cNvSpPr>
            <a:spLocks noGrp="1"/>
          </p:cNvSpPr>
          <p:nvPr>
            <p:ph type="ftr" sz="quarter" idx="11"/>
          </p:nvPr>
        </p:nvSpPr>
        <p:spPr/>
        <p:txBody>
          <a:bodyPr/>
          <a:lstStyle>
            <a:lvl1pPr defTabSz="457200">
              <a:defRPr>
                <a:ln w="0" cap="rnd" cmpd="sng">
                  <a:solidFill>
                    <a:schemeClr val="tx1"/>
                  </a:solidFill>
                </a:ln>
                <a:solidFill>
                  <a:schemeClr val="tx1"/>
                </a:solidFill>
                <a:latin typeface="Arial" charset="0"/>
                <a:ea typeface="+mn-ea"/>
                <a:cs typeface="Arial" charset="0"/>
              </a:defRPr>
            </a:lvl1pPr>
          </a:lstStyle>
          <a:p>
            <a:pPr>
              <a:defRPr/>
            </a:pPr>
            <a:endParaRPr lang="lt-LT">
              <a:ln w="0" cap="rnd" cmpd="sng">
                <a:solidFill>
                  <a:prstClr val="black"/>
                </a:solidFill>
              </a:ln>
              <a:solidFill>
                <a:prstClr val="black"/>
              </a:solidFill>
            </a:endParaRPr>
          </a:p>
        </p:txBody>
      </p:sp>
      <p:sp>
        <p:nvSpPr>
          <p:cNvPr id="9" name="Skaidrės numerio vietos rezervavimo ženklas 6"/>
          <p:cNvSpPr>
            <a:spLocks noGrp="1"/>
          </p:cNvSpPr>
          <p:nvPr>
            <p:ph type="sldNum" sz="quarter" idx="12"/>
          </p:nvPr>
        </p:nvSpPr>
        <p:spPr/>
        <p:txBody>
          <a:bodyPr/>
          <a:lstStyle>
            <a:lvl1pPr defTabSz="457200">
              <a:defRPr/>
            </a:lvl1pPr>
          </a:lstStyle>
          <a:p>
            <a:pPr>
              <a:defRPr/>
            </a:pPr>
            <a:fld id="{A296FF76-ED3A-416B-B823-0B586E7DDDB3}" type="slidenum">
              <a:rPr lang="lt-LT">
                <a:solidFill>
                  <a:srgbClr val="5B9BD5"/>
                </a:solidFill>
              </a:rPr>
              <a:pPr>
                <a:defRPr/>
              </a:pPr>
              <a:t>‹#›</a:t>
            </a:fld>
            <a:endParaRPr lang="lt-LT">
              <a:solidFill>
                <a:srgbClr val="5B9BD5"/>
              </a:solidFill>
            </a:endParaRPr>
          </a:p>
        </p:txBody>
      </p:sp>
    </p:spTree>
    <p:extLst>
      <p:ext uri="{BB962C8B-B14F-4D97-AF65-F5344CB8AC3E}">
        <p14:creationId xmlns:p14="http://schemas.microsoft.com/office/powerpoint/2010/main" val="2270188154"/>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rmoji skaidrė">
    <p:spTree>
      <p:nvGrpSpPr>
        <p:cNvPr id="1" name=""/>
        <p:cNvGrpSpPr/>
        <p:nvPr/>
      </p:nvGrpSpPr>
      <p:grpSpPr>
        <a:xfrm>
          <a:off x="0" y="0"/>
          <a:ext cx="0" cy="0"/>
          <a:chOff x="0" y="0"/>
          <a:chExt cx="0" cy="0"/>
        </a:xfrm>
      </p:grpSpPr>
      <p:sp>
        <p:nvSpPr>
          <p:cNvPr id="11" name="Teksto vietos rezervavimo ženklas 10"/>
          <p:cNvSpPr>
            <a:spLocks noGrp="1"/>
          </p:cNvSpPr>
          <p:nvPr>
            <p:ph type="body" sz="quarter" idx="13"/>
          </p:nvPr>
        </p:nvSpPr>
        <p:spPr>
          <a:xfrm>
            <a:off x="7004867" y="3045765"/>
            <a:ext cx="4846637" cy="2617787"/>
          </a:xfrm>
          <a:solidFill>
            <a:schemeClr val="bg1"/>
          </a:solidFill>
        </p:spPr>
        <p:txBody>
          <a:bodyPr/>
          <a:lstStyle>
            <a:lvl1pPr marL="0" indent="0">
              <a:buNone/>
              <a:defRPr/>
            </a:lvl1pPr>
          </a:lstStyle>
          <a:p>
            <a:pPr lvl="0"/>
            <a:r>
              <a:rPr lang="en-US"/>
              <a:t>Click to edit Master text styles</a:t>
            </a:r>
          </a:p>
        </p:txBody>
      </p:sp>
      <p:sp>
        <p:nvSpPr>
          <p:cNvPr id="3" name="Datos vietos rezervavimo ženklas 3"/>
          <p:cNvSpPr>
            <a:spLocks noGrp="1"/>
          </p:cNvSpPr>
          <p:nvPr>
            <p:ph type="dt" sz="half" idx="14"/>
          </p:nvPr>
        </p:nvSpPr>
        <p:spPr/>
        <p:txBody>
          <a:bodyPr/>
          <a:lstStyle>
            <a:lvl1pPr>
              <a:defRPr/>
            </a:lvl1pPr>
          </a:lstStyle>
          <a:p>
            <a:pPr>
              <a:defRPr/>
            </a:pPr>
            <a:fld id="{D9875781-C400-460E-81B4-5A7BC22D9CA3}" type="datetimeFigureOut">
              <a:rPr lang="lt-LT">
                <a:solidFill>
                  <a:srgbClr val="5B9BD5"/>
                </a:solidFill>
              </a:rPr>
              <a:pPr>
                <a:defRPr/>
              </a:pPr>
              <a:t>2022-12-12</a:t>
            </a:fld>
            <a:endParaRPr lang="lt-LT">
              <a:solidFill>
                <a:srgbClr val="898989"/>
              </a:solidFill>
            </a:endParaRPr>
          </a:p>
        </p:txBody>
      </p:sp>
      <p:sp>
        <p:nvSpPr>
          <p:cNvPr id="4" name="Skaidrės numerio vietos rezervavimo ženklas 5"/>
          <p:cNvSpPr>
            <a:spLocks noGrp="1"/>
          </p:cNvSpPr>
          <p:nvPr>
            <p:ph type="sldNum" sz="quarter" idx="15"/>
          </p:nvPr>
        </p:nvSpPr>
        <p:spPr/>
        <p:txBody>
          <a:bodyPr/>
          <a:lstStyle>
            <a:lvl1pPr>
              <a:defRPr/>
            </a:lvl1pPr>
          </a:lstStyle>
          <a:p>
            <a:pPr>
              <a:defRPr/>
            </a:pPr>
            <a:fld id="{3136FB2B-CB9B-4627-B3C2-999239329031}" type="slidenum">
              <a:rPr lang="lt-LT">
                <a:solidFill>
                  <a:srgbClr val="5B9BD5"/>
                </a:solidFill>
              </a:rPr>
              <a:pPr>
                <a:defRPr/>
              </a:pPr>
              <a:t>‹#›</a:t>
            </a:fld>
            <a:endParaRPr lang="lt-LT">
              <a:solidFill>
                <a:srgbClr val="5B9BD5"/>
              </a:solidFill>
            </a:endParaRPr>
          </a:p>
        </p:txBody>
      </p:sp>
      <p:sp>
        <p:nvSpPr>
          <p:cNvPr id="5" name="Poraštės vietos rezervavimo ženklas 3"/>
          <p:cNvSpPr>
            <a:spLocks noGrp="1"/>
          </p:cNvSpPr>
          <p:nvPr>
            <p:ph type="ftr" sz="quarter" idx="16"/>
          </p:nvPr>
        </p:nvSpPr>
        <p:spPr/>
        <p:txBody>
          <a:bodyPr/>
          <a:lstStyle>
            <a:lvl1pPr>
              <a:defRPr/>
            </a:lvl1pPr>
          </a:lstStyle>
          <a:p>
            <a:pPr>
              <a:defRPr/>
            </a:pPr>
            <a:endParaRPr lang="lt-LT">
              <a:solidFill>
                <a:prstClr val="white"/>
              </a:solidFill>
            </a:endParaRPr>
          </a:p>
        </p:txBody>
      </p:sp>
    </p:spTree>
    <p:extLst>
      <p:ext uri="{BB962C8B-B14F-4D97-AF65-F5344CB8AC3E}">
        <p14:creationId xmlns:p14="http://schemas.microsoft.com/office/powerpoint/2010/main" val="21392654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Įprasta skaidrė">
    <p:bg>
      <p:bgRef idx="1001">
        <a:schemeClr val="bg1"/>
      </p:bgRef>
    </p:bg>
    <p:spTree>
      <p:nvGrpSpPr>
        <p:cNvPr id="1" name=""/>
        <p:cNvGrpSpPr/>
        <p:nvPr/>
      </p:nvGrpSpPr>
      <p:grpSpPr>
        <a:xfrm>
          <a:off x="0" y="0"/>
          <a:ext cx="0" cy="0"/>
          <a:chOff x="0" y="0"/>
          <a:chExt cx="0" cy="0"/>
        </a:xfrm>
      </p:grpSpPr>
      <p:pic>
        <p:nvPicPr>
          <p:cNvPr id="4" name="Paveikslėlis 3"/>
          <p:cNvPicPr>
            <a:picLocks noChangeAspect="1"/>
          </p:cNvPicPr>
          <p:nvPr/>
        </p:nvPicPr>
        <p:blipFill>
          <a:blip r:embed="rId2"/>
          <a:stretch>
            <a:fillRect/>
          </a:stretch>
        </p:blipFill>
        <p:spPr>
          <a:xfrm>
            <a:off x="-112542" y="-127001"/>
            <a:ext cx="12435049" cy="7203049"/>
          </a:xfrm>
          <a:prstGeom prst="rect">
            <a:avLst/>
          </a:prstGeom>
          <a:effectLst>
            <a:softEdge rad="203200"/>
          </a:effectLst>
        </p:spPr>
      </p:pic>
      <p:sp>
        <p:nvSpPr>
          <p:cNvPr id="5" name="Stačiakampis 4"/>
          <p:cNvSpPr/>
          <p:nvPr userDrawn="1"/>
        </p:nvSpPr>
        <p:spPr>
          <a:xfrm>
            <a:off x="5429250" y="0"/>
            <a:ext cx="1322388" cy="703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lt-LT">
              <a:solidFill>
                <a:prstClr val="white"/>
              </a:solidFill>
            </a:endParaRPr>
          </a:p>
        </p:txBody>
      </p:sp>
      <p:pic>
        <p:nvPicPr>
          <p:cNvPr id="6" name="Paveikslėlis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0050" y="31750"/>
            <a:ext cx="1249363" cy="6397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Pavadinimas 1"/>
          <p:cNvSpPr>
            <a:spLocks noGrp="1"/>
          </p:cNvSpPr>
          <p:nvPr>
            <p:ph type="title"/>
          </p:nvPr>
        </p:nvSpPr>
        <p:spPr/>
        <p:txBody>
          <a:bodyPr/>
          <a:lstStyle/>
          <a:p>
            <a:r>
              <a:rPr lang="lt-LT"/>
              <a:t>Spustelėję redag. ruoš. pavad. stilių</a:t>
            </a:r>
            <a:endParaRPr lang="lt-LT" dirty="0"/>
          </a:p>
        </p:txBody>
      </p:sp>
      <p:sp>
        <p:nvSpPr>
          <p:cNvPr id="3" name="Turinio vietos rezervavimo ženklas 2"/>
          <p:cNvSpPr>
            <a:spLocks noGrp="1"/>
          </p:cNvSpPr>
          <p:nvPr>
            <p:ph idx="1"/>
          </p:nvPr>
        </p:nvSpPr>
        <p:spPr/>
        <p:txBody>
          <a:body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p>
        </p:txBody>
      </p:sp>
      <p:sp>
        <p:nvSpPr>
          <p:cNvPr id="7" name="Datos vietos rezervavimo ženklas 3"/>
          <p:cNvSpPr>
            <a:spLocks noGrp="1"/>
          </p:cNvSpPr>
          <p:nvPr>
            <p:ph type="dt" sz="half" idx="10"/>
          </p:nvPr>
        </p:nvSpPr>
        <p:spPr/>
        <p:txBody>
          <a:bodyPr/>
          <a:lstStyle>
            <a:lvl1pPr defTabSz="457200">
              <a:defRPr/>
            </a:lvl1pPr>
          </a:lstStyle>
          <a:p>
            <a:pPr>
              <a:defRPr/>
            </a:pPr>
            <a:fld id="{BBBEFD31-9EAA-4121-AE84-54603744110E}" type="datetimeFigureOut">
              <a:rPr lang="lt-LT">
                <a:solidFill>
                  <a:srgbClr val="5B9BD5"/>
                </a:solidFill>
              </a:rPr>
              <a:pPr>
                <a:defRPr/>
              </a:pPr>
              <a:t>2022-12-12</a:t>
            </a:fld>
            <a:endParaRPr lang="lt-LT">
              <a:solidFill>
                <a:srgbClr val="898989"/>
              </a:solidFill>
            </a:endParaRPr>
          </a:p>
        </p:txBody>
      </p:sp>
      <p:sp>
        <p:nvSpPr>
          <p:cNvPr id="8" name="Poraštės vietos rezervavimo ženklas 4"/>
          <p:cNvSpPr>
            <a:spLocks noGrp="1"/>
          </p:cNvSpPr>
          <p:nvPr>
            <p:ph type="ftr" sz="quarter" idx="11"/>
          </p:nvPr>
        </p:nvSpPr>
        <p:spPr/>
        <p:txBody>
          <a:bodyPr/>
          <a:lstStyle>
            <a:lvl1pPr defTabSz="457200">
              <a:defRPr b="0" cap="none" spc="0">
                <a:ln w="0"/>
                <a:solidFill>
                  <a:schemeClr val="tx1"/>
                </a:solidFill>
                <a:effectLst>
                  <a:outerShdw blurRad="38100" dist="25400" dir="5400000" algn="ctr" rotWithShape="0">
                    <a:srgbClr val="6E747A">
                      <a:alpha val="43000"/>
                    </a:srgbClr>
                  </a:outerShdw>
                </a:effectLst>
                <a:latin typeface="Arial" charset="0"/>
                <a:ea typeface="+mn-ea"/>
                <a:cs typeface="Arial" charset="0"/>
              </a:defRPr>
            </a:lvl1pPr>
          </a:lstStyle>
          <a:p>
            <a:pPr>
              <a:defRPr/>
            </a:pPr>
            <a:endParaRPr lang="lt-LT">
              <a:solidFill>
                <a:prstClr val="black"/>
              </a:solidFill>
            </a:endParaRPr>
          </a:p>
        </p:txBody>
      </p:sp>
      <p:sp>
        <p:nvSpPr>
          <p:cNvPr id="9" name="Skaidrės numerio vietos rezervavimo ženklas 5"/>
          <p:cNvSpPr>
            <a:spLocks noGrp="1"/>
          </p:cNvSpPr>
          <p:nvPr>
            <p:ph type="sldNum" sz="quarter" idx="12"/>
          </p:nvPr>
        </p:nvSpPr>
        <p:spPr/>
        <p:txBody>
          <a:bodyPr/>
          <a:lstStyle>
            <a:lvl1pPr defTabSz="457200">
              <a:defRPr/>
            </a:lvl1pPr>
          </a:lstStyle>
          <a:p>
            <a:pPr>
              <a:defRPr/>
            </a:pPr>
            <a:fld id="{38105B64-157A-405C-96A5-9D7BA0B4E303}" type="slidenum">
              <a:rPr lang="lt-LT">
                <a:solidFill>
                  <a:srgbClr val="5B9BD5"/>
                </a:solidFill>
              </a:rPr>
              <a:pPr>
                <a:defRPr/>
              </a:pPr>
              <a:t>‹#›</a:t>
            </a:fld>
            <a:endParaRPr lang="lt-LT">
              <a:solidFill>
                <a:srgbClr val="5B9BD5"/>
              </a:solidFill>
            </a:endParaRPr>
          </a:p>
        </p:txBody>
      </p:sp>
    </p:spTree>
    <p:extLst>
      <p:ext uri="{BB962C8B-B14F-4D97-AF65-F5344CB8AC3E}">
        <p14:creationId xmlns:p14="http://schemas.microsoft.com/office/powerpoint/2010/main" val="3409833704"/>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iešpaskutinė skaidrė">
    <p:spTree>
      <p:nvGrpSpPr>
        <p:cNvPr id="1" name=""/>
        <p:cNvGrpSpPr/>
        <p:nvPr/>
      </p:nvGrpSpPr>
      <p:grpSpPr>
        <a:xfrm>
          <a:off x="0" y="0"/>
          <a:ext cx="0" cy="0"/>
          <a:chOff x="0" y="0"/>
          <a:chExt cx="0" cy="0"/>
        </a:xfrm>
      </p:grpSpPr>
      <p:sp>
        <p:nvSpPr>
          <p:cNvPr id="2" name="Stačiakampis 1"/>
          <p:cNvSpPr/>
          <p:nvPr userDrawn="1"/>
        </p:nvSpPr>
        <p:spPr>
          <a:xfrm>
            <a:off x="4373563" y="2270125"/>
            <a:ext cx="5592762" cy="26368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defRPr/>
            </a:pPr>
            <a:r>
              <a:rPr lang="lt-LT" sz="8000">
                <a:solidFill>
                  <a:srgbClr val="FFFFFF"/>
                </a:solidFill>
                <a:effectLst>
                  <a:outerShdw blurRad="38100" dist="38100" dir="2700000" algn="tl">
                    <a:srgbClr val="C0C0C0"/>
                  </a:outerShdw>
                </a:effectLst>
                <a:ea typeface="ＭＳ Ｐゴシック" pitchFamily="34" charset="-128"/>
              </a:rPr>
              <a:t>Klausimai</a:t>
            </a:r>
          </a:p>
        </p:txBody>
      </p:sp>
      <p:sp>
        <p:nvSpPr>
          <p:cNvPr id="3" name="Datos vietos rezervavimo ženklas 3"/>
          <p:cNvSpPr>
            <a:spLocks noGrp="1"/>
          </p:cNvSpPr>
          <p:nvPr>
            <p:ph type="dt" sz="half" idx="10"/>
          </p:nvPr>
        </p:nvSpPr>
        <p:spPr/>
        <p:txBody>
          <a:bodyPr/>
          <a:lstStyle>
            <a:lvl1pPr defTabSz="457200">
              <a:defRPr/>
            </a:lvl1pPr>
          </a:lstStyle>
          <a:p>
            <a:pPr>
              <a:defRPr/>
            </a:pPr>
            <a:fld id="{27DF4D8A-E6A9-44A6-BCEA-2EE8D79A479B}" type="datetimeFigureOut">
              <a:rPr lang="lt-LT">
                <a:solidFill>
                  <a:srgbClr val="5B9BD5"/>
                </a:solidFill>
              </a:rPr>
              <a:pPr>
                <a:defRPr/>
              </a:pPr>
              <a:t>2022-12-12</a:t>
            </a:fld>
            <a:endParaRPr lang="lt-LT">
              <a:solidFill>
                <a:srgbClr val="898989"/>
              </a:solidFill>
            </a:endParaRPr>
          </a:p>
        </p:txBody>
      </p:sp>
      <p:sp>
        <p:nvSpPr>
          <p:cNvPr id="4" name="Skaidrės numerio vietos rezervavimo ženklas 5"/>
          <p:cNvSpPr>
            <a:spLocks noGrp="1"/>
          </p:cNvSpPr>
          <p:nvPr>
            <p:ph type="sldNum" sz="quarter" idx="11"/>
          </p:nvPr>
        </p:nvSpPr>
        <p:spPr/>
        <p:txBody>
          <a:bodyPr/>
          <a:lstStyle>
            <a:lvl1pPr defTabSz="457200">
              <a:defRPr/>
            </a:lvl1pPr>
          </a:lstStyle>
          <a:p>
            <a:pPr>
              <a:defRPr/>
            </a:pPr>
            <a:fld id="{03558078-2F53-4AA1-B8D7-DFF8A27CA672}" type="slidenum">
              <a:rPr lang="lt-LT">
                <a:solidFill>
                  <a:srgbClr val="5B9BD5"/>
                </a:solidFill>
              </a:rPr>
              <a:pPr>
                <a:defRPr/>
              </a:pPr>
              <a:t>‹#›</a:t>
            </a:fld>
            <a:endParaRPr lang="lt-LT">
              <a:solidFill>
                <a:srgbClr val="5B9BD5"/>
              </a:solidFill>
            </a:endParaRPr>
          </a:p>
        </p:txBody>
      </p:sp>
      <p:sp>
        <p:nvSpPr>
          <p:cNvPr id="5" name="Poraštės vietos rezervavimo ženklas 3"/>
          <p:cNvSpPr>
            <a:spLocks noGrp="1"/>
          </p:cNvSpPr>
          <p:nvPr>
            <p:ph type="ftr" sz="quarter" idx="12"/>
          </p:nvPr>
        </p:nvSpPr>
        <p:spPr/>
        <p:txBody>
          <a:bodyPr/>
          <a:lstStyle>
            <a:lvl1pPr>
              <a:defRPr/>
            </a:lvl1pPr>
          </a:lstStyle>
          <a:p>
            <a:pPr>
              <a:defRPr/>
            </a:pPr>
            <a:endParaRPr lang="lt-LT">
              <a:solidFill>
                <a:prstClr val="white"/>
              </a:solidFill>
            </a:endParaRPr>
          </a:p>
        </p:txBody>
      </p:sp>
    </p:spTree>
    <p:extLst>
      <p:ext uri="{BB962C8B-B14F-4D97-AF65-F5344CB8AC3E}">
        <p14:creationId xmlns:p14="http://schemas.microsoft.com/office/powerpoint/2010/main" val="16932367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askutinė skaidrė">
    <p:spTree>
      <p:nvGrpSpPr>
        <p:cNvPr id="1" name=""/>
        <p:cNvGrpSpPr/>
        <p:nvPr/>
      </p:nvGrpSpPr>
      <p:grpSpPr>
        <a:xfrm>
          <a:off x="0" y="0"/>
          <a:ext cx="0" cy="0"/>
          <a:chOff x="0" y="0"/>
          <a:chExt cx="0" cy="0"/>
        </a:xfrm>
      </p:grpSpPr>
      <p:sp>
        <p:nvSpPr>
          <p:cNvPr id="5" name="Antrinis pavadinimas 2"/>
          <p:cNvSpPr>
            <a:spLocks noGrp="1"/>
          </p:cNvSpPr>
          <p:nvPr>
            <p:ph type="subTitle" idx="1"/>
          </p:nvPr>
        </p:nvSpPr>
        <p:spPr>
          <a:xfrm>
            <a:off x="3581400" y="2931168"/>
            <a:ext cx="6034280" cy="1951982"/>
          </a:xfrm>
          <a:noFill/>
        </p:spPr>
        <p:txBody>
          <a:bodyPr/>
          <a:lstStyle>
            <a:lvl1pPr marL="0" indent="0">
              <a:buNone/>
              <a:defRPr sz="5400" b="1" cap="none" spc="50" baseline="0">
                <a:ln w="0"/>
                <a:solidFill>
                  <a:schemeClr val="bg2"/>
                </a:solidFill>
                <a:effectLst>
                  <a:glow rad="228600">
                    <a:schemeClr val="tx1">
                      <a:alpha val="40000"/>
                    </a:schemeClr>
                  </a:glow>
                  <a:outerShdw blurRad="63500" sx="1000" sy="1000" algn="ctr" rotWithShape="0">
                    <a:prstClr val="black">
                      <a:alpha val="40000"/>
                    </a:prstClr>
                  </a:outerShdw>
                </a:effectLst>
              </a:defRPr>
            </a:lvl1pPr>
          </a:lstStyle>
          <a:p>
            <a:r>
              <a:rPr lang="en-US"/>
              <a:t>Click to edit Master subtitle style</a:t>
            </a:r>
            <a:endParaRPr lang="lt-LT" dirty="0"/>
          </a:p>
        </p:txBody>
      </p:sp>
      <p:sp>
        <p:nvSpPr>
          <p:cNvPr id="4" name="Teksto vietos rezervavimo ženklas 3"/>
          <p:cNvSpPr>
            <a:spLocks noGrp="1"/>
          </p:cNvSpPr>
          <p:nvPr>
            <p:ph type="body" sz="quarter" idx="13"/>
          </p:nvPr>
        </p:nvSpPr>
        <p:spPr>
          <a:xfrm>
            <a:off x="6746875" y="4110038"/>
            <a:ext cx="4146550" cy="1643062"/>
          </a:xfrm>
          <a:solidFill>
            <a:schemeClr val="bg1"/>
          </a:solidFill>
        </p:spPr>
        <p:txBody>
          <a:bodyPr/>
          <a:lstStyle>
            <a:lvl1pPr marL="0" marR="0" indent="0" algn="l" defTabSz="914400" rtl="0" eaLnBrk="1" fontAlgn="base" latinLnBrk="0" hangingPunct="1">
              <a:lnSpc>
                <a:spcPct val="90000"/>
              </a:lnSpc>
              <a:spcBef>
                <a:spcPts val="1000"/>
              </a:spcBef>
              <a:spcAft>
                <a:spcPct val="0"/>
              </a:spcAft>
              <a:buClrTx/>
              <a:buSzTx/>
              <a:buFont typeface="Arial" charset="0"/>
              <a:buNone/>
              <a:tabLst/>
              <a:defRPr baseline="0"/>
            </a:lvl1pPr>
          </a:lstStyle>
          <a:p>
            <a:pPr lvl="0"/>
            <a:r>
              <a:rPr lang="en-US"/>
              <a:t>Click to edit Master text styles</a:t>
            </a:r>
          </a:p>
          <a:p>
            <a:pPr lvl="1"/>
            <a:r>
              <a:rPr lang="en-US"/>
              <a:t>Second level</a:t>
            </a:r>
          </a:p>
        </p:txBody>
      </p:sp>
      <p:sp>
        <p:nvSpPr>
          <p:cNvPr id="6" name="Datos vietos rezervavimo ženklas 3"/>
          <p:cNvSpPr>
            <a:spLocks noGrp="1"/>
          </p:cNvSpPr>
          <p:nvPr>
            <p:ph type="dt" sz="half" idx="14"/>
          </p:nvPr>
        </p:nvSpPr>
        <p:spPr/>
        <p:txBody>
          <a:bodyPr/>
          <a:lstStyle>
            <a:lvl1pPr>
              <a:defRPr/>
            </a:lvl1pPr>
          </a:lstStyle>
          <a:p>
            <a:pPr>
              <a:defRPr/>
            </a:pPr>
            <a:fld id="{E471729A-6EEF-4352-92E0-3973379D7055}" type="datetimeFigureOut">
              <a:rPr lang="lt-LT">
                <a:solidFill>
                  <a:srgbClr val="5B9BD5"/>
                </a:solidFill>
              </a:rPr>
              <a:pPr>
                <a:defRPr/>
              </a:pPr>
              <a:t>2022-12-12</a:t>
            </a:fld>
            <a:endParaRPr lang="lt-LT">
              <a:solidFill>
                <a:srgbClr val="898989"/>
              </a:solidFill>
            </a:endParaRPr>
          </a:p>
        </p:txBody>
      </p:sp>
      <p:sp>
        <p:nvSpPr>
          <p:cNvPr id="7" name="Skaidrės numerio vietos rezervavimo ženklas 5"/>
          <p:cNvSpPr>
            <a:spLocks noGrp="1"/>
          </p:cNvSpPr>
          <p:nvPr>
            <p:ph type="sldNum" sz="quarter" idx="15"/>
          </p:nvPr>
        </p:nvSpPr>
        <p:spPr/>
        <p:txBody>
          <a:bodyPr/>
          <a:lstStyle>
            <a:lvl1pPr>
              <a:defRPr/>
            </a:lvl1pPr>
          </a:lstStyle>
          <a:p>
            <a:pPr>
              <a:defRPr/>
            </a:pPr>
            <a:fld id="{B95B289B-C27E-4704-B3F1-EFCFED525D05}" type="slidenum">
              <a:rPr lang="lt-LT">
                <a:solidFill>
                  <a:srgbClr val="5B9BD5"/>
                </a:solidFill>
              </a:rPr>
              <a:pPr>
                <a:defRPr/>
              </a:pPr>
              <a:t>‹#›</a:t>
            </a:fld>
            <a:endParaRPr lang="lt-LT">
              <a:solidFill>
                <a:srgbClr val="5B9BD5"/>
              </a:solidFill>
            </a:endParaRPr>
          </a:p>
        </p:txBody>
      </p:sp>
      <p:sp>
        <p:nvSpPr>
          <p:cNvPr id="8" name="Poraštės vietos rezervavimo ženklas 3"/>
          <p:cNvSpPr>
            <a:spLocks noGrp="1"/>
          </p:cNvSpPr>
          <p:nvPr>
            <p:ph type="ftr" sz="quarter" idx="16"/>
          </p:nvPr>
        </p:nvSpPr>
        <p:spPr/>
        <p:txBody>
          <a:bodyPr/>
          <a:lstStyle>
            <a:lvl1pPr>
              <a:defRPr/>
            </a:lvl1pPr>
          </a:lstStyle>
          <a:p>
            <a:pPr>
              <a:defRPr/>
            </a:pPr>
            <a:endParaRPr lang="lt-LT">
              <a:solidFill>
                <a:prstClr val="white"/>
              </a:solidFill>
            </a:endParaRPr>
          </a:p>
        </p:txBody>
      </p:sp>
    </p:spTree>
    <p:extLst>
      <p:ext uri="{BB962C8B-B14F-4D97-AF65-F5344CB8AC3E}">
        <p14:creationId xmlns:p14="http://schemas.microsoft.com/office/powerpoint/2010/main" val="36475273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Juosta dešinėje">
    <p:bg>
      <p:bgRef idx="1001">
        <a:schemeClr val="bg1"/>
      </p:bgRef>
    </p:bg>
    <p:spTree>
      <p:nvGrpSpPr>
        <p:cNvPr id="1" name=""/>
        <p:cNvGrpSpPr/>
        <p:nvPr/>
      </p:nvGrpSpPr>
      <p:grpSpPr>
        <a:xfrm>
          <a:off x="0" y="0"/>
          <a:ext cx="0" cy="0"/>
          <a:chOff x="0" y="0"/>
          <a:chExt cx="0" cy="0"/>
        </a:xfrm>
      </p:grpSpPr>
      <p:pic>
        <p:nvPicPr>
          <p:cNvPr id="4" name="Picture 2" descr="C:\Users\Sonata\Desktop\qq.jpg"/>
          <p:cNvPicPr>
            <a:picLocks noChangeAspect="1" noChangeArrowheads="1"/>
          </p:cNvPicPr>
          <p:nvPr userDrawn="1"/>
        </p:nvPicPr>
        <p:blipFill>
          <a:blip r:embed="rId2" cstate="print"/>
          <a:srcRect/>
          <a:stretch>
            <a:fillRect/>
          </a:stretch>
        </p:blipFill>
        <p:spPr bwMode="auto">
          <a:xfrm>
            <a:off x="11231175" y="0"/>
            <a:ext cx="960825" cy="6858000"/>
          </a:xfrm>
          <a:prstGeom prst="rect">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5400000" scaled="0"/>
            <a:tileRect/>
          </a:gradFill>
          <a:ln>
            <a:gradFill>
              <a:gsLst>
                <a:gs pos="0">
                  <a:srgbClr val="000000"/>
                </a:gs>
                <a:gs pos="20000">
                  <a:srgbClr val="000040"/>
                </a:gs>
                <a:gs pos="50000">
                  <a:srgbClr val="400040"/>
                </a:gs>
                <a:gs pos="75000">
                  <a:srgbClr val="8F0040"/>
                </a:gs>
                <a:gs pos="89999">
                  <a:srgbClr val="F27300"/>
                </a:gs>
                <a:gs pos="100000">
                  <a:srgbClr val="FFBF00"/>
                </a:gs>
              </a:gsLst>
              <a:lin ang="5400000" scaled="0"/>
            </a:gradFill>
          </a:ln>
          <a:effectLst>
            <a:softEdge rad="241300"/>
          </a:effectLst>
        </p:spPr>
      </p:pic>
      <p:sp>
        <p:nvSpPr>
          <p:cNvPr id="2" name="Pavadinimas 1"/>
          <p:cNvSpPr>
            <a:spLocks noGrp="1"/>
          </p:cNvSpPr>
          <p:nvPr>
            <p:ph type="title"/>
          </p:nvPr>
        </p:nvSpPr>
        <p:spPr/>
        <p:txBody>
          <a:bodyPr/>
          <a:lstStyle/>
          <a:p>
            <a:r>
              <a:rPr lang="lt-LT"/>
              <a:t>Spustelėję redag. ruoš. pavad. stilių</a:t>
            </a:r>
          </a:p>
        </p:txBody>
      </p:sp>
      <p:sp>
        <p:nvSpPr>
          <p:cNvPr id="6" name="Turinio vietos rezervavimo ženklas 2"/>
          <p:cNvSpPr>
            <a:spLocks noGrp="1"/>
          </p:cNvSpPr>
          <p:nvPr>
            <p:ph idx="1"/>
          </p:nvPr>
        </p:nvSpPr>
        <p:spPr>
          <a:xfrm>
            <a:off x="838200" y="1825625"/>
            <a:ext cx="10515600" cy="4351338"/>
          </a:xfrm>
        </p:spPr>
        <p:txBody>
          <a:body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p>
        </p:txBody>
      </p:sp>
      <p:sp>
        <p:nvSpPr>
          <p:cNvPr id="5" name="Datos vietos rezervavimo ženklas 2"/>
          <p:cNvSpPr>
            <a:spLocks noGrp="1"/>
          </p:cNvSpPr>
          <p:nvPr>
            <p:ph type="dt" sz="half" idx="10"/>
          </p:nvPr>
        </p:nvSpPr>
        <p:spPr/>
        <p:txBody>
          <a:bodyPr/>
          <a:lstStyle>
            <a:lvl1pPr>
              <a:defRPr/>
            </a:lvl1pPr>
          </a:lstStyle>
          <a:p>
            <a:pPr>
              <a:defRPr/>
            </a:pPr>
            <a:fld id="{1987C7EA-281C-46BF-95C8-DF98D2ABFF36}" type="datetimeFigureOut">
              <a:rPr lang="lt-LT">
                <a:solidFill>
                  <a:srgbClr val="5B9BD5"/>
                </a:solidFill>
              </a:rPr>
              <a:pPr>
                <a:defRPr/>
              </a:pPr>
              <a:t>2022-12-12</a:t>
            </a:fld>
            <a:endParaRPr lang="lt-LT">
              <a:solidFill>
                <a:srgbClr val="898989"/>
              </a:solidFill>
            </a:endParaRPr>
          </a:p>
        </p:txBody>
      </p:sp>
      <p:sp>
        <p:nvSpPr>
          <p:cNvPr id="7" name="Poraštės vietos rezervavimo ženklas 3"/>
          <p:cNvSpPr>
            <a:spLocks noGrp="1"/>
          </p:cNvSpPr>
          <p:nvPr>
            <p:ph type="ftr" sz="quarter" idx="11"/>
          </p:nvPr>
        </p:nvSpPr>
        <p:spPr/>
        <p:txBody>
          <a:bodyPr/>
          <a:lstStyle>
            <a:lvl1pPr>
              <a:defRPr>
                <a:solidFill>
                  <a:schemeClr val="tx1"/>
                </a:solidFill>
                <a:effectLst>
                  <a:outerShdw blurRad="38100" dist="38100" dir="2700000" algn="tl">
                    <a:srgbClr val="C0C0C0"/>
                  </a:outerShdw>
                </a:effectLst>
              </a:defRPr>
            </a:lvl1pPr>
          </a:lstStyle>
          <a:p>
            <a:pPr>
              <a:defRPr/>
            </a:pPr>
            <a:endParaRPr lang="lt-LT">
              <a:solidFill>
                <a:prstClr val="black"/>
              </a:solidFill>
            </a:endParaRPr>
          </a:p>
        </p:txBody>
      </p:sp>
      <p:sp>
        <p:nvSpPr>
          <p:cNvPr id="8" name="Skaidrės numerio vietos rezervavimo ženklas 4"/>
          <p:cNvSpPr>
            <a:spLocks noGrp="1"/>
          </p:cNvSpPr>
          <p:nvPr>
            <p:ph type="sldNum" sz="quarter" idx="12"/>
          </p:nvPr>
        </p:nvSpPr>
        <p:spPr/>
        <p:txBody>
          <a:bodyPr/>
          <a:lstStyle>
            <a:lvl1pPr>
              <a:defRPr/>
            </a:lvl1pPr>
          </a:lstStyle>
          <a:p>
            <a:pPr>
              <a:defRPr/>
            </a:pPr>
            <a:fld id="{790E8444-7E18-4898-81FF-F70667BC402A}" type="slidenum">
              <a:rPr lang="lt-LT">
                <a:solidFill>
                  <a:srgbClr val="5B9BD5"/>
                </a:solidFill>
              </a:rPr>
              <a:pPr>
                <a:defRPr/>
              </a:pPr>
              <a:t>‹#›</a:t>
            </a:fld>
            <a:endParaRPr lang="lt-LT">
              <a:solidFill>
                <a:srgbClr val="5B9BD5"/>
              </a:solidFill>
            </a:endParaRPr>
          </a:p>
        </p:txBody>
      </p:sp>
    </p:spTree>
    <p:extLst>
      <p:ext uri="{BB962C8B-B14F-4D97-AF65-F5344CB8AC3E}">
        <p14:creationId xmlns:p14="http://schemas.microsoft.com/office/powerpoint/2010/main" val="1461376244"/>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1945" y="5952229"/>
            <a:ext cx="1181921" cy="759467"/>
          </a:xfrm>
          <a:prstGeom prst="rect">
            <a:avLst/>
          </a:prstGeom>
        </p:spPr>
      </p:pic>
      <p:sp>
        <p:nvSpPr>
          <p:cNvPr id="3" name="Content Placeholder 2"/>
          <p:cNvSpPr>
            <a:spLocks noGrp="1"/>
          </p:cNvSpPr>
          <p:nvPr>
            <p:ph idx="1"/>
          </p:nvPr>
        </p:nvSpPr>
        <p:spPr>
          <a:xfrm>
            <a:off x="581193" y="2282096"/>
            <a:ext cx="11029615" cy="3678303"/>
          </a:xfrm>
        </p:spPr>
        <p:txBody>
          <a:bodyPr/>
          <a:lstStyle>
            <a:lvl1pPr>
              <a:defRPr>
                <a:latin typeface="Baskerville Old Face" panose="02020602080505020303" pitchFamily="18" charset="0"/>
              </a:defRPr>
            </a:lvl1pPr>
            <a:lvl2pPr>
              <a:defRPr>
                <a:latin typeface="Baskerville Old Face" panose="02020602080505020303" pitchFamily="18" charset="0"/>
              </a:defRPr>
            </a:lvl2pPr>
            <a:lvl3pPr>
              <a:defRPr>
                <a:latin typeface="Baskerville Old Face" panose="02020602080505020303" pitchFamily="18" charset="0"/>
              </a:defRPr>
            </a:lvl3pPr>
            <a:lvl4pPr>
              <a:defRPr>
                <a:latin typeface="Baskerville Old Face" panose="02020602080505020303" pitchFamily="18" charset="0"/>
              </a:defRPr>
            </a:lvl4pPr>
            <a:lvl5pPr>
              <a:defRPr>
                <a:latin typeface="Baskerville Old Face" panose="020206020805050203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p:cNvSpPr>
            <a:spLocks noGrp="1"/>
          </p:cNvSpPr>
          <p:nvPr>
            <p:ph type="title"/>
          </p:nvPr>
        </p:nvSpPr>
        <p:spPr/>
        <p:txBody>
          <a:bodyPr/>
          <a:lstStyle>
            <a:lvl1pPr>
              <a:defRPr>
                <a:solidFill>
                  <a:schemeClr val="accent1">
                    <a:lumMod val="50000"/>
                  </a:schemeClr>
                </a:solidFill>
                <a:latin typeface="Baskerville Old Face" panose="02020602080505020303" pitchFamily="18" charset="0"/>
              </a:defRPr>
            </a:lvl1pPr>
          </a:lstStyle>
          <a:p>
            <a:r>
              <a:rPr lang="en-US" dirty="0"/>
              <a:t>Click to edit Master title style</a:t>
            </a:r>
            <a:endParaRPr lang="lt-LT" dirty="0"/>
          </a:p>
        </p:txBody>
      </p:sp>
      <p:cxnSp>
        <p:nvCxnSpPr>
          <p:cNvPr id="11" name="Straight Connector 10"/>
          <p:cNvCxnSpPr/>
          <p:nvPr userDrawn="1"/>
        </p:nvCxnSpPr>
        <p:spPr>
          <a:xfrm>
            <a:off x="0" y="342900"/>
            <a:ext cx="12192000" cy="25400"/>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13" name="Straight Connector 12"/>
          <p:cNvCxnSpPr/>
          <p:nvPr userDrawn="1"/>
        </p:nvCxnSpPr>
        <p:spPr>
          <a:xfrm>
            <a:off x="0" y="6406554"/>
            <a:ext cx="9863328" cy="18630"/>
          </a:xfrm>
          <a:prstGeom prst="line">
            <a:avLst/>
          </a:prstGeom>
          <a:ln/>
        </p:spPr>
        <p:style>
          <a:lnRef idx="3">
            <a:schemeClr val="accent1"/>
          </a:lnRef>
          <a:fillRef idx="0">
            <a:schemeClr val="accent1"/>
          </a:fillRef>
          <a:effectRef idx="2">
            <a:schemeClr val="accent1"/>
          </a:effectRef>
          <a:fontRef idx="minor">
            <a:schemeClr val="tx1"/>
          </a:fontRef>
        </p:style>
      </p:cxnSp>
      <p:sp>
        <p:nvSpPr>
          <p:cNvPr id="16" name="TextBox 15"/>
          <p:cNvSpPr txBox="1"/>
          <p:nvPr userDrawn="1"/>
        </p:nvSpPr>
        <p:spPr>
          <a:xfrm>
            <a:off x="5340626" y="6418746"/>
            <a:ext cx="1510748" cy="369332"/>
          </a:xfrm>
          <a:prstGeom prst="rect">
            <a:avLst/>
          </a:prstGeom>
          <a:noFill/>
          <a:ln>
            <a:noFill/>
          </a:ln>
        </p:spPr>
        <p:txBody>
          <a:bodyPr wrap="square" rtlCol="0">
            <a:spAutoFit/>
          </a:bodyPr>
          <a:lstStyle/>
          <a:p>
            <a:r>
              <a:rPr lang="lt-LT" dirty="0">
                <a:solidFill>
                  <a:schemeClr val="accent1">
                    <a:lumMod val="50000"/>
                  </a:schemeClr>
                </a:solidFill>
                <a:effectLst>
                  <a:outerShdw blurRad="50800" dist="38100" algn="l" rotWithShape="0">
                    <a:prstClr val="black">
                      <a:alpha val="47000"/>
                    </a:prstClr>
                  </a:outerShdw>
                </a:effectLst>
                <a:latin typeface="Baskerville Old Face" panose="02020602080505020303" pitchFamily="18" charset="0"/>
              </a:rPr>
              <a:t>www.zur.lt</a:t>
            </a:r>
          </a:p>
        </p:txBody>
      </p:sp>
      <p:cxnSp>
        <p:nvCxnSpPr>
          <p:cNvPr id="14" name="Straight Connector 13"/>
          <p:cNvCxnSpPr/>
          <p:nvPr userDrawn="1"/>
        </p:nvCxnSpPr>
        <p:spPr>
          <a:xfrm>
            <a:off x="11143488" y="6412992"/>
            <a:ext cx="1048512" cy="186"/>
          </a:xfrm>
          <a:prstGeom prst="line">
            <a:avLst/>
          </a:prstGeom>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45072526"/>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Juosta apačioje">
    <p:bg>
      <p:bgPr>
        <a:solidFill>
          <a:schemeClr val="bg1"/>
        </a:solidFill>
        <a:effectLst/>
      </p:bgPr>
    </p:bg>
    <p:spTree>
      <p:nvGrpSpPr>
        <p:cNvPr id="1" name=""/>
        <p:cNvGrpSpPr/>
        <p:nvPr/>
      </p:nvGrpSpPr>
      <p:grpSpPr>
        <a:xfrm>
          <a:off x="0" y="0"/>
          <a:ext cx="0" cy="0"/>
          <a:chOff x="0" y="0"/>
          <a:chExt cx="0" cy="0"/>
        </a:xfrm>
      </p:grpSpPr>
      <p:pic>
        <p:nvPicPr>
          <p:cNvPr id="3" name="Paveikslėlis 6"/>
          <p:cNvPicPr>
            <a:picLocks noChangeAspect="1"/>
          </p:cNvPicPr>
          <p:nvPr userDrawn="1"/>
        </p:nvPicPr>
        <p:blipFill>
          <a:blip r:embed="rId2"/>
          <a:stretch>
            <a:fillRect/>
          </a:stretch>
        </p:blipFill>
        <p:spPr>
          <a:xfrm>
            <a:off x="-46980" y="6261885"/>
            <a:ext cx="12238980" cy="596115"/>
          </a:xfrm>
          <a:prstGeom prst="rect">
            <a:avLst/>
          </a:prstGeom>
          <a:effectLst>
            <a:softEdge rad="139700"/>
          </a:effectLst>
        </p:spPr>
      </p:pic>
      <p:sp>
        <p:nvSpPr>
          <p:cNvPr id="2" name="Pavadinimas 1"/>
          <p:cNvSpPr>
            <a:spLocks noGrp="1"/>
          </p:cNvSpPr>
          <p:nvPr>
            <p:ph type="title"/>
          </p:nvPr>
        </p:nvSpPr>
        <p:spPr/>
        <p:txBody>
          <a:bodyPr/>
          <a:lstStyle/>
          <a:p>
            <a:r>
              <a:rPr lang="lt-LT"/>
              <a:t>Spustelėję redag. ruoš. pavad. stilių</a:t>
            </a:r>
          </a:p>
        </p:txBody>
      </p:sp>
      <p:sp>
        <p:nvSpPr>
          <p:cNvPr id="4" name="Datos vietos rezervavimo ženklas 2"/>
          <p:cNvSpPr>
            <a:spLocks noGrp="1"/>
          </p:cNvSpPr>
          <p:nvPr>
            <p:ph type="dt" sz="half" idx="10"/>
          </p:nvPr>
        </p:nvSpPr>
        <p:spPr/>
        <p:txBody>
          <a:bodyPr/>
          <a:lstStyle>
            <a:lvl1pPr>
              <a:defRPr/>
            </a:lvl1pPr>
          </a:lstStyle>
          <a:p>
            <a:pPr>
              <a:defRPr/>
            </a:pPr>
            <a:fld id="{A816661A-41B9-43E0-813F-F7C70B92FE15}" type="datetimeFigureOut">
              <a:rPr lang="lt-LT">
                <a:solidFill>
                  <a:srgbClr val="5B9BD5"/>
                </a:solidFill>
              </a:rPr>
              <a:pPr>
                <a:defRPr/>
              </a:pPr>
              <a:t>2022-12-12</a:t>
            </a:fld>
            <a:endParaRPr lang="lt-LT">
              <a:solidFill>
                <a:srgbClr val="898989"/>
              </a:solidFill>
            </a:endParaRPr>
          </a:p>
        </p:txBody>
      </p:sp>
      <p:sp>
        <p:nvSpPr>
          <p:cNvPr id="5" name="Poraštės vietos rezervavimo ženklas 3"/>
          <p:cNvSpPr>
            <a:spLocks noGrp="1"/>
          </p:cNvSpPr>
          <p:nvPr>
            <p:ph type="ftr" sz="quarter" idx="11"/>
          </p:nvPr>
        </p:nvSpPr>
        <p:spPr/>
        <p:txBody>
          <a:bodyPr/>
          <a:lstStyle>
            <a:lvl1pPr>
              <a:defRPr/>
            </a:lvl1pPr>
          </a:lstStyle>
          <a:p>
            <a:pPr>
              <a:defRPr/>
            </a:pPr>
            <a:endParaRPr lang="lt-LT">
              <a:solidFill>
                <a:prstClr val="white"/>
              </a:solidFill>
            </a:endParaRPr>
          </a:p>
        </p:txBody>
      </p:sp>
      <p:sp>
        <p:nvSpPr>
          <p:cNvPr id="6" name="Skaidrės numerio vietos rezervavimo ženklas 4"/>
          <p:cNvSpPr>
            <a:spLocks noGrp="1"/>
          </p:cNvSpPr>
          <p:nvPr>
            <p:ph type="sldNum" sz="quarter" idx="12"/>
          </p:nvPr>
        </p:nvSpPr>
        <p:spPr/>
        <p:txBody>
          <a:bodyPr/>
          <a:lstStyle>
            <a:lvl1pPr>
              <a:defRPr/>
            </a:lvl1pPr>
          </a:lstStyle>
          <a:p>
            <a:pPr>
              <a:defRPr/>
            </a:pPr>
            <a:fld id="{AAFE3073-A2C9-43E8-9082-4D9FCD6CA65D}" type="slidenum">
              <a:rPr lang="lt-LT">
                <a:solidFill>
                  <a:srgbClr val="5B9BD5"/>
                </a:solidFill>
              </a:rPr>
              <a:pPr>
                <a:defRPr/>
              </a:pPr>
              <a:t>‹#›</a:t>
            </a:fld>
            <a:endParaRPr lang="lt-LT">
              <a:solidFill>
                <a:srgbClr val="5B9BD5"/>
              </a:solidFill>
            </a:endParaRPr>
          </a:p>
        </p:txBody>
      </p:sp>
    </p:spTree>
    <p:extLst>
      <p:ext uri="{BB962C8B-B14F-4D97-AF65-F5344CB8AC3E}">
        <p14:creationId xmlns:p14="http://schemas.microsoft.com/office/powerpoint/2010/main" val="39302689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asirinktinis maketas">
    <p:bg>
      <p:bgRef idx="1001">
        <a:schemeClr val="bg1"/>
      </p:bgRef>
    </p:bg>
    <p:spTree>
      <p:nvGrpSpPr>
        <p:cNvPr id="1" name=""/>
        <p:cNvGrpSpPr/>
        <p:nvPr/>
      </p:nvGrpSpPr>
      <p:grpSpPr>
        <a:xfrm>
          <a:off x="0" y="0"/>
          <a:ext cx="0" cy="0"/>
          <a:chOff x="0" y="0"/>
          <a:chExt cx="0" cy="0"/>
        </a:xfrm>
      </p:grpSpPr>
      <p:pic>
        <p:nvPicPr>
          <p:cNvPr id="3" name="Paveikslėlis 2"/>
          <p:cNvPicPr>
            <a:picLocks noChangeAspect="1"/>
          </p:cNvPicPr>
          <p:nvPr/>
        </p:nvPicPr>
        <p:blipFill>
          <a:blip r:embed="rId2"/>
          <a:stretch>
            <a:fillRect/>
          </a:stretch>
        </p:blipFill>
        <p:spPr>
          <a:xfrm>
            <a:off x="-112542" y="-127001"/>
            <a:ext cx="12435049" cy="7203049"/>
          </a:xfrm>
          <a:prstGeom prst="rect">
            <a:avLst/>
          </a:prstGeom>
          <a:effectLst>
            <a:softEdge rad="203200"/>
          </a:effectLst>
        </p:spPr>
      </p:pic>
      <p:pic>
        <p:nvPicPr>
          <p:cNvPr id="4" name="Paveikslėlis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10188" y="15875"/>
            <a:ext cx="1373187" cy="703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Pavadinimas 1"/>
          <p:cNvSpPr>
            <a:spLocks noGrp="1"/>
          </p:cNvSpPr>
          <p:nvPr>
            <p:ph type="title"/>
          </p:nvPr>
        </p:nvSpPr>
        <p:spPr/>
        <p:txBody>
          <a:bodyPr/>
          <a:lstStyle/>
          <a:p>
            <a:r>
              <a:rPr lang="lt-LT"/>
              <a:t>Spustelėję redag. ruoš. pavad. stilių</a:t>
            </a:r>
          </a:p>
        </p:txBody>
      </p:sp>
      <p:sp>
        <p:nvSpPr>
          <p:cNvPr id="5" name="Datos vietos rezervavimo ženklas 2"/>
          <p:cNvSpPr>
            <a:spLocks noGrp="1"/>
          </p:cNvSpPr>
          <p:nvPr>
            <p:ph type="dt" sz="half" idx="10"/>
          </p:nvPr>
        </p:nvSpPr>
        <p:spPr/>
        <p:txBody>
          <a:bodyPr/>
          <a:lstStyle>
            <a:lvl1pPr defTabSz="457200">
              <a:defRPr/>
            </a:lvl1pPr>
          </a:lstStyle>
          <a:p>
            <a:pPr>
              <a:defRPr/>
            </a:pPr>
            <a:fld id="{6854E843-219B-4663-8A09-479E97C5A6AB}" type="datetimeFigureOut">
              <a:rPr lang="lt-LT">
                <a:solidFill>
                  <a:srgbClr val="5B9BD5"/>
                </a:solidFill>
              </a:rPr>
              <a:pPr>
                <a:defRPr/>
              </a:pPr>
              <a:t>2022-12-12</a:t>
            </a:fld>
            <a:endParaRPr lang="lt-LT">
              <a:solidFill>
                <a:srgbClr val="898989"/>
              </a:solidFill>
            </a:endParaRPr>
          </a:p>
        </p:txBody>
      </p:sp>
      <p:sp>
        <p:nvSpPr>
          <p:cNvPr id="6" name="Poraštės vietos rezervavimo ženklas 3"/>
          <p:cNvSpPr>
            <a:spLocks noGrp="1"/>
          </p:cNvSpPr>
          <p:nvPr>
            <p:ph type="ftr" sz="quarter" idx="11"/>
          </p:nvPr>
        </p:nvSpPr>
        <p:spPr/>
        <p:txBody>
          <a:bodyPr/>
          <a:lstStyle>
            <a:lvl1pPr defTabSz="457200">
              <a:defRPr b="0" cap="none" spc="0">
                <a:ln w="0"/>
                <a:solidFill>
                  <a:schemeClr val="tx1"/>
                </a:solidFill>
                <a:effectLst>
                  <a:outerShdw blurRad="38100" dist="25400" dir="5400000" algn="ctr" rotWithShape="0">
                    <a:srgbClr val="6E747A">
                      <a:alpha val="43000"/>
                    </a:srgbClr>
                  </a:outerShdw>
                </a:effectLst>
                <a:latin typeface="Arial" charset="0"/>
                <a:ea typeface="+mn-ea"/>
                <a:cs typeface="Arial" charset="0"/>
              </a:defRPr>
            </a:lvl1pPr>
          </a:lstStyle>
          <a:p>
            <a:pPr>
              <a:defRPr/>
            </a:pPr>
            <a:endParaRPr lang="lt-LT">
              <a:solidFill>
                <a:prstClr val="black"/>
              </a:solidFill>
            </a:endParaRPr>
          </a:p>
        </p:txBody>
      </p:sp>
      <p:sp>
        <p:nvSpPr>
          <p:cNvPr id="7" name="Skaidrės numerio vietos rezervavimo ženklas 4"/>
          <p:cNvSpPr>
            <a:spLocks noGrp="1"/>
          </p:cNvSpPr>
          <p:nvPr>
            <p:ph type="sldNum" sz="quarter" idx="12"/>
          </p:nvPr>
        </p:nvSpPr>
        <p:spPr/>
        <p:txBody>
          <a:bodyPr/>
          <a:lstStyle>
            <a:lvl1pPr defTabSz="457200">
              <a:defRPr/>
            </a:lvl1pPr>
          </a:lstStyle>
          <a:p>
            <a:pPr>
              <a:defRPr/>
            </a:pPr>
            <a:fld id="{B817D8B2-FE11-4EC2-AA9E-CF9372871614}" type="slidenum">
              <a:rPr lang="lt-LT">
                <a:solidFill>
                  <a:srgbClr val="5B9BD5"/>
                </a:solidFill>
              </a:rPr>
              <a:pPr>
                <a:defRPr/>
              </a:pPr>
              <a:t>‹#›</a:t>
            </a:fld>
            <a:endParaRPr lang="lt-LT">
              <a:solidFill>
                <a:srgbClr val="5B9BD5"/>
              </a:solidFill>
            </a:endParaRPr>
          </a:p>
        </p:txBody>
      </p:sp>
    </p:spTree>
    <p:extLst>
      <p:ext uri="{BB962C8B-B14F-4D97-AF65-F5344CB8AC3E}">
        <p14:creationId xmlns:p14="http://schemas.microsoft.com/office/powerpoint/2010/main" val="515021379"/>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kcijos antraštė">
    <p:bg>
      <p:bgRef idx="1001">
        <a:schemeClr val="bg1"/>
      </p:bgRef>
    </p:bg>
    <p:spTree>
      <p:nvGrpSpPr>
        <p:cNvPr id="1" name=""/>
        <p:cNvGrpSpPr/>
        <p:nvPr/>
      </p:nvGrpSpPr>
      <p:grpSpPr>
        <a:xfrm>
          <a:off x="0" y="0"/>
          <a:ext cx="0" cy="0"/>
          <a:chOff x="0" y="0"/>
          <a:chExt cx="0" cy="0"/>
        </a:xfrm>
      </p:grpSpPr>
      <p:pic>
        <p:nvPicPr>
          <p:cNvPr id="4" name="Paveikslėlis 3"/>
          <p:cNvPicPr>
            <a:picLocks noChangeAspect="1"/>
          </p:cNvPicPr>
          <p:nvPr/>
        </p:nvPicPr>
        <p:blipFill>
          <a:blip r:embed="rId2"/>
          <a:stretch>
            <a:fillRect/>
          </a:stretch>
        </p:blipFill>
        <p:spPr>
          <a:xfrm>
            <a:off x="-112542" y="-127001"/>
            <a:ext cx="12435049" cy="7203049"/>
          </a:xfrm>
          <a:prstGeom prst="rect">
            <a:avLst/>
          </a:prstGeom>
          <a:effectLst>
            <a:softEdge rad="203200"/>
          </a:effectLst>
        </p:spPr>
      </p:pic>
      <p:pic>
        <p:nvPicPr>
          <p:cNvPr id="5" name="Paveikslėlis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10188" y="0"/>
            <a:ext cx="1373187" cy="703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Pavadinimas 1"/>
          <p:cNvSpPr>
            <a:spLocks noGrp="1"/>
          </p:cNvSpPr>
          <p:nvPr>
            <p:ph type="title"/>
          </p:nvPr>
        </p:nvSpPr>
        <p:spPr>
          <a:xfrm>
            <a:off x="831850" y="1709738"/>
            <a:ext cx="10515600" cy="2852737"/>
          </a:xfrm>
        </p:spPr>
        <p:txBody>
          <a:bodyPr anchor="b"/>
          <a:lstStyle>
            <a:lvl1pPr>
              <a:defRPr sz="6000"/>
            </a:lvl1pPr>
          </a:lstStyle>
          <a:p>
            <a:r>
              <a:rPr lang="lt-LT"/>
              <a:t>Spustelėję redag. ruoš. pavad. stilių</a:t>
            </a:r>
          </a:p>
        </p:txBody>
      </p:sp>
      <p:sp>
        <p:nvSpPr>
          <p:cNvPr id="3" name="Teksto vietos rezervavimo ženklas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lt-LT"/>
              <a:t>Spustelėję redag. ruoš. teksto stilių</a:t>
            </a:r>
          </a:p>
        </p:txBody>
      </p:sp>
      <p:sp>
        <p:nvSpPr>
          <p:cNvPr id="6" name="Datos vietos rezervavimo ženklas 3"/>
          <p:cNvSpPr>
            <a:spLocks noGrp="1"/>
          </p:cNvSpPr>
          <p:nvPr>
            <p:ph type="dt" sz="half" idx="10"/>
          </p:nvPr>
        </p:nvSpPr>
        <p:spPr/>
        <p:txBody>
          <a:bodyPr/>
          <a:lstStyle>
            <a:lvl1pPr defTabSz="457200">
              <a:defRPr/>
            </a:lvl1pPr>
          </a:lstStyle>
          <a:p>
            <a:pPr>
              <a:defRPr/>
            </a:pPr>
            <a:fld id="{DD7B5658-9CA5-4F13-B55A-B66C36987412}" type="datetimeFigureOut">
              <a:rPr lang="lt-LT">
                <a:solidFill>
                  <a:srgbClr val="5B9BD5"/>
                </a:solidFill>
              </a:rPr>
              <a:pPr>
                <a:defRPr/>
              </a:pPr>
              <a:t>2022-12-12</a:t>
            </a:fld>
            <a:endParaRPr lang="lt-LT">
              <a:solidFill>
                <a:srgbClr val="898989"/>
              </a:solidFill>
            </a:endParaRPr>
          </a:p>
        </p:txBody>
      </p:sp>
      <p:sp>
        <p:nvSpPr>
          <p:cNvPr id="7" name="Poraštės vietos rezervavimo ženklas 4"/>
          <p:cNvSpPr>
            <a:spLocks noGrp="1"/>
          </p:cNvSpPr>
          <p:nvPr>
            <p:ph type="ftr" sz="quarter" idx="11"/>
          </p:nvPr>
        </p:nvSpPr>
        <p:spPr/>
        <p:txBody>
          <a:bodyPr/>
          <a:lstStyle>
            <a:lvl1pPr defTabSz="457200">
              <a:defRPr b="0" cap="none" spc="0">
                <a:ln w="0"/>
                <a:solidFill>
                  <a:schemeClr val="tx1"/>
                </a:solidFill>
                <a:effectLst>
                  <a:outerShdw blurRad="38100" dist="25400" dir="5400000" algn="ctr" rotWithShape="0">
                    <a:srgbClr val="6E747A">
                      <a:alpha val="43000"/>
                    </a:srgbClr>
                  </a:outerShdw>
                </a:effectLst>
                <a:latin typeface="Arial" charset="0"/>
                <a:ea typeface="+mn-ea"/>
                <a:cs typeface="Arial" charset="0"/>
              </a:defRPr>
            </a:lvl1pPr>
          </a:lstStyle>
          <a:p>
            <a:pPr>
              <a:defRPr/>
            </a:pPr>
            <a:endParaRPr lang="lt-LT">
              <a:solidFill>
                <a:prstClr val="black"/>
              </a:solidFill>
            </a:endParaRPr>
          </a:p>
        </p:txBody>
      </p:sp>
      <p:sp>
        <p:nvSpPr>
          <p:cNvPr id="8" name="Skaidrės numerio vietos rezervavimo ženklas 5"/>
          <p:cNvSpPr>
            <a:spLocks noGrp="1"/>
          </p:cNvSpPr>
          <p:nvPr>
            <p:ph type="sldNum" sz="quarter" idx="12"/>
          </p:nvPr>
        </p:nvSpPr>
        <p:spPr/>
        <p:txBody>
          <a:bodyPr/>
          <a:lstStyle>
            <a:lvl1pPr defTabSz="457200">
              <a:defRPr/>
            </a:lvl1pPr>
          </a:lstStyle>
          <a:p>
            <a:pPr>
              <a:defRPr/>
            </a:pPr>
            <a:fld id="{5E2665D1-3E94-4818-A93F-9BB6B929CAF8}" type="slidenum">
              <a:rPr lang="lt-LT">
                <a:solidFill>
                  <a:srgbClr val="5B9BD5"/>
                </a:solidFill>
              </a:rPr>
              <a:pPr>
                <a:defRPr/>
              </a:pPr>
              <a:t>‹#›</a:t>
            </a:fld>
            <a:endParaRPr lang="lt-LT">
              <a:solidFill>
                <a:srgbClr val="5B9BD5"/>
              </a:solidFill>
            </a:endParaRPr>
          </a:p>
        </p:txBody>
      </p:sp>
    </p:spTree>
    <p:extLst>
      <p:ext uri="{BB962C8B-B14F-4D97-AF65-F5344CB8AC3E}">
        <p14:creationId xmlns:p14="http://schemas.microsoft.com/office/powerpoint/2010/main" val="2615088341"/>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Du turiniai">
    <p:bg>
      <p:bgRef idx="1001">
        <a:schemeClr val="bg1"/>
      </p:bgRef>
    </p:bg>
    <p:spTree>
      <p:nvGrpSpPr>
        <p:cNvPr id="1" name=""/>
        <p:cNvGrpSpPr/>
        <p:nvPr/>
      </p:nvGrpSpPr>
      <p:grpSpPr>
        <a:xfrm>
          <a:off x="0" y="0"/>
          <a:ext cx="0" cy="0"/>
          <a:chOff x="0" y="0"/>
          <a:chExt cx="0" cy="0"/>
        </a:xfrm>
      </p:grpSpPr>
      <p:pic>
        <p:nvPicPr>
          <p:cNvPr id="5" name="Paveikslėlis 4"/>
          <p:cNvPicPr>
            <a:picLocks noChangeAspect="1"/>
          </p:cNvPicPr>
          <p:nvPr/>
        </p:nvPicPr>
        <p:blipFill>
          <a:blip r:embed="rId2"/>
          <a:stretch>
            <a:fillRect/>
          </a:stretch>
        </p:blipFill>
        <p:spPr>
          <a:xfrm>
            <a:off x="-112542" y="-127001"/>
            <a:ext cx="12435049" cy="7203049"/>
          </a:xfrm>
          <a:prstGeom prst="rect">
            <a:avLst/>
          </a:prstGeom>
          <a:effectLst>
            <a:softEdge rad="203200"/>
          </a:effectLst>
        </p:spPr>
      </p:pic>
      <p:pic>
        <p:nvPicPr>
          <p:cNvPr id="6" name="Paveikslėlis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10188" y="0"/>
            <a:ext cx="1373187" cy="703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Pavadinimas 1"/>
          <p:cNvSpPr>
            <a:spLocks noGrp="1"/>
          </p:cNvSpPr>
          <p:nvPr>
            <p:ph type="title"/>
          </p:nvPr>
        </p:nvSpPr>
        <p:spPr/>
        <p:txBody>
          <a:bodyPr/>
          <a:lstStyle/>
          <a:p>
            <a:r>
              <a:rPr lang="lt-LT"/>
              <a:t>Spustelėję redag. ruoš. pavad. stilių</a:t>
            </a:r>
          </a:p>
        </p:txBody>
      </p:sp>
      <p:sp>
        <p:nvSpPr>
          <p:cNvPr id="3" name="Turinio vietos rezervavimo ženklas 2"/>
          <p:cNvSpPr>
            <a:spLocks noGrp="1"/>
          </p:cNvSpPr>
          <p:nvPr>
            <p:ph sz="half" idx="1"/>
          </p:nvPr>
        </p:nvSpPr>
        <p:spPr>
          <a:xfrm>
            <a:off x="838200" y="1825625"/>
            <a:ext cx="5181600" cy="4351338"/>
          </a:xfrm>
        </p:spPr>
        <p:txBody>
          <a:body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p>
        </p:txBody>
      </p:sp>
      <p:sp>
        <p:nvSpPr>
          <p:cNvPr id="4" name="Turinio vietos rezervavimo ženklas 3"/>
          <p:cNvSpPr>
            <a:spLocks noGrp="1"/>
          </p:cNvSpPr>
          <p:nvPr>
            <p:ph sz="half" idx="2"/>
          </p:nvPr>
        </p:nvSpPr>
        <p:spPr>
          <a:xfrm>
            <a:off x="6172200" y="1825625"/>
            <a:ext cx="5181600" cy="4351338"/>
          </a:xfrm>
        </p:spPr>
        <p:txBody>
          <a:body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p>
        </p:txBody>
      </p:sp>
      <p:sp>
        <p:nvSpPr>
          <p:cNvPr id="7" name="Datos vietos rezervavimo ženklas 4"/>
          <p:cNvSpPr>
            <a:spLocks noGrp="1"/>
          </p:cNvSpPr>
          <p:nvPr>
            <p:ph type="dt" sz="half" idx="10"/>
          </p:nvPr>
        </p:nvSpPr>
        <p:spPr/>
        <p:txBody>
          <a:bodyPr/>
          <a:lstStyle>
            <a:lvl1pPr defTabSz="457200">
              <a:defRPr/>
            </a:lvl1pPr>
          </a:lstStyle>
          <a:p>
            <a:pPr>
              <a:defRPr/>
            </a:pPr>
            <a:fld id="{503D9EBE-2FF2-4A5A-B795-7F9E8A4D1EBF}" type="datetimeFigureOut">
              <a:rPr lang="lt-LT">
                <a:solidFill>
                  <a:srgbClr val="5B9BD5"/>
                </a:solidFill>
              </a:rPr>
              <a:pPr>
                <a:defRPr/>
              </a:pPr>
              <a:t>2022-12-12</a:t>
            </a:fld>
            <a:endParaRPr lang="lt-LT">
              <a:solidFill>
                <a:srgbClr val="898989"/>
              </a:solidFill>
            </a:endParaRPr>
          </a:p>
        </p:txBody>
      </p:sp>
      <p:sp>
        <p:nvSpPr>
          <p:cNvPr id="8" name="Poraštės vietos rezervavimo ženklas 5"/>
          <p:cNvSpPr>
            <a:spLocks noGrp="1"/>
          </p:cNvSpPr>
          <p:nvPr>
            <p:ph type="ftr" sz="quarter" idx="11"/>
          </p:nvPr>
        </p:nvSpPr>
        <p:spPr/>
        <p:txBody>
          <a:bodyPr/>
          <a:lstStyle>
            <a:lvl1pPr defTabSz="457200">
              <a:defRPr b="0" cap="none" spc="0">
                <a:ln w="0"/>
                <a:solidFill>
                  <a:schemeClr val="tx1"/>
                </a:solidFill>
                <a:effectLst>
                  <a:outerShdw blurRad="38100" dist="25400" dir="5400000" algn="ctr" rotWithShape="0">
                    <a:srgbClr val="6E747A">
                      <a:alpha val="43000"/>
                    </a:srgbClr>
                  </a:outerShdw>
                </a:effectLst>
                <a:latin typeface="Arial" charset="0"/>
                <a:ea typeface="+mn-ea"/>
                <a:cs typeface="Arial" charset="0"/>
              </a:defRPr>
            </a:lvl1pPr>
          </a:lstStyle>
          <a:p>
            <a:pPr>
              <a:defRPr/>
            </a:pPr>
            <a:endParaRPr lang="lt-LT">
              <a:solidFill>
                <a:prstClr val="black"/>
              </a:solidFill>
            </a:endParaRPr>
          </a:p>
        </p:txBody>
      </p:sp>
      <p:sp>
        <p:nvSpPr>
          <p:cNvPr id="9" name="Skaidrės numerio vietos rezervavimo ženklas 6"/>
          <p:cNvSpPr>
            <a:spLocks noGrp="1"/>
          </p:cNvSpPr>
          <p:nvPr>
            <p:ph type="sldNum" sz="quarter" idx="12"/>
          </p:nvPr>
        </p:nvSpPr>
        <p:spPr/>
        <p:txBody>
          <a:bodyPr/>
          <a:lstStyle>
            <a:lvl1pPr defTabSz="457200">
              <a:defRPr/>
            </a:lvl1pPr>
          </a:lstStyle>
          <a:p>
            <a:pPr>
              <a:defRPr/>
            </a:pPr>
            <a:fld id="{0EF53665-B3BA-43BE-A706-DBE5F42A8661}" type="slidenum">
              <a:rPr lang="lt-LT">
                <a:solidFill>
                  <a:srgbClr val="5B9BD5"/>
                </a:solidFill>
              </a:rPr>
              <a:pPr>
                <a:defRPr/>
              </a:pPr>
              <a:t>‹#›</a:t>
            </a:fld>
            <a:endParaRPr lang="lt-LT">
              <a:solidFill>
                <a:srgbClr val="5B9BD5"/>
              </a:solidFill>
            </a:endParaRPr>
          </a:p>
        </p:txBody>
      </p:sp>
    </p:spTree>
    <p:extLst>
      <p:ext uri="{BB962C8B-B14F-4D97-AF65-F5344CB8AC3E}">
        <p14:creationId xmlns:p14="http://schemas.microsoft.com/office/powerpoint/2010/main" val="1231756753"/>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Lyginimas">
    <p:bg>
      <p:bgRef idx="1001">
        <a:schemeClr val="bg1"/>
      </p:bgRef>
    </p:bg>
    <p:spTree>
      <p:nvGrpSpPr>
        <p:cNvPr id="1" name=""/>
        <p:cNvGrpSpPr/>
        <p:nvPr/>
      </p:nvGrpSpPr>
      <p:grpSpPr>
        <a:xfrm>
          <a:off x="0" y="0"/>
          <a:ext cx="0" cy="0"/>
          <a:chOff x="0" y="0"/>
          <a:chExt cx="0" cy="0"/>
        </a:xfrm>
      </p:grpSpPr>
      <p:pic>
        <p:nvPicPr>
          <p:cNvPr id="7" name="Paveikslėlis 6"/>
          <p:cNvPicPr>
            <a:picLocks noChangeAspect="1"/>
          </p:cNvPicPr>
          <p:nvPr/>
        </p:nvPicPr>
        <p:blipFill>
          <a:blip r:embed="rId2"/>
          <a:stretch>
            <a:fillRect/>
          </a:stretch>
        </p:blipFill>
        <p:spPr>
          <a:xfrm>
            <a:off x="-112542" y="-127001"/>
            <a:ext cx="12435049" cy="7203049"/>
          </a:xfrm>
          <a:prstGeom prst="rect">
            <a:avLst/>
          </a:prstGeom>
          <a:effectLst>
            <a:softEdge rad="203200"/>
          </a:effectLst>
        </p:spPr>
      </p:pic>
      <p:pic>
        <p:nvPicPr>
          <p:cNvPr id="8" name="Paveikslėlis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10188" y="9525"/>
            <a:ext cx="1373187" cy="703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Pavadinimas 1"/>
          <p:cNvSpPr>
            <a:spLocks noGrp="1"/>
          </p:cNvSpPr>
          <p:nvPr>
            <p:ph type="title"/>
          </p:nvPr>
        </p:nvSpPr>
        <p:spPr>
          <a:xfrm>
            <a:off x="839788" y="365125"/>
            <a:ext cx="10515600" cy="1325563"/>
          </a:xfrm>
        </p:spPr>
        <p:txBody>
          <a:bodyPr/>
          <a:lstStyle/>
          <a:p>
            <a:r>
              <a:rPr lang="lt-LT"/>
              <a:t>Spustelėję redag. ruoš. pavad. stilių</a:t>
            </a:r>
          </a:p>
        </p:txBody>
      </p:sp>
      <p:sp>
        <p:nvSpPr>
          <p:cNvPr id="3" name="Teksto vietos rezervavimo ženklas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Spustelėję redag. ruoš. teksto stilių</a:t>
            </a:r>
          </a:p>
        </p:txBody>
      </p:sp>
      <p:sp>
        <p:nvSpPr>
          <p:cNvPr id="4" name="Turinio vietos rezervavimo ženklas 3"/>
          <p:cNvSpPr>
            <a:spLocks noGrp="1"/>
          </p:cNvSpPr>
          <p:nvPr>
            <p:ph sz="half" idx="2"/>
          </p:nvPr>
        </p:nvSpPr>
        <p:spPr>
          <a:xfrm>
            <a:off x="839788" y="2505075"/>
            <a:ext cx="5157787" cy="3684588"/>
          </a:xfrm>
        </p:spPr>
        <p:txBody>
          <a:body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p>
        </p:txBody>
      </p:sp>
      <p:sp>
        <p:nvSpPr>
          <p:cNvPr id="5" name="Teksto vietos rezervavimo ženklas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Spustelėję redag. ruoš. teksto stilių</a:t>
            </a:r>
          </a:p>
        </p:txBody>
      </p:sp>
      <p:sp>
        <p:nvSpPr>
          <p:cNvPr id="6" name="Turinio vietos rezervavimo ženklas 5"/>
          <p:cNvSpPr>
            <a:spLocks noGrp="1"/>
          </p:cNvSpPr>
          <p:nvPr>
            <p:ph sz="quarter" idx="4"/>
          </p:nvPr>
        </p:nvSpPr>
        <p:spPr>
          <a:xfrm>
            <a:off x="6172200" y="2505075"/>
            <a:ext cx="5183188" cy="3684588"/>
          </a:xfrm>
        </p:spPr>
        <p:txBody>
          <a:body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p>
        </p:txBody>
      </p:sp>
      <p:sp>
        <p:nvSpPr>
          <p:cNvPr id="9" name="Datos vietos rezervavimo ženklas 6"/>
          <p:cNvSpPr>
            <a:spLocks noGrp="1"/>
          </p:cNvSpPr>
          <p:nvPr>
            <p:ph type="dt" sz="half" idx="10"/>
          </p:nvPr>
        </p:nvSpPr>
        <p:spPr/>
        <p:txBody>
          <a:bodyPr/>
          <a:lstStyle>
            <a:lvl1pPr defTabSz="457200">
              <a:defRPr/>
            </a:lvl1pPr>
          </a:lstStyle>
          <a:p>
            <a:pPr>
              <a:defRPr/>
            </a:pPr>
            <a:fld id="{69B4FB66-651F-406B-943F-B05CFEBA4D13}" type="datetimeFigureOut">
              <a:rPr lang="lt-LT">
                <a:solidFill>
                  <a:srgbClr val="5B9BD5"/>
                </a:solidFill>
              </a:rPr>
              <a:pPr>
                <a:defRPr/>
              </a:pPr>
              <a:t>2022-12-12</a:t>
            </a:fld>
            <a:endParaRPr lang="lt-LT">
              <a:solidFill>
                <a:srgbClr val="898989"/>
              </a:solidFill>
            </a:endParaRPr>
          </a:p>
        </p:txBody>
      </p:sp>
      <p:sp>
        <p:nvSpPr>
          <p:cNvPr id="10" name="Poraštės vietos rezervavimo ženklas 7"/>
          <p:cNvSpPr>
            <a:spLocks noGrp="1"/>
          </p:cNvSpPr>
          <p:nvPr>
            <p:ph type="ftr" sz="quarter" idx="11"/>
          </p:nvPr>
        </p:nvSpPr>
        <p:spPr/>
        <p:txBody>
          <a:bodyPr/>
          <a:lstStyle>
            <a:lvl1pPr defTabSz="457200">
              <a:defRPr b="0" cap="none" spc="0">
                <a:ln w="0"/>
                <a:solidFill>
                  <a:schemeClr val="tx1"/>
                </a:solidFill>
                <a:effectLst>
                  <a:outerShdw blurRad="38100" dist="25400" dir="5400000" algn="ctr" rotWithShape="0">
                    <a:srgbClr val="6E747A">
                      <a:alpha val="43000"/>
                    </a:srgbClr>
                  </a:outerShdw>
                </a:effectLst>
                <a:latin typeface="Arial" charset="0"/>
                <a:ea typeface="+mn-ea"/>
                <a:cs typeface="Arial" charset="0"/>
              </a:defRPr>
            </a:lvl1pPr>
          </a:lstStyle>
          <a:p>
            <a:pPr>
              <a:defRPr/>
            </a:pPr>
            <a:endParaRPr lang="lt-LT">
              <a:solidFill>
                <a:prstClr val="black"/>
              </a:solidFill>
            </a:endParaRPr>
          </a:p>
        </p:txBody>
      </p:sp>
      <p:sp>
        <p:nvSpPr>
          <p:cNvPr id="11" name="Skaidrės numerio vietos rezervavimo ženklas 8"/>
          <p:cNvSpPr>
            <a:spLocks noGrp="1"/>
          </p:cNvSpPr>
          <p:nvPr>
            <p:ph type="sldNum" sz="quarter" idx="12"/>
          </p:nvPr>
        </p:nvSpPr>
        <p:spPr/>
        <p:txBody>
          <a:bodyPr/>
          <a:lstStyle>
            <a:lvl1pPr defTabSz="457200">
              <a:defRPr/>
            </a:lvl1pPr>
          </a:lstStyle>
          <a:p>
            <a:pPr>
              <a:defRPr/>
            </a:pPr>
            <a:fld id="{DEE9B43C-DD03-4E7A-B1E5-BC625CF53CC4}" type="slidenum">
              <a:rPr lang="lt-LT">
                <a:solidFill>
                  <a:srgbClr val="5B9BD5"/>
                </a:solidFill>
              </a:rPr>
              <a:pPr>
                <a:defRPr/>
              </a:pPr>
              <a:t>‹#›</a:t>
            </a:fld>
            <a:endParaRPr lang="lt-LT">
              <a:solidFill>
                <a:srgbClr val="5B9BD5"/>
              </a:solidFill>
            </a:endParaRPr>
          </a:p>
        </p:txBody>
      </p:sp>
    </p:spTree>
    <p:extLst>
      <p:ext uri="{BB962C8B-B14F-4D97-AF65-F5344CB8AC3E}">
        <p14:creationId xmlns:p14="http://schemas.microsoft.com/office/powerpoint/2010/main" val="4178661444"/>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Turinys ir antraštė">
    <p:bg>
      <p:bgRef idx="1001">
        <a:schemeClr val="bg1"/>
      </p:bgRef>
    </p:bg>
    <p:spTree>
      <p:nvGrpSpPr>
        <p:cNvPr id="1" name=""/>
        <p:cNvGrpSpPr/>
        <p:nvPr/>
      </p:nvGrpSpPr>
      <p:grpSpPr>
        <a:xfrm>
          <a:off x="0" y="0"/>
          <a:ext cx="0" cy="0"/>
          <a:chOff x="0" y="0"/>
          <a:chExt cx="0" cy="0"/>
        </a:xfrm>
      </p:grpSpPr>
      <p:pic>
        <p:nvPicPr>
          <p:cNvPr id="5" name="Paveikslėlis 4"/>
          <p:cNvPicPr>
            <a:picLocks noChangeAspect="1"/>
          </p:cNvPicPr>
          <p:nvPr/>
        </p:nvPicPr>
        <p:blipFill>
          <a:blip r:embed="rId2"/>
          <a:stretch>
            <a:fillRect/>
          </a:stretch>
        </p:blipFill>
        <p:spPr>
          <a:xfrm>
            <a:off x="-112542" y="-127001"/>
            <a:ext cx="12435049" cy="7203049"/>
          </a:xfrm>
          <a:prstGeom prst="rect">
            <a:avLst/>
          </a:prstGeom>
          <a:effectLst>
            <a:softEdge rad="203200"/>
          </a:effectLst>
        </p:spPr>
      </p:pic>
      <p:pic>
        <p:nvPicPr>
          <p:cNvPr id="6" name="Paveikslėlis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10188" y="0"/>
            <a:ext cx="1373187" cy="703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Pavadinimas 1"/>
          <p:cNvSpPr>
            <a:spLocks noGrp="1"/>
          </p:cNvSpPr>
          <p:nvPr>
            <p:ph type="title"/>
          </p:nvPr>
        </p:nvSpPr>
        <p:spPr>
          <a:xfrm>
            <a:off x="839788" y="457200"/>
            <a:ext cx="3932237" cy="1600200"/>
          </a:xfrm>
        </p:spPr>
        <p:txBody>
          <a:bodyPr anchor="b"/>
          <a:lstStyle>
            <a:lvl1pPr>
              <a:defRPr sz="3200"/>
            </a:lvl1pPr>
          </a:lstStyle>
          <a:p>
            <a:r>
              <a:rPr lang="lt-LT"/>
              <a:t>Spustelėję redag. ruoš. pavad. stilių</a:t>
            </a:r>
          </a:p>
        </p:txBody>
      </p:sp>
      <p:sp>
        <p:nvSpPr>
          <p:cNvPr id="3" name="Turinio vietos rezervavimo ženklas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p>
        </p:txBody>
      </p:sp>
      <p:sp>
        <p:nvSpPr>
          <p:cNvPr id="4" name="Teksto vietos rezervavimo ženklas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Spustelėję redag. ruoš. teksto stilių</a:t>
            </a:r>
          </a:p>
        </p:txBody>
      </p:sp>
      <p:sp>
        <p:nvSpPr>
          <p:cNvPr id="7" name="Datos vietos rezervavimo ženklas 4"/>
          <p:cNvSpPr>
            <a:spLocks noGrp="1"/>
          </p:cNvSpPr>
          <p:nvPr>
            <p:ph type="dt" sz="half" idx="10"/>
          </p:nvPr>
        </p:nvSpPr>
        <p:spPr/>
        <p:txBody>
          <a:bodyPr/>
          <a:lstStyle>
            <a:lvl1pPr defTabSz="457200">
              <a:defRPr>
                <a:solidFill>
                  <a:srgbClr val="898989"/>
                </a:solidFill>
              </a:defRPr>
            </a:lvl1pPr>
          </a:lstStyle>
          <a:p>
            <a:pPr>
              <a:defRPr/>
            </a:pPr>
            <a:fld id="{F3347075-1FD7-4264-8666-32BFBCCBF146}" type="datetimeFigureOut">
              <a:rPr lang="lt-LT"/>
              <a:pPr>
                <a:defRPr/>
              </a:pPr>
              <a:t>2022-12-12</a:t>
            </a:fld>
            <a:endParaRPr lang="lt-LT"/>
          </a:p>
        </p:txBody>
      </p:sp>
      <p:sp>
        <p:nvSpPr>
          <p:cNvPr id="8" name="Poraštės vietos rezervavimo ženklas 5"/>
          <p:cNvSpPr>
            <a:spLocks noGrp="1"/>
          </p:cNvSpPr>
          <p:nvPr>
            <p:ph type="ftr" sz="quarter" idx="11"/>
          </p:nvPr>
        </p:nvSpPr>
        <p:spPr/>
        <p:txBody>
          <a:bodyPr/>
          <a:lstStyle>
            <a:lvl1pPr defTabSz="457200">
              <a:defRPr>
                <a:ln w="0" cap="rnd" cmpd="sng">
                  <a:solidFill>
                    <a:schemeClr val="tx1"/>
                  </a:solidFill>
                </a:ln>
                <a:solidFill>
                  <a:schemeClr val="tx1"/>
                </a:solidFill>
                <a:latin typeface="Arial" charset="0"/>
                <a:ea typeface="+mn-ea"/>
                <a:cs typeface="Arial" charset="0"/>
              </a:defRPr>
            </a:lvl1pPr>
          </a:lstStyle>
          <a:p>
            <a:pPr>
              <a:defRPr/>
            </a:pPr>
            <a:endParaRPr lang="lt-LT">
              <a:ln w="0" cap="rnd" cmpd="sng">
                <a:solidFill>
                  <a:prstClr val="black"/>
                </a:solidFill>
              </a:ln>
              <a:solidFill>
                <a:prstClr val="black"/>
              </a:solidFill>
            </a:endParaRPr>
          </a:p>
        </p:txBody>
      </p:sp>
      <p:sp>
        <p:nvSpPr>
          <p:cNvPr id="9" name="Skaidrės numerio vietos rezervavimo ženklas 6"/>
          <p:cNvSpPr>
            <a:spLocks noGrp="1"/>
          </p:cNvSpPr>
          <p:nvPr>
            <p:ph type="sldNum" sz="quarter" idx="12"/>
          </p:nvPr>
        </p:nvSpPr>
        <p:spPr/>
        <p:txBody>
          <a:bodyPr/>
          <a:lstStyle>
            <a:lvl1pPr defTabSz="457200">
              <a:defRPr/>
            </a:lvl1pPr>
          </a:lstStyle>
          <a:p>
            <a:pPr>
              <a:defRPr/>
            </a:pPr>
            <a:fld id="{606B62AE-B585-4186-AF84-FBA41A3E98A1}" type="slidenum">
              <a:rPr lang="lt-LT">
                <a:solidFill>
                  <a:srgbClr val="5B9BD5"/>
                </a:solidFill>
              </a:rPr>
              <a:pPr>
                <a:defRPr/>
              </a:pPr>
              <a:t>‹#›</a:t>
            </a:fld>
            <a:endParaRPr lang="lt-LT">
              <a:solidFill>
                <a:srgbClr val="5B9BD5"/>
              </a:solidFill>
            </a:endParaRPr>
          </a:p>
        </p:txBody>
      </p:sp>
    </p:spTree>
    <p:extLst>
      <p:ext uri="{BB962C8B-B14F-4D97-AF65-F5344CB8AC3E}">
        <p14:creationId xmlns:p14="http://schemas.microsoft.com/office/powerpoint/2010/main" val="2762306049"/>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aveikslėlis ir antraštė">
    <p:bg>
      <p:bgRef idx="1001">
        <a:schemeClr val="bg1"/>
      </p:bgRef>
    </p:bg>
    <p:spTree>
      <p:nvGrpSpPr>
        <p:cNvPr id="1" name=""/>
        <p:cNvGrpSpPr/>
        <p:nvPr/>
      </p:nvGrpSpPr>
      <p:grpSpPr>
        <a:xfrm>
          <a:off x="0" y="0"/>
          <a:ext cx="0" cy="0"/>
          <a:chOff x="0" y="0"/>
          <a:chExt cx="0" cy="0"/>
        </a:xfrm>
      </p:grpSpPr>
      <p:pic>
        <p:nvPicPr>
          <p:cNvPr id="5" name="Paveikslėlis 4"/>
          <p:cNvPicPr>
            <a:picLocks noChangeAspect="1"/>
          </p:cNvPicPr>
          <p:nvPr/>
        </p:nvPicPr>
        <p:blipFill>
          <a:blip r:embed="rId2"/>
          <a:stretch>
            <a:fillRect/>
          </a:stretch>
        </p:blipFill>
        <p:spPr>
          <a:xfrm>
            <a:off x="-112542" y="-127001"/>
            <a:ext cx="12435049" cy="7203049"/>
          </a:xfrm>
          <a:prstGeom prst="rect">
            <a:avLst/>
          </a:prstGeom>
          <a:effectLst>
            <a:softEdge rad="203200"/>
          </a:effectLst>
        </p:spPr>
      </p:pic>
      <p:pic>
        <p:nvPicPr>
          <p:cNvPr id="6" name="Paveikslėlis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10188" y="-12700"/>
            <a:ext cx="1373187" cy="703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Pavadinimas 1"/>
          <p:cNvSpPr>
            <a:spLocks noGrp="1"/>
          </p:cNvSpPr>
          <p:nvPr>
            <p:ph type="title"/>
          </p:nvPr>
        </p:nvSpPr>
        <p:spPr>
          <a:xfrm>
            <a:off x="839788" y="457200"/>
            <a:ext cx="3932237" cy="1600200"/>
          </a:xfrm>
        </p:spPr>
        <p:txBody>
          <a:bodyPr anchor="b"/>
          <a:lstStyle>
            <a:lvl1pPr>
              <a:defRPr sz="3200"/>
            </a:lvl1pPr>
          </a:lstStyle>
          <a:p>
            <a:r>
              <a:rPr lang="lt-LT"/>
              <a:t>Spustelėję redag. ruoš. pavad. stilių</a:t>
            </a:r>
          </a:p>
        </p:txBody>
      </p:sp>
      <p:sp>
        <p:nvSpPr>
          <p:cNvPr id="3" name="Paveikslėlio vietos rezervavimo ženklas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lt-LT" noProof="0"/>
              <a:t>Spustelėkite piktogr. norėdami įtraukti pav.</a:t>
            </a:r>
            <a:endParaRPr lang="lt-LT" noProof="0" dirty="0"/>
          </a:p>
        </p:txBody>
      </p:sp>
      <p:sp>
        <p:nvSpPr>
          <p:cNvPr id="4" name="Teksto vietos rezervavimo ženklas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Spustelėję redag. ruoš. teksto stilių</a:t>
            </a:r>
          </a:p>
        </p:txBody>
      </p:sp>
      <p:sp>
        <p:nvSpPr>
          <p:cNvPr id="7" name="Datos vietos rezervavimo ženklas 4"/>
          <p:cNvSpPr>
            <a:spLocks noGrp="1"/>
          </p:cNvSpPr>
          <p:nvPr>
            <p:ph type="dt" sz="half" idx="10"/>
          </p:nvPr>
        </p:nvSpPr>
        <p:spPr/>
        <p:txBody>
          <a:bodyPr/>
          <a:lstStyle>
            <a:lvl1pPr defTabSz="457200">
              <a:defRPr>
                <a:solidFill>
                  <a:srgbClr val="898989"/>
                </a:solidFill>
              </a:defRPr>
            </a:lvl1pPr>
          </a:lstStyle>
          <a:p>
            <a:pPr>
              <a:defRPr/>
            </a:pPr>
            <a:fld id="{594BECB1-F901-429D-AFDB-566D43A566DA}" type="datetimeFigureOut">
              <a:rPr lang="lt-LT"/>
              <a:pPr>
                <a:defRPr/>
              </a:pPr>
              <a:t>2022-12-12</a:t>
            </a:fld>
            <a:endParaRPr lang="lt-LT"/>
          </a:p>
        </p:txBody>
      </p:sp>
      <p:sp>
        <p:nvSpPr>
          <p:cNvPr id="8" name="Poraštės vietos rezervavimo ženklas 5"/>
          <p:cNvSpPr>
            <a:spLocks noGrp="1"/>
          </p:cNvSpPr>
          <p:nvPr>
            <p:ph type="ftr" sz="quarter" idx="11"/>
          </p:nvPr>
        </p:nvSpPr>
        <p:spPr/>
        <p:txBody>
          <a:bodyPr/>
          <a:lstStyle>
            <a:lvl1pPr defTabSz="457200">
              <a:defRPr>
                <a:ln w="0" cap="rnd" cmpd="sng">
                  <a:solidFill>
                    <a:schemeClr val="tx1"/>
                  </a:solidFill>
                </a:ln>
                <a:solidFill>
                  <a:schemeClr val="tx1"/>
                </a:solidFill>
                <a:latin typeface="Arial" charset="0"/>
                <a:ea typeface="+mn-ea"/>
                <a:cs typeface="Arial" charset="0"/>
              </a:defRPr>
            </a:lvl1pPr>
          </a:lstStyle>
          <a:p>
            <a:pPr>
              <a:defRPr/>
            </a:pPr>
            <a:endParaRPr lang="lt-LT">
              <a:ln w="0" cap="rnd" cmpd="sng">
                <a:solidFill>
                  <a:prstClr val="black"/>
                </a:solidFill>
              </a:ln>
              <a:solidFill>
                <a:prstClr val="black"/>
              </a:solidFill>
            </a:endParaRPr>
          </a:p>
        </p:txBody>
      </p:sp>
      <p:sp>
        <p:nvSpPr>
          <p:cNvPr id="9" name="Skaidrės numerio vietos rezervavimo ženklas 6"/>
          <p:cNvSpPr>
            <a:spLocks noGrp="1"/>
          </p:cNvSpPr>
          <p:nvPr>
            <p:ph type="sldNum" sz="quarter" idx="12"/>
          </p:nvPr>
        </p:nvSpPr>
        <p:spPr/>
        <p:txBody>
          <a:bodyPr/>
          <a:lstStyle>
            <a:lvl1pPr defTabSz="457200">
              <a:defRPr/>
            </a:lvl1pPr>
          </a:lstStyle>
          <a:p>
            <a:pPr>
              <a:defRPr/>
            </a:pPr>
            <a:fld id="{A296FF76-ED3A-416B-B823-0B586E7DDDB3}" type="slidenum">
              <a:rPr lang="lt-LT">
                <a:solidFill>
                  <a:srgbClr val="5B9BD5"/>
                </a:solidFill>
              </a:rPr>
              <a:pPr>
                <a:defRPr/>
              </a:pPr>
              <a:t>‹#›</a:t>
            </a:fld>
            <a:endParaRPr lang="lt-LT">
              <a:solidFill>
                <a:srgbClr val="5B9BD5"/>
              </a:solidFill>
            </a:endParaRPr>
          </a:p>
        </p:txBody>
      </p:sp>
    </p:spTree>
    <p:extLst>
      <p:ext uri="{BB962C8B-B14F-4D97-AF65-F5344CB8AC3E}">
        <p14:creationId xmlns:p14="http://schemas.microsoft.com/office/powerpoint/2010/main" val="2462311022"/>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ZUR">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latin typeface="Baskerville Old Face" panose="02020602080505020303"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18" name="Title 17"/>
          <p:cNvSpPr>
            <a:spLocks noGrp="1"/>
          </p:cNvSpPr>
          <p:nvPr>
            <p:ph type="title"/>
          </p:nvPr>
        </p:nvSpPr>
        <p:spPr>
          <a:xfrm>
            <a:off x="545124" y="2386328"/>
            <a:ext cx="11029616" cy="1189554"/>
          </a:xfrm>
        </p:spPr>
        <p:txBody>
          <a:bodyPr>
            <a:noAutofit/>
          </a:bodyPr>
          <a:lstStyle>
            <a:lvl1pPr algn="ctr">
              <a:defRPr sz="4800" b="1" i="1" baseline="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stStyle>
          <a:p>
            <a:endParaRPr lang="lt-LT"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021688"/>
            <a:ext cx="12192001" cy="1836312"/>
          </a:xfrm>
          <a:prstGeom prst="rect">
            <a:avLst/>
          </a:prstGeom>
        </p:spPr>
      </p:pic>
    </p:spTree>
    <p:extLst>
      <p:ext uri="{BB962C8B-B14F-4D97-AF65-F5344CB8AC3E}">
        <p14:creationId xmlns:p14="http://schemas.microsoft.com/office/powerpoint/2010/main" val="23340827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1945" y="5952229"/>
            <a:ext cx="1181921" cy="759467"/>
          </a:xfrm>
          <a:prstGeom prst="rect">
            <a:avLst/>
          </a:prstGeom>
        </p:spPr>
      </p:pic>
      <p:sp>
        <p:nvSpPr>
          <p:cNvPr id="3" name="Content Placeholder 2"/>
          <p:cNvSpPr>
            <a:spLocks noGrp="1"/>
          </p:cNvSpPr>
          <p:nvPr>
            <p:ph idx="1"/>
          </p:nvPr>
        </p:nvSpPr>
        <p:spPr>
          <a:xfrm>
            <a:off x="581193" y="2282096"/>
            <a:ext cx="11029615" cy="3678303"/>
          </a:xfrm>
        </p:spPr>
        <p:txBody>
          <a:bodyPr/>
          <a:lstStyle>
            <a:lvl1pPr>
              <a:defRPr>
                <a:latin typeface="Baskerville Old Face" panose="02020602080505020303" pitchFamily="18" charset="0"/>
              </a:defRPr>
            </a:lvl1pPr>
            <a:lvl2pPr>
              <a:defRPr>
                <a:latin typeface="Baskerville Old Face" panose="02020602080505020303" pitchFamily="18" charset="0"/>
              </a:defRPr>
            </a:lvl2pPr>
            <a:lvl3pPr>
              <a:defRPr>
                <a:latin typeface="Baskerville Old Face" panose="02020602080505020303" pitchFamily="18" charset="0"/>
              </a:defRPr>
            </a:lvl3pPr>
            <a:lvl4pPr>
              <a:defRPr>
                <a:latin typeface="Baskerville Old Face" panose="02020602080505020303" pitchFamily="18" charset="0"/>
              </a:defRPr>
            </a:lvl4pPr>
            <a:lvl5pPr>
              <a:defRPr>
                <a:latin typeface="Baskerville Old Face" panose="020206020805050203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p:cNvSpPr>
            <a:spLocks noGrp="1"/>
          </p:cNvSpPr>
          <p:nvPr>
            <p:ph type="title"/>
          </p:nvPr>
        </p:nvSpPr>
        <p:spPr/>
        <p:txBody>
          <a:bodyPr/>
          <a:lstStyle>
            <a:lvl1pPr>
              <a:defRPr>
                <a:solidFill>
                  <a:schemeClr val="accent1">
                    <a:lumMod val="50000"/>
                  </a:schemeClr>
                </a:solidFill>
                <a:latin typeface="Baskerville Old Face" panose="02020602080505020303" pitchFamily="18" charset="0"/>
              </a:defRPr>
            </a:lvl1pPr>
          </a:lstStyle>
          <a:p>
            <a:r>
              <a:rPr lang="en-US" dirty="0"/>
              <a:t>Click to edit Master title style</a:t>
            </a:r>
            <a:endParaRPr lang="lt-LT" dirty="0"/>
          </a:p>
        </p:txBody>
      </p:sp>
      <p:cxnSp>
        <p:nvCxnSpPr>
          <p:cNvPr id="11" name="Straight Connector 10"/>
          <p:cNvCxnSpPr/>
          <p:nvPr userDrawn="1"/>
        </p:nvCxnSpPr>
        <p:spPr>
          <a:xfrm>
            <a:off x="0" y="342900"/>
            <a:ext cx="12192000" cy="25400"/>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13" name="Straight Connector 12"/>
          <p:cNvCxnSpPr/>
          <p:nvPr userDrawn="1"/>
        </p:nvCxnSpPr>
        <p:spPr>
          <a:xfrm>
            <a:off x="0" y="6406554"/>
            <a:ext cx="9863328" cy="18630"/>
          </a:xfrm>
          <a:prstGeom prst="line">
            <a:avLst/>
          </a:prstGeom>
          <a:ln/>
        </p:spPr>
        <p:style>
          <a:lnRef idx="3">
            <a:schemeClr val="accent1"/>
          </a:lnRef>
          <a:fillRef idx="0">
            <a:schemeClr val="accent1"/>
          </a:fillRef>
          <a:effectRef idx="2">
            <a:schemeClr val="accent1"/>
          </a:effectRef>
          <a:fontRef idx="minor">
            <a:schemeClr val="tx1"/>
          </a:fontRef>
        </p:style>
      </p:cxnSp>
      <p:sp>
        <p:nvSpPr>
          <p:cNvPr id="16" name="TextBox 15"/>
          <p:cNvSpPr txBox="1"/>
          <p:nvPr userDrawn="1"/>
        </p:nvSpPr>
        <p:spPr>
          <a:xfrm>
            <a:off x="5340626" y="6418746"/>
            <a:ext cx="1510748" cy="369332"/>
          </a:xfrm>
          <a:prstGeom prst="rect">
            <a:avLst/>
          </a:prstGeom>
          <a:noFill/>
          <a:ln>
            <a:noFill/>
          </a:ln>
        </p:spPr>
        <p:txBody>
          <a:bodyPr wrap="square" rtlCol="0">
            <a:spAutoFit/>
          </a:bodyPr>
          <a:lstStyle/>
          <a:p>
            <a:r>
              <a:rPr lang="lt-LT" dirty="0">
                <a:solidFill>
                  <a:srgbClr val="549E39">
                    <a:lumMod val="50000"/>
                  </a:srgbClr>
                </a:solidFill>
                <a:effectLst>
                  <a:outerShdw blurRad="50800" dist="38100" algn="l" rotWithShape="0">
                    <a:prstClr val="black">
                      <a:alpha val="47000"/>
                    </a:prstClr>
                  </a:outerShdw>
                </a:effectLst>
                <a:latin typeface="Baskerville Old Face" panose="02020602080505020303" pitchFamily="18" charset="0"/>
              </a:rPr>
              <a:t>www.zur.lt</a:t>
            </a:r>
          </a:p>
        </p:txBody>
      </p:sp>
      <p:cxnSp>
        <p:nvCxnSpPr>
          <p:cNvPr id="14" name="Straight Connector 13"/>
          <p:cNvCxnSpPr/>
          <p:nvPr userDrawn="1"/>
        </p:nvCxnSpPr>
        <p:spPr>
          <a:xfrm>
            <a:off x="11143488" y="6412992"/>
            <a:ext cx="1048512" cy="186"/>
          </a:xfrm>
          <a:prstGeom prst="line">
            <a:avLst/>
          </a:prstGeom>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32120988"/>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rgbClr val="003300"/>
                </a:solidFill>
                <a:latin typeface="Baskerville Old Face" panose="02020602080505020303" pitchFamily="18" charset="0"/>
              </a:defRPr>
            </a:lvl1pPr>
          </a:lstStyle>
          <a:p>
            <a:r>
              <a:rPr lang="en-US" dirty="0"/>
              <a:t>Click</a:t>
            </a:r>
            <a:endParaRPr lang="lt-LT"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003300"/>
                </a:solidFill>
                <a:latin typeface="Baskerville Old Face" panose="020206020805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lt-LT" dirty="0"/>
          </a:p>
        </p:txBody>
      </p:sp>
      <p:sp>
        <p:nvSpPr>
          <p:cNvPr id="4" name="Date Placeholder 3"/>
          <p:cNvSpPr>
            <a:spLocks noGrp="1"/>
          </p:cNvSpPr>
          <p:nvPr>
            <p:ph type="dt" sz="half" idx="10"/>
          </p:nvPr>
        </p:nvSpPr>
        <p:spPr/>
        <p:txBody>
          <a:bodyPr/>
          <a:lstStyle/>
          <a:p>
            <a:fld id="{17830407-C2AA-4CE6-861A-52CC1B2A2B4C}" type="datetimeFigureOut">
              <a:rPr lang="lt-LT" smtClean="0">
                <a:solidFill>
                  <a:srgbClr val="8AB833"/>
                </a:solidFill>
              </a:rPr>
              <a:pPr/>
              <a:t>2022-12-12</a:t>
            </a:fld>
            <a:endParaRPr lang="lt-LT">
              <a:solidFill>
                <a:srgbClr val="8AB833"/>
              </a:solidFill>
            </a:endParaRPr>
          </a:p>
        </p:txBody>
      </p:sp>
      <p:sp>
        <p:nvSpPr>
          <p:cNvPr id="5" name="Footer Placeholder 4"/>
          <p:cNvSpPr>
            <a:spLocks noGrp="1"/>
          </p:cNvSpPr>
          <p:nvPr>
            <p:ph type="ftr" sz="quarter" idx="11"/>
          </p:nvPr>
        </p:nvSpPr>
        <p:spPr/>
        <p:txBody>
          <a:bodyPr/>
          <a:lstStyle/>
          <a:p>
            <a:endParaRPr lang="lt-LT">
              <a:solidFill>
                <a:srgbClr val="8AB833"/>
              </a:solidFill>
            </a:endParaRPr>
          </a:p>
        </p:txBody>
      </p:sp>
      <p:sp>
        <p:nvSpPr>
          <p:cNvPr id="6" name="Slide Number Placeholder 5"/>
          <p:cNvSpPr>
            <a:spLocks noGrp="1"/>
          </p:cNvSpPr>
          <p:nvPr>
            <p:ph type="sldNum" sz="quarter" idx="12"/>
          </p:nvPr>
        </p:nvSpPr>
        <p:spPr/>
        <p:txBody>
          <a:bodyPr/>
          <a:lstStyle/>
          <a:p>
            <a:fld id="{8681C981-6E08-440E-8E88-E3C54AD0B1A1}" type="slidenum">
              <a:rPr lang="lt-LT" smtClean="0">
                <a:solidFill>
                  <a:srgbClr val="8AB833"/>
                </a:solidFill>
              </a:rPr>
              <a:pPr/>
              <a:t>‹#›</a:t>
            </a:fld>
            <a:endParaRPr lang="lt-LT">
              <a:solidFill>
                <a:srgbClr val="8AB833"/>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021688"/>
            <a:ext cx="12192001" cy="1836312"/>
          </a:xfrm>
          <a:prstGeom prst="rect">
            <a:avLst/>
          </a:prstGeom>
        </p:spPr>
      </p:pic>
    </p:spTree>
    <p:extLst>
      <p:ext uri="{BB962C8B-B14F-4D97-AF65-F5344CB8AC3E}">
        <p14:creationId xmlns:p14="http://schemas.microsoft.com/office/powerpoint/2010/main" val="4046609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rmoji skaidrė">
    <p:spTree>
      <p:nvGrpSpPr>
        <p:cNvPr id="1" name=""/>
        <p:cNvGrpSpPr/>
        <p:nvPr/>
      </p:nvGrpSpPr>
      <p:grpSpPr>
        <a:xfrm>
          <a:off x="0" y="0"/>
          <a:ext cx="0" cy="0"/>
          <a:chOff x="0" y="0"/>
          <a:chExt cx="0" cy="0"/>
        </a:xfrm>
      </p:grpSpPr>
      <p:sp>
        <p:nvSpPr>
          <p:cNvPr id="11" name="Teksto vietos rezervavimo ženklas 10"/>
          <p:cNvSpPr>
            <a:spLocks noGrp="1"/>
          </p:cNvSpPr>
          <p:nvPr>
            <p:ph type="body" sz="quarter" idx="13"/>
          </p:nvPr>
        </p:nvSpPr>
        <p:spPr>
          <a:xfrm>
            <a:off x="7004867" y="3045765"/>
            <a:ext cx="4846637" cy="2617787"/>
          </a:xfrm>
          <a:solidFill>
            <a:schemeClr val="bg1"/>
          </a:solidFill>
        </p:spPr>
        <p:txBody>
          <a:bodyPr/>
          <a:lstStyle>
            <a:lvl1pPr marL="0" indent="0">
              <a:buNone/>
              <a:defRPr/>
            </a:lvl1pPr>
          </a:lstStyle>
          <a:p>
            <a:pPr lvl="0"/>
            <a:r>
              <a:rPr lang="en-US"/>
              <a:t>Click to edit Master text styles</a:t>
            </a:r>
          </a:p>
        </p:txBody>
      </p:sp>
      <p:sp>
        <p:nvSpPr>
          <p:cNvPr id="3" name="Datos vietos rezervavimo ženklas 3"/>
          <p:cNvSpPr>
            <a:spLocks noGrp="1"/>
          </p:cNvSpPr>
          <p:nvPr>
            <p:ph type="dt" sz="half" idx="14"/>
          </p:nvPr>
        </p:nvSpPr>
        <p:spPr/>
        <p:txBody>
          <a:bodyPr/>
          <a:lstStyle>
            <a:lvl1pPr>
              <a:defRPr/>
            </a:lvl1pPr>
          </a:lstStyle>
          <a:p>
            <a:pPr>
              <a:defRPr/>
            </a:pPr>
            <a:fld id="{D9875781-C400-460E-81B4-5A7BC22D9CA3}" type="datetimeFigureOut">
              <a:rPr lang="lt-LT">
                <a:solidFill>
                  <a:srgbClr val="5B9BD5"/>
                </a:solidFill>
              </a:rPr>
              <a:pPr>
                <a:defRPr/>
              </a:pPr>
              <a:t>2022-12-12</a:t>
            </a:fld>
            <a:endParaRPr lang="lt-LT">
              <a:solidFill>
                <a:srgbClr val="898989"/>
              </a:solidFill>
            </a:endParaRPr>
          </a:p>
        </p:txBody>
      </p:sp>
      <p:sp>
        <p:nvSpPr>
          <p:cNvPr id="4" name="Skaidrės numerio vietos rezervavimo ženklas 5"/>
          <p:cNvSpPr>
            <a:spLocks noGrp="1"/>
          </p:cNvSpPr>
          <p:nvPr>
            <p:ph type="sldNum" sz="quarter" idx="15"/>
          </p:nvPr>
        </p:nvSpPr>
        <p:spPr/>
        <p:txBody>
          <a:bodyPr/>
          <a:lstStyle>
            <a:lvl1pPr>
              <a:defRPr/>
            </a:lvl1pPr>
          </a:lstStyle>
          <a:p>
            <a:pPr>
              <a:defRPr/>
            </a:pPr>
            <a:fld id="{3136FB2B-CB9B-4627-B3C2-999239329031}" type="slidenum">
              <a:rPr lang="lt-LT">
                <a:solidFill>
                  <a:srgbClr val="5B9BD5"/>
                </a:solidFill>
              </a:rPr>
              <a:pPr>
                <a:defRPr/>
              </a:pPr>
              <a:t>‹#›</a:t>
            </a:fld>
            <a:endParaRPr lang="lt-LT">
              <a:solidFill>
                <a:srgbClr val="5B9BD5"/>
              </a:solidFill>
            </a:endParaRPr>
          </a:p>
        </p:txBody>
      </p:sp>
      <p:sp>
        <p:nvSpPr>
          <p:cNvPr id="5" name="Poraštės vietos rezervavimo ženklas 3"/>
          <p:cNvSpPr>
            <a:spLocks noGrp="1"/>
          </p:cNvSpPr>
          <p:nvPr>
            <p:ph type="ftr" sz="quarter" idx="16"/>
          </p:nvPr>
        </p:nvSpPr>
        <p:spPr/>
        <p:txBody>
          <a:bodyPr/>
          <a:lstStyle>
            <a:lvl1pPr>
              <a:defRPr/>
            </a:lvl1pPr>
          </a:lstStyle>
          <a:p>
            <a:pPr>
              <a:defRPr/>
            </a:pPr>
            <a:endParaRPr lang="lt-LT">
              <a:solidFill>
                <a:prstClr val="white"/>
              </a:solidFill>
            </a:endParaRPr>
          </a:p>
        </p:txBody>
      </p:sp>
    </p:spTree>
    <p:extLst>
      <p:ext uri="{BB962C8B-B14F-4D97-AF65-F5344CB8AC3E}">
        <p14:creationId xmlns:p14="http://schemas.microsoft.com/office/powerpoint/2010/main" val="11881574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ZUR">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latin typeface="Baskerville Old Face" panose="02020602080505020303"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18" name="Title 17"/>
          <p:cNvSpPr>
            <a:spLocks noGrp="1"/>
          </p:cNvSpPr>
          <p:nvPr>
            <p:ph type="title"/>
          </p:nvPr>
        </p:nvSpPr>
        <p:spPr>
          <a:xfrm>
            <a:off x="545124" y="2386328"/>
            <a:ext cx="11029616" cy="1189554"/>
          </a:xfrm>
        </p:spPr>
        <p:txBody>
          <a:bodyPr>
            <a:noAutofit/>
          </a:bodyPr>
          <a:lstStyle>
            <a:lvl1pPr algn="ctr">
              <a:defRPr sz="4800" b="1" i="1" baseline="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stStyle>
          <a:p>
            <a:endParaRPr lang="lt-LT"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021688"/>
            <a:ext cx="12192001" cy="1836312"/>
          </a:xfrm>
          <a:prstGeom prst="rect">
            <a:avLst/>
          </a:prstGeom>
        </p:spPr>
      </p:pic>
    </p:spTree>
    <p:extLst>
      <p:ext uri="{BB962C8B-B14F-4D97-AF65-F5344CB8AC3E}">
        <p14:creationId xmlns:p14="http://schemas.microsoft.com/office/powerpoint/2010/main" val="9316126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1945" y="5952229"/>
            <a:ext cx="1181921" cy="759467"/>
          </a:xfrm>
          <a:prstGeom prst="rect">
            <a:avLst/>
          </a:prstGeom>
        </p:spPr>
      </p:pic>
      <p:sp>
        <p:nvSpPr>
          <p:cNvPr id="3" name="Content Placeholder 2"/>
          <p:cNvSpPr>
            <a:spLocks noGrp="1"/>
          </p:cNvSpPr>
          <p:nvPr>
            <p:ph idx="1"/>
          </p:nvPr>
        </p:nvSpPr>
        <p:spPr>
          <a:xfrm>
            <a:off x="581193" y="2282096"/>
            <a:ext cx="11029615" cy="3678303"/>
          </a:xfrm>
        </p:spPr>
        <p:txBody>
          <a:bodyPr/>
          <a:lstStyle>
            <a:lvl1pPr>
              <a:defRPr>
                <a:latin typeface="Baskerville Old Face" panose="02020602080505020303" pitchFamily="18" charset="0"/>
              </a:defRPr>
            </a:lvl1pPr>
            <a:lvl2pPr>
              <a:defRPr>
                <a:latin typeface="Baskerville Old Face" panose="02020602080505020303" pitchFamily="18" charset="0"/>
              </a:defRPr>
            </a:lvl2pPr>
            <a:lvl3pPr>
              <a:defRPr>
                <a:latin typeface="Baskerville Old Face" panose="02020602080505020303" pitchFamily="18" charset="0"/>
              </a:defRPr>
            </a:lvl3pPr>
            <a:lvl4pPr>
              <a:defRPr>
                <a:latin typeface="Baskerville Old Face" panose="02020602080505020303" pitchFamily="18" charset="0"/>
              </a:defRPr>
            </a:lvl4pPr>
            <a:lvl5pPr>
              <a:defRPr>
                <a:latin typeface="Baskerville Old Face" panose="020206020805050203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p:cNvSpPr>
            <a:spLocks noGrp="1"/>
          </p:cNvSpPr>
          <p:nvPr>
            <p:ph type="title"/>
          </p:nvPr>
        </p:nvSpPr>
        <p:spPr/>
        <p:txBody>
          <a:bodyPr/>
          <a:lstStyle>
            <a:lvl1pPr>
              <a:defRPr>
                <a:solidFill>
                  <a:schemeClr val="accent1">
                    <a:lumMod val="50000"/>
                  </a:schemeClr>
                </a:solidFill>
                <a:latin typeface="Baskerville Old Face" panose="02020602080505020303" pitchFamily="18" charset="0"/>
              </a:defRPr>
            </a:lvl1pPr>
          </a:lstStyle>
          <a:p>
            <a:r>
              <a:rPr lang="en-US" dirty="0"/>
              <a:t>Click to edit Master title style</a:t>
            </a:r>
            <a:endParaRPr lang="lt-LT" dirty="0"/>
          </a:p>
        </p:txBody>
      </p:sp>
      <p:cxnSp>
        <p:nvCxnSpPr>
          <p:cNvPr id="11" name="Straight Connector 10"/>
          <p:cNvCxnSpPr/>
          <p:nvPr userDrawn="1"/>
        </p:nvCxnSpPr>
        <p:spPr>
          <a:xfrm>
            <a:off x="0" y="342900"/>
            <a:ext cx="12192000" cy="25400"/>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13" name="Straight Connector 12"/>
          <p:cNvCxnSpPr/>
          <p:nvPr userDrawn="1"/>
        </p:nvCxnSpPr>
        <p:spPr>
          <a:xfrm>
            <a:off x="0" y="6406554"/>
            <a:ext cx="9863328" cy="18630"/>
          </a:xfrm>
          <a:prstGeom prst="line">
            <a:avLst/>
          </a:prstGeom>
          <a:ln/>
        </p:spPr>
        <p:style>
          <a:lnRef idx="3">
            <a:schemeClr val="accent1"/>
          </a:lnRef>
          <a:fillRef idx="0">
            <a:schemeClr val="accent1"/>
          </a:fillRef>
          <a:effectRef idx="2">
            <a:schemeClr val="accent1"/>
          </a:effectRef>
          <a:fontRef idx="minor">
            <a:schemeClr val="tx1"/>
          </a:fontRef>
        </p:style>
      </p:cxnSp>
      <p:sp>
        <p:nvSpPr>
          <p:cNvPr id="16" name="TextBox 15"/>
          <p:cNvSpPr txBox="1"/>
          <p:nvPr userDrawn="1"/>
        </p:nvSpPr>
        <p:spPr>
          <a:xfrm>
            <a:off x="5340626" y="6418746"/>
            <a:ext cx="1510748" cy="369332"/>
          </a:xfrm>
          <a:prstGeom prst="rect">
            <a:avLst/>
          </a:prstGeom>
          <a:noFill/>
          <a:ln>
            <a:noFill/>
          </a:ln>
        </p:spPr>
        <p:txBody>
          <a:bodyPr wrap="square" rtlCol="0">
            <a:spAutoFit/>
          </a:bodyPr>
          <a:lstStyle/>
          <a:p>
            <a:r>
              <a:rPr lang="lt-LT" dirty="0">
                <a:solidFill>
                  <a:srgbClr val="549E39">
                    <a:lumMod val="50000"/>
                  </a:srgbClr>
                </a:solidFill>
                <a:effectLst>
                  <a:outerShdw blurRad="50800" dist="38100" algn="l" rotWithShape="0">
                    <a:prstClr val="black">
                      <a:alpha val="47000"/>
                    </a:prstClr>
                  </a:outerShdw>
                </a:effectLst>
                <a:latin typeface="Baskerville Old Face" panose="02020602080505020303" pitchFamily="18" charset="0"/>
              </a:rPr>
              <a:t>www.zur.lt</a:t>
            </a:r>
          </a:p>
        </p:txBody>
      </p:sp>
      <p:cxnSp>
        <p:nvCxnSpPr>
          <p:cNvPr id="14" name="Straight Connector 13"/>
          <p:cNvCxnSpPr/>
          <p:nvPr userDrawn="1"/>
        </p:nvCxnSpPr>
        <p:spPr>
          <a:xfrm>
            <a:off x="11143488" y="6412992"/>
            <a:ext cx="1048512" cy="186"/>
          </a:xfrm>
          <a:prstGeom prst="line">
            <a:avLst/>
          </a:prstGeom>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77135599"/>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rgbClr val="003300"/>
                </a:solidFill>
                <a:latin typeface="Baskerville Old Face" panose="02020602080505020303" pitchFamily="18" charset="0"/>
              </a:defRPr>
            </a:lvl1pPr>
          </a:lstStyle>
          <a:p>
            <a:r>
              <a:rPr lang="en-US" dirty="0"/>
              <a:t>Click</a:t>
            </a:r>
            <a:endParaRPr lang="lt-LT"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003300"/>
                </a:solidFill>
                <a:latin typeface="Baskerville Old Face" panose="020206020805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lt-LT" dirty="0"/>
          </a:p>
        </p:txBody>
      </p:sp>
      <p:sp>
        <p:nvSpPr>
          <p:cNvPr id="4" name="Date Placeholder 3"/>
          <p:cNvSpPr>
            <a:spLocks noGrp="1"/>
          </p:cNvSpPr>
          <p:nvPr>
            <p:ph type="dt" sz="half" idx="10"/>
          </p:nvPr>
        </p:nvSpPr>
        <p:spPr/>
        <p:txBody>
          <a:bodyPr/>
          <a:lstStyle/>
          <a:p>
            <a:fld id="{17830407-C2AA-4CE6-861A-52CC1B2A2B4C}" type="datetimeFigureOut">
              <a:rPr lang="lt-LT" smtClean="0">
                <a:solidFill>
                  <a:srgbClr val="8AB833"/>
                </a:solidFill>
              </a:rPr>
              <a:pPr/>
              <a:t>2022-12-12</a:t>
            </a:fld>
            <a:endParaRPr lang="lt-LT">
              <a:solidFill>
                <a:srgbClr val="8AB833"/>
              </a:solidFill>
            </a:endParaRPr>
          </a:p>
        </p:txBody>
      </p:sp>
      <p:sp>
        <p:nvSpPr>
          <p:cNvPr id="5" name="Footer Placeholder 4"/>
          <p:cNvSpPr>
            <a:spLocks noGrp="1"/>
          </p:cNvSpPr>
          <p:nvPr>
            <p:ph type="ftr" sz="quarter" idx="11"/>
          </p:nvPr>
        </p:nvSpPr>
        <p:spPr/>
        <p:txBody>
          <a:bodyPr/>
          <a:lstStyle/>
          <a:p>
            <a:endParaRPr lang="lt-LT">
              <a:solidFill>
                <a:srgbClr val="8AB833"/>
              </a:solidFill>
            </a:endParaRPr>
          </a:p>
        </p:txBody>
      </p:sp>
      <p:sp>
        <p:nvSpPr>
          <p:cNvPr id="6" name="Slide Number Placeholder 5"/>
          <p:cNvSpPr>
            <a:spLocks noGrp="1"/>
          </p:cNvSpPr>
          <p:nvPr>
            <p:ph type="sldNum" sz="quarter" idx="12"/>
          </p:nvPr>
        </p:nvSpPr>
        <p:spPr/>
        <p:txBody>
          <a:bodyPr/>
          <a:lstStyle/>
          <a:p>
            <a:fld id="{8681C981-6E08-440E-8E88-E3C54AD0B1A1}" type="slidenum">
              <a:rPr lang="lt-LT" smtClean="0">
                <a:solidFill>
                  <a:srgbClr val="8AB833"/>
                </a:solidFill>
              </a:rPr>
              <a:pPr/>
              <a:t>‹#›</a:t>
            </a:fld>
            <a:endParaRPr lang="lt-LT">
              <a:solidFill>
                <a:srgbClr val="8AB833"/>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021688"/>
            <a:ext cx="12192001" cy="1836312"/>
          </a:xfrm>
          <a:prstGeom prst="rect">
            <a:avLst/>
          </a:prstGeom>
        </p:spPr>
      </p:pic>
    </p:spTree>
    <p:extLst>
      <p:ext uri="{BB962C8B-B14F-4D97-AF65-F5344CB8AC3E}">
        <p14:creationId xmlns:p14="http://schemas.microsoft.com/office/powerpoint/2010/main" val="38399860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ZUR">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latin typeface="Baskerville Old Face" panose="02020602080505020303"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18" name="Title 17"/>
          <p:cNvSpPr>
            <a:spLocks noGrp="1"/>
          </p:cNvSpPr>
          <p:nvPr>
            <p:ph type="title"/>
          </p:nvPr>
        </p:nvSpPr>
        <p:spPr>
          <a:xfrm>
            <a:off x="545124" y="2386328"/>
            <a:ext cx="11029616" cy="1189554"/>
          </a:xfrm>
        </p:spPr>
        <p:txBody>
          <a:bodyPr>
            <a:noAutofit/>
          </a:bodyPr>
          <a:lstStyle>
            <a:lvl1pPr algn="ctr">
              <a:defRPr sz="4800" b="1" i="1" baseline="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stStyle>
          <a:p>
            <a:endParaRPr lang="lt-LT"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021688"/>
            <a:ext cx="12192001" cy="1836312"/>
          </a:xfrm>
          <a:prstGeom prst="rect">
            <a:avLst/>
          </a:prstGeom>
        </p:spPr>
      </p:pic>
    </p:spTree>
    <p:extLst>
      <p:ext uri="{BB962C8B-B14F-4D97-AF65-F5344CB8AC3E}">
        <p14:creationId xmlns:p14="http://schemas.microsoft.com/office/powerpoint/2010/main" val="25190510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1945" y="5952229"/>
            <a:ext cx="1181921" cy="759467"/>
          </a:xfrm>
          <a:prstGeom prst="rect">
            <a:avLst/>
          </a:prstGeom>
        </p:spPr>
      </p:pic>
      <p:sp>
        <p:nvSpPr>
          <p:cNvPr id="3" name="Content Placeholder 2"/>
          <p:cNvSpPr>
            <a:spLocks noGrp="1"/>
          </p:cNvSpPr>
          <p:nvPr>
            <p:ph idx="1"/>
          </p:nvPr>
        </p:nvSpPr>
        <p:spPr>
          <a:xfrm>
            <a:off x="581193" y="2282096"/>
            <a:ext cx="11029615" cy="3678303"/>
          </a:xfrm>
        </p:spPr>
        <p:txBody>
          <a:bodyPr/>
          <a:lstStyle>
            <a:lvl1pPr>
              <a:defRPr>
                <a:latin typeface="Baskerville Old Face" panose="02020602080505020303" pitchFamily="18" charset="0"/>
              </a:defRPr>
            </a:lvl1pPr>
            <a:lvl2pPr>
              <a:defRPr>
                <a:latin typeface="Baskerville Old Face" panose="02020602080505020303" pitchFamily="18" charset="0"/>
              </a:defRPr>
            </a:lvl2pPr>
            <a:lvl3pPr>
              <a:defRPr>
                <a:latin typeface="Baskerville Old Face" panose="02020602080505020303" pitchFamily="18" charset="0"/>
              </a:defRPr>
            </a:lvl3pPr>
            <a:lvl4pPr>
              <a:defRPr>
                <a:latin typeface="Baskerville Old Face" panose="02020602080505020303" pitchFamily="18" charset="0"/>
              </a:defRPr>
            </a:lvl4pPr>
            <a:lvl5pPr>
              <a:defRPr>
                <a:latin typeface="Baskerville Old Face" panose="020206020805050203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p:cNvSpPr>
            <a:spLocks noGrp="1"/>
          </p:cNvSpPr>
          <p:nvPr>
            <p:ph type="title"/>
          </p:nvPr>
        </p:nvSpPr>
        <p:spPr/>
        <p:txBody>
          <a:bodyPr/>
          <a:lstStyle>
            <a:lvl1pPr>
              <a:defRPr>
                <a:solidFill>
                  <a:schemeClr val="accent1">
                    <a:lumMod val="50000"/>
                  </a:schemeClr>
                </a:solidFill>
                <a:latin typeface="Baskerville Old Face" panose="02020602080505020303" pitchFamily="18" charset="0"/>
              </a:defRPr>
            </a:lvl1pPr>
          </a:lstStyle>
          <a:p>
            <a:r>
              <a:rPr lang="en-US" dirty="0"/>
              <a:t>Click to edit Master title style</a:t>
            </a:r>
            <a:endParaRPr lang="lt-LT" dirty="0"/>
          </a:p>
        </p:txBody>
      </p:sp>
      <p:cxnSp>
        <p:nvCxnSpPr>
          <p:cNvPr id="11" name="Straight Connector 10"/>
          <p:cNvCxnSpPr/>
          <p:nvPr userDrawn="1"/>
        </p:nvCxnSpPr>
        <p:spPr>
          <a:xfrm>
            <a:off x="0" y="342900"/>
            <a:ext cx="12192000" cy="25400"/>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13" name="Straight Connector 12"/>
          <p:cNvCxnSpPr/>
          <p:nvPr userDrawn="1"/>
        </p:nvCxnSpPr>
        <p:spPr>
          <a:xfrm>
            <a:off x="0" y="6406554"/>
            <a:ext cx="9863328" cy="18630"/>
          </a:xfrm>
          <a:prstGeom prst="line">
            <a:avLst/>
          </a:prstGeom>
          <a:ln/>
        </p:spPr>
        <p:style>
          <a:lnRef idx="3">
            <a:schemeClr val="accent1"/>
          </a:lnRef>
          <a:fillRef idx="0">
            <a:schemeClr val="accent1"/>
          </a:fillRef>
          <a:effectRef idx="2">
            <a:schemeClr val="accent1"/>
          </a:effectRef>
          <a:fontRef idx="minor">
            <a:schemeClr val="tx1"/>
          </a:fontRef>
        </p:style>
      </p:cxnSp>
      <p:sp>
        <p:nvSpPr>
          <p:cNvPr id="16" name="TextBox 15"/>
          <p:cNvSpPr txBox="1"/>
          <p:nvPr userDrawn="1"/>
        </p:nvSpPr>
        <p:spPr>
          <a:xfrm>
            <a:off x="5340626" y="6418746"/>
            <a:ext cx="1510748" cy="369332"/>
          </a:xfrm>
          <a:prstGeom prst="rect">
            <a:avLst/>
          </a:prstGeom>
          <a:noFill/>
          <a:ln>
            <a:noFill/>
          </a:ln>
        </p:spPr>
        <p:txBody>
          <a:bodyPr wrap="square" rtlCol="0">
            <a:spAutoFit/>
          </a:bodyPr>
          <a:lstStyle/>
          <a:p>
            <a:r>
              <a:rPr lang="lt-LT" dirty="0">
                <a:solidFill>
                  <a:srgbClr val="549E39">
                    <a:lumMod val="50000"/>
                  </a:srgbClr>
                </a:solidFill>
                <a:effectLst>
                  <a:outerShdw blurRad="50800" dist="38100" algn="l" rotWithShape="0">
                    <a:prstClr val="black">
                      <a:alpha val="47000"/>
                    </a:prstClr>
                  </a:outerShdw>
                </a:effectLst>
                <a:latin typeface="Baskerville Old Face" panose="02020602080505020303" pitchFamily="18" charset="0"/>
              </a:rPr>
              <a:t>www.zur.lt</a:t>
            </a:r>
          </a:p>
        </p:txBody>
      </p:sp>
      <p:cxnSp>
        <p:nvCxnSpPr>
          <p:cNvPr id="14" name="Straight Connector 13"/>
          <p:cNvCxnSpPr/>
          <p:nvPr userDrawn="1"/>
        </p:nvCxnSpPr>
        <p:spPr>
          <a:xfrm>
            <a:off x="11143488" y="6412992"/>
            <a:ext cx="1048512" cy="186"/>
          </a:xfrm>
          <a:prstGeom prst="line">
            <a:avLst/>
          </a:prstGeom>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96946859"/>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rgbClr val="003300"/>
                </a:solidFill>
                <a:latin typeface="Baskerville Old Face" panose="02020602080505020303" pitchFamily="18" charset="0"/>
              </a:defRPr>
            </a:lvl1pPr>
          </a:lstStyle>
          <a:p>
            <a:r>
              <a:rPr lang="en-US" dirty="0"/>
              <a:t>Click</a:t>
            </a:r>
            <a:endParaRPr lang="lt-LT"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003300"/>
                </a:solidFill>
                <a:latin typeface="Baskerville Old Face" panose="020206020805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lt-LT" dirty="0"/>
          </a:p>
        </p:txBody>
      </p:sp>
      <p:sp>
        <p:nvSpPr>
          <p:cNvPr id="4" name="Date Placeholder 3"/>
          <p:cNvSpPr>
            <a:spLocks noGrp="1"/>
          </p:cNvSpPr>
          <p:nvPr>
            <p:ph type="dt" sz="half" idx="10"/>
          </p:nvPr>
        </p:nvSpPr>
        <p:spPr/>
        <p:txBody>
          <a:bodyPr/>
          <a:lstStyle/>
          <a:p>
            <a:fld id="{17830407-C2AA-4CE6-861A-52CC1B2A2B4C}" type="datetimeFigureOut">
              <a:rPr lang="lt-LT" smtClean="0">
                <a:solidFill>
                  <a:srgbClr val="8AB833"/>
                </a:solidFill>
              </a:rPr>
              <a:pPr/>
              <a:t>2022-12-12</a:t>
            </a:fld>
            <a:endParaRPr lang="lt-LT">
              <a:solidFill>
                <a:srgbClr val="8AB833"/>
              </a:solidFill>
            </a:endParaRPr>
          </a:p>
        </p:txBody>
      </p:sp>
      <p:sp>
        <p:nvSpPr>
          <p:cNvPr id="5" name="Footer Placeholder 4"/>
          <p:cNvSpPr>
            <a:spLocks noGrp="1"/>
          </p:cNvSpPr>
          <p:nvPr>
            <p:ph type="ftr" sz="quarter" idx="11"/>
          </p:nvPr>
        </p:nvSpPr>
        <p:spPr/>
        <p:txBody>
          <a:bodyPr/>
          <a:lstStyle/>
          <a:p>
            <a:endParaRPr lang="lt-LT">
              <a:solidFill>
                <a:srgbClr val="8AB833"/>
              </a:solidFill>
            </a:endParaRPr>
          </a:p>
        </p:txBody>
      </p:sp>
      <p:sp>
        <p:nvSpPr>
          <p:cNvPr id="6" name="Slide Number Placeholder 5"/>
          <p:cNvSpPr>
            <a:spLocks noGrp="1"/>
          </p:cNvSpPr>
          <p:nvPr>
            <p:ph type="sldNum" sz="quarter" idx="12"/>
          </p:nvPr>
        </p:nvSpPr>
        <p:spPr/>
        <p:txBody>
          <a:bodyPr/>
          <a:lstStyle/>
          <a:p>
            <a:fld id="{8681C981-6E08-440E-8E88-E3C54AD0B1A1}" type="slidenum">
              <a:rPr lang="lt-LT" smtClean="0">
                <a:solidFill>
                  <a:srgbClr val="8AB833"/>
                </a:solidFill>
              </a:rPr>
              <a:pPr/>
              <a:t>‹#›</a:t>
            </a:fld>
            <a:endParaRPr lang="lt-LT">
              <a:solidFill>
                <a:srgbClr val="8AB833"/>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021688"/>
            <a:ext cx="12192001" cy="1836312"/>
          </a:xfrm>
          <a:prstGeom prst="rect">
            <a:avLst/>
          </a:prstGeom>
        </p:spPr>
      </p:pic>
    </p:spTree>
    <p:extLst>
      <p:ext uri="{BB962C8B-B14F-4D97-AF65-F5344CB8AC3E}">
        <p14:creationId xmlns:p14="http://schemas.microsoft.com/office/powerpoint/2010/main" val="1440711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Įprasta skaidrė">
    <p:bg>
      <p:bgRef idx="1001">
        <a:schemeClr val="bg1"/>
      </p:bgRef>
    </p:bg>
    <p:spTree>
      <p:nvGrpSpPr>
        <p:cNvPr id="1" name=""/>
        <p:cNvGrpSpPr/>
        <p:nvPr/>
      </p:nvGrpSpPr>
      <p:grpSpPr>
        <a:xfrm>
          <a:off x="0" y="0"/>
          <a:ext cx="0" cy="0"/>
          <a:chOff x="0" y="0"/>
          <a:chExt cx="0" cy="0"/>
        </a:xfrm>
      </p:grpSpPr>
      <p:pic>
        <p:nvPicPr>
          <p:cNvPr id="4" name="Paveikslėlis 3"/>
          <p:cNvPicPr>
            <a:picLocks noChangeAspect="1"/>
          </p:cNvPicPr>
          <p:nvPr/>
        </p:nvPicPr>
        <p:blipFill>
          <a:blip r:embed="rId2"/>
          <a:stretch>
            <a:fillRect/>
          </a:stretch>
        </p:blipFill>
        <p:spPr>
          <a:xfrm>
            <a:off x="-112542" y="-127001"/>
            <a:ext cx="12435049" cy="7203049"/>
          </a:xfrm>
          <a:prstGeom prst="rect">
            <a:avLst/>
          </a:prstGeom>
          <a:effectLst>
            <a:softEdge rad="203200"/>
          </a:effectLst>
        </p:spPr>
      </p:pic>
      <p:sp>
        <p:nvSpPr>
          <p:cNvPr id="5" name="Stačiakampis 4"/>
          <p:cNvSpPr/>
          <p:nvPr userDrawn="1"/>
        </p:nvSpPr>
        <p:spPr>
          <a:xfrm>
            <a:off x="5429250" y="0"/>
            <a:ext cx="1322388" cy="703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lt-LT">
              <a:solidFill>
                <a:prstClr val="white"/>
              </a:solidFill>
            </a:endParaRPr>
          </a:p>
        </p:txBody>
      </p:sp>
      <p:pic>
        <p:nvPicPr>
          <p:cNvPr id="6" name="Paveikslėlis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0050" y="31750"/>
            <a:ext cx="1249363" cy="6397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Pavadinimas 1"/>
          <p:cNvSpPr>
            <a:spLocks noGrp="1"/>
          </p:cNvSpPr>
          <p:nvPr>
            <p:ph type="title"/>
          </p:nvPr>
        </p:nvSpPr>
        <p:spPr/>
        <p:txBody>
          <a:bodyPr/>
          <a:lstStyle/>
          <a:p>
            <a:r>
              <a:rPr lang="lt-LT"/>
              <a:t>Spustelėję redag. ruoš. pavad. stilių</a:t>
            </a:r>
            <a:endParaRPr lang="lt-LT" dirty="0"/>
          </a:p>
        </p:txBody>
      </p:sp>
      <p:sp>
        <p:nvSpPr>
          <p:cNvPr id="3" name="Turinio vietos rezervavimo ženklas 2"/>
          <p:cNvSpPr>
            <a:spLocks noGrp="1"/>
          </p:cNvSpPr>
          <p:nvPr>
            <p:ph idx="1"/>
          </p:nvPr>
        </p:nvSpPr>
        <p:spPr/>
        <p:txBody>
          <a:body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p>
        </p:txBody>
      </p:sp>
      <p:sp>
        <p:nvSpPr>
          <p:cNvPr id="7" name="Datos vietos rezervavimo ženklas 3"/>
          <p:cNvSpPr>
            <a:spLocks noGrp="1"/>
          </p:cNvSpPr>
          <p:nvPr>
            <p:ph type="dt" sz="half" idx="10"/>
          </p:nvPr>
        </p:nvSpPr>
        <p:spPr/>
        <p:txBody>
          <a:bodyPr/>
          <a:lstStyle>
            <a:lvl1pPr defTabSz="457200">
              <a:defRPr/>
            </a:lvl1pPr>
          </a:lstStyle>
          <a:p>
            <a:pPr>
              <a:defRPr/>
            </a:pPr>
            <a:fld id="{BBBEFD31-9EAA-4121-AE84-54603744110E}" type="datetimeFigureOut">
              <a:rPr lang="lt-LT">
                <a:solidFill>
                  <a:srgbClr val="5B9BD5"/>
                </a:solidFill>
              </a:rPr>
              <a:pPr>
                <a:defRPr/>
              </a:pPr>
              <a:t>2022-12-12</a:t>
            </a:fld>
            <a:endParaRPr lang="lt-LT">
              <a:solidFill>
                <a:srgbClr val="898989"/>
              </a:solidFill>
            </a:endParaRPr>
          </a:p>
        </p:txBody>
      </p:sp>
      <p:sp>
        <p:nvSpPr>
          <p:cNvPr id="8" name="Poraštės vietos rezervavimo ženklas 4"/>
          <p:cNvSpPr>
            <a:spLocks noGrp="1"/>
          </p:cNvSpPr>
          <p:nvPr>
            <p:ph type="ftr" sz="quarter" idx="11"/>
          </p:nvPr>
        </p:nvSpPr>
        <p:spPr/>
        <p:txBody>
          <a:bodyPr/>
          <a:lstStyle>
            <a:lvl1pPr defTabSz="457200">
              <a:defRPr b="0" cap="none" spc="0">
                <a:ln w="0"/>
                <a:solidFill>
                  <a:schemeClr val="tx1"/>
                </a:solidFill>
                <a:effectLst>
                  <a:outerShdw blurRad="38100" dist="25400" dir="5400000" algn="ctr" rotWithShape="0">
                    <a:srgbClr val="6E747A">
                      <a:alpha val="43000"/>
                    </a:srgbClr>
                  </a:outerShdw>
                </a:effectLst>
                <a:latin typeface="Arial" charset="0"/>
                <a:ea typeface="+mn-ea"/>
                <a:cs typeface="Arial" charset="0"/>
              </a:defRPr>
            </a:lvl1pPr>
          </a:lstStyle>
          <a:p>
            <a:pPr>
              <a:defRPr/>
            </a:pPr>
            <a:endParaRPr lang="lt-LT">
              <a:solidFill>
                <a:prstClr val="black"/>
              </a:solidFill>
            </a:endParaRPr>
          </a:p>
        </p:txBody>
      </p:sp>
      <p:sp>
        <p:nvSpPr>
          <p:cNvPr id="9" name="Skaidrės numerio vietos rezervavimo ženklas 5"/>
          <p:cNvSpPr>
            <a:spLocks noGrp="1"/>
          </p:cNvSpPr>
          <p:nvPr>
            <p:ph type="sldNum" sz="quarter" idx="12"/>
          </p:nvPr>
        </p:nvSpPr>
        <p:spPr/>
        <p:txBody>
          <a:bodyPr/>
          <a:lstStyle>
            <a:lvl1pPr defTabSz="457200">
              <a:defRPr/>
            </a:lvl1pPr>
          </a:lstStyle>
          <a:p>
            <a:pPr>
              <a:defRPr/>
            </a:pPr>
            <a:fld id="{38105B64-157A-405C-96A5-9D7BA0B4E303}" type="slidenum">
              <a:rPr lang="lt-LT">
                <a:solidFill>
                  <a:srgbClr val="5B9BD5"/>
                </a:solidFill>
              </a:rPr>
              <a:pPr>
                <a:defRPr/>
              </a:pPr>
              <a:t>‹#›</a:t>
            </a:fld>
            <a:endParaRPr lang="lt-LT">
              <a:solidFill>
                <a:srgbClr val="5B9BD5"/>
              </a:solidFill>
            </a:endParaRPr>
          </a:p>
        </p:txBody>
      </p:sp>
    </p:spTree>
    <p:extLst>
      <p:ext uri="{BB962C8B-B14F-4D97-AF65-F5344CB8AC3E}">
        <p14:creationId xmlns:p14="http://schemas.microsoft.com/office/powerpoint/2010/main" val="339942215"/>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iešpaskutinė skaidrė">
    <p:spTree>
      <p:nvGrpSpPr>
        <p:cNvPr id="1" name=""/>
        <p:cNvGrpSpPr/>
        <p:nvPr/>
      </p:nvGrpSpPr>
      <p:grpSpPr>
        <a:xfrm>
          <a:off x="0" y="0"/>
          <a:ext cx="0" cy="0"/>
          <a:chOff x="0" y="0"/>
          <a:chExt cx="0" cy="0"/>
        </a:xfrm>
      </p:grpSpPr>
      <p:sp>
        <p:nvSpPr>
          <p:cNvPr id="2" name="Stačiakampis 1"/>
          <p:cNvSpPr/>
          <p:nvPr userDrawn="1"/>
        </p:nvSpPr>
        <p:spPr>
          <a:xfrm>
            <a:off x="4373563" y="2270125"/>
            <a:ext cx="5592762" cy="26368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defRPr/>
            </a:pPr>
            <a:r>
              <a:rPr lang="lt-LT" sz="8000">
                <a:solidFill>
                  <a:srgbClr val="FFFFFF"/>
                </a:solidFill>
                <a:effectLst>
                  <a:outerShdw blurRad="38100" dist="38100" dir="2700000" algn="tl">
                    <a:srgbClr val="C0C0C0"/>
                  </a:outerShdw>
                </a:effectLst>
                <a:ea typeface="ＭＳ Ｐゴシック" pitchFamily="34" charset="-128"/>
              </a:rPr>
              <a:t>Klausimai</a:t>
            </a:r>
          </a:p>
        </p:txBody>
      </p:sp>
      <p:sp>
        <p:nvSpPr>
          <p:cNvPr id="3" name="Datos vietos rezervavimo ženklas 3"/>
          <p:cNvSpPr>
            <a:spLocks noGrp="1"/>
          </p:cNvSpPr>
          <p:nvPr>
            <p:ph type="dt" sz="half" idx="10"/>
          </p:nvPr>
        </p:nvSpPr>
        <p:spPr/>
        <p:txBody>
          <a:bodyPr/>
          <a:lstStyle>
            <a:lvl1pPr defTabSz="457200">
              <a:defRPr/>
            </a:lvl1pPr>
          </a:lstStyle>
          <a:p>
            <a:pPr>
              <a:defRPr/>
            </a:pPr>
            <a:fld id="{27DF4D8A-E6A9-44A6-BCEA-2EE8D79A479B}" type="datetimeFigureOut">
              <a:rPr lang="lt-LT">
                <a:solidFill>
                  <a:srgbClr val="5B9BD5"/>
                </a:solidFill>
              </a:rPr>
              <a:pPr>
                <a:defRPr/>
              </a:pPr>
              <a:t>2022-12-12</a:t>
            </a:fld>
            <a:endParaRPr lang="lt-LT">
              <a:solidFill>
                <a:srgbClr val="898989"/>
              </a:solidFill>
            </a:endParaRPr>
          </a:p>
        </p:txBody>
      </p:sp>
      <p:sp>
        <p:nvSpPr>
          <p:cNvPr id="4" name="Skaidrės numerio vietos rezervavimo ženklas 5"/>
          <p:cNvSpPr>
            <a:spLocks noGrp="1"/>
          </p:cNvSpPr>
          <p:nvPr>
            <p:ph type="sldNum" sz="quarter" idx="11"/>
          </p:nvPr>
        </p:nvSpPr>
        <p:spPr/>
        <p:txBody>
          <a:bodyPr/>
          <a:lstStyle>
            <a:lvl1pPr defTabSz="457200">
              <a:defRPr/>
            </a:lvl1pPr>
          </a:lstStyle>
          <a:p>
            <a:pPr>
              <a:defRPr/>
            </a:pPr>
            <a:fld id="{03558078-2F53-4AA1-B8D7-DFF8A27CA672}" type="slidenum">
              <a:rPr lang="lt-LT">
                <a:solidFill>
                  <a:srgbClr val="5B9BD5"/>
                </a:solidFill>
              </a:rPr>
              <a:pPr>
                <a:defRPr/>
              </a:pPr>
              <a:t>‹#›</a:t>
            </a:fld>
            <a:endParaRPr lang="lt-LT">
              <a:solidFill>
                <a:srgbClr val="5B9BD5"/>
              </a:solidFill>
            </a:endParaRPr>
          </a:p>
        </p:txBody>
      </p:sp>
      <p:sp>
        <p:nvSpPr>
          <p:cNvPr id="5" name="Poraštės vietos rezervavimo ženklas 3"/>
          <p:cNvSpPr>
            <a:spLocks noGrp="1"/>
          </p:cNvSpPr>
          <p:nvPr>
            <p:ph type="ftr" sz="quarter" idx="12"/>
          </p:nvPr>
        </p:nvSpPr>
        <p:spPr/>
        <p:txBody>
          <a:bodyPr/>
          <a:lstStyle>
            <a:lvl1pPr>
              <a:defRPr/>
            </a:lvl1pPr>
          </a:lstStyle>
          <a:p>
            <a:pPr>
              <a:defRPr/>
            </a:pPr>
            <a:endParaRPr lang="lt-LT">
              <a:solidFill>
                <a:prstClr val="white"/>
              </a:solidFill>
            </a:endParaRPr>
          </a:p>
        </p:txBody>
      </p:sp>
    </p:spTree>
    <p:extLst>
      <p:ext uri="{BB962C8B-B14F-4D97-AF65-F5344CB8AC3E}">
        <p14:creationId xmlns:p14="http://schemas.microsoft.com/office/powerpoint/2010/main" val="3086795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askutinė skaidrė">
    <p:spTree>
      <p:nvGrpSpPr>
        <p:cNvPr id="1" name=""/>
        <p:cNvGrpSpPr/>
        <p:nvPr/>
      </p:nvGrpSpPr>
      <p:grpSpPr>
        <a:xfrm>
          <a:off x="0" y="0"/>
          <a:ext cx="0" cy="0"/>
          <a:chOff x="0" y="0"/>
          <a:chExt cx="0" cy="0"/>
        </a:xfrm>
      </p:grpSpPr>
      <p:sp>
        <p:nvSpPr>
          <p:cNvPr id="5" name="Antrinis pavadinimas 2"/>
          <p:cNvSpPr>
            <a:spLocks noGrp="1"/>
          </p:cNvSpPr>
          <p:nvPr>
            <p:ph type="subTitle" idx="1"/>
          </p:nvPr>
        </p:nvSpPr>
        <p:spPr>
          <a:xfrm>
            <a:off x="3581400" y="2931168"/>
            <a:ext cx="6034280" cy="1951982"/>
          </a:xfrm>
          <a:noFill/>
        </p:spPr>
        <p:txBody>
          <a:bodyPr/>
          <a:lstStyle>
            <a:lvl1pPr marL="0" indent="0">
              <a:buNone/>
              <a:defRPr sz="5400" b="1" cap="none" spc="50" baseline="0">
                <a:ln w="0"/>
                <a:solidFill>
                  <a:schemeClr val="bg2"/>
                </a:solidFill>
                <a:effectLst>
                  <a:glow rad="228600">
                    <a:schemeClr val="tx1">
                      <a:alpha val="40000"/>
                    </a:schemeClr>
                  </a:glow>
                  <a:outerShdw blurRad="63500" sx="1000" sy="1000" algn="ctr" rotWithShape="0">
                    <a:prstClr val="black">
                      <a:alpha val="40000"/>
                    </a:prstClr>
                  </a:outerShdw>
                </a:effectLst>
              </a:defRPr>
            </a:lvl1pPr>
          </a:lstStyle>
          <a:p>
            <a:r>
              <a:rPr lang="en-US"/>
              <a:t>Click to edit Master subtitle style</a:t>
            </a:r>
            <a:endParaRPr lang="lt-LT" dirty="0"/>
          </a:p>
        </p:txBody>
      </p:sp>
      <p:sp>
        <p:nvSpPr>
          <p:cNvPr id="4" name="Teksto vietos rezervavimo ženklas 3"/>
          <p:cNvSpPr>
            <a:spLocks noGrp="1"/>
          </p:cNvSpPr>
          <p:nvPr>
            <p:ph type="body" sz="quarter" idx="13"/>
          </p:nvPr>
        </p:nvSpPr>
        <p:spPr>
          <a:xfrm>
            <a:off x="6746875" y="4110038"/>
            <a:ext cx="4146550" cy="1643062"/>
          </a:xfrm>
          <a:solidFill>
            <a:schemeClr val="bg1"/>
          </a:solidFill>
        </p:spPr>
        <p:txBody>
          <a:bodyPr/>
          <a:lstStyle>
            <a:lvl1pPr marL="0" marR="0" indent="0" algn="l" defTabSz="914400" rtl="0" eaLnBrk="1" fontAlgn="base" latinLnBrk="0" hangingPunct="1">
              <a:lnSpc>
                <a:spcPct val="90000"/>
              </a:lnSpc>
              <a:spcBef>
                <a:spcPts val="1000"/>
              </a:spcBef>
              <a:spcAft>
                <a:spcPct val="0"/>
              </a:spcAft>
              <a:buClrTx/>
              <a:buSzTx/>
              <a:buFont typeface="Arial" charset="0"/>
              <a:buNone/>
              <a:tabLst/>
              <a:defRPr baseline="0"/>
            </a:lvl1pPr>
          </a:lstStyle>
          <a:p>
            <a:pPr lvl="0"/>
            <a:r>
              <a:rPr lang="en-US"/>
              <a:t>Click to edit Master text styles</a:t>
            </a:r>
          </a:p>
          <a:p>
            <a:pPr lvl="1"/>
            <a:r>
              <a:rPr lang="en-US"/>
              <a:t>Second level</a:t>
            </a:r>
          </a:p>
        </p:txBody>
      </p:sp>
      <p:sp>
        <p:nvSpPr>
          <p:cNvPr id="6" name="Datos vietos rezervavimo ženklas 3"/>
          <p:cNvSpPr>
            <a:spLocks noGrp="1"/>
          </p:cNvSpPr>
          <p:nvPr>
            <p:ph type="dt" sz="half" idx="14"/>
          </p:nvPr>
        </p:nvSpPr>
        <p:spPr/>
        <p:txBody>
          <a:bodyPr/>
          <a:lstStyle>
            <a:lvl1pPr>
              <a:defRPr/>
            </a:lvl1pPr>
          </a:lstStyle>
          <a:p>
            <a:pPr>
              <a:defRPr/>
            </a:pPr>
            <a:fld id="{E471729A-6EEF-4352-92E0-3973379D7055}" type="datetimeFigureOut">
              <a:rPr lang="lt-LT">
                <a:solidFill>
                  <a:srgbClr val="5B9BD5"/>
                </a:solidFill>
              </a:rPr>
              <a:pPr>
                <a:defRPr/>
              </a:pPr>
              <a:t>2022-12-12</a:t>
            </a:fld>
            <a:endParaRPr lang="lt-LT">
              <a:solidFill>
                <a:srgbClr val="898989"/>
              </a:solidFill>
            </a:endParaRPr>
          </a:p>
        </p:txBody>
      </p:sp>
      <p:sp>
        <p:nvSpPr>
          <p:cNvPr id="7" name="Skaidrės numerio vietos rezervavimo ženklas 5"/>
          <p:cNvSpPr>
            <a:spLocks noGrp="1"/>
          </p:cNvSpPr>
          <p:nvPr>
            <p:ph type="sldNum" sz="quarter" idx="15"/>
          </p:nvPr>
        </p:nvSpPr>
        <p:spPr/>
        <p:txBody>
          <a:bodyPr/>
          <a:lstStyle>
            <a:lvl1pPr>
              <a:defRPr/>
            </a:lvl1pPr>
          </a:lstStyle>
          <a:p>
            <a:pPr>
              <a:defRPr/>
            </a:pPr>
            <a:fld id="{B95B289B-C27E-4704-B3F1-EFCFED525D05}" type="slidenum">
              <a:rPr lang="lt-LT">
                <a:solidFill>
                  <a:srgbClr val="5B9BD5"/>
                </a:solidFill>
              </a:rPr>
              <a:pPr>
                <a:defRPr/>
              </a:pPr>
              <a:t>‹#›</a:t>
            </a:fld>
            <a:endParaRPr lang="lt-LT">
              <a:solidFill>
                <a:srgbClr val="5B9BD5"/>
              </a:solidFill>
            </a:endParaRPr>
          </a:p>
        </p:txBody>
      </p:sp>
      <p:sp>
        <p:nvSpPr>
          <p:cNvPr id="8" name="Poraštės vietos rezervavimo ženklas 3"/>
          <p:cNvSpPr>
            <a:spLocks noGrp="1"/>
          </p:cNvSpPr>
          <p:nvPr>
            <p:ph type="ftr" sz="quarter" idx="16"/>
          </p:nvPr>
        </p:nvSpPr>
        <p:spPr/>
        <p:txBody>
          <a:bodyPr/>
          <a:lstStyle>
            <a:lvl1pPr>
              <a:defRPr/>
            </a:lvl1pPr>
          </a:lstStyle>
          <a:p>
            <a:pPr>
              <a:defRPr/>
            </a:pPr>
            <a:endParaRPr lang="lt-LT">
              <a:solidFill>
                <a:prstClr val="white"/>
              </a:solidFill>
            </a:endParaRPr>
          </a:p>
        </p:txBody>
      </p:sp>
    </p:spTree>
    <p:extLst>
      <p:ext uri="{BB962C8B-B14F-4D97-AF65-F5344CB8AC3E}">
        <p14:creationId xmlns:p14="http://schemas.microsoft.com/office/powerpoint/2010/main" val="3367988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Juosta dešinėje">
    <p:bg>
      <p:bgRef idx="1001">
        <a:schemeClr val="bg1"/>
      </p:bgRef>
    </p:bg>
    <p:spTree>
      <p:nvGrpSpPr>
        <p:cNvPr id="1" name=""/>
        <p:cNvGrpSpPr/>
        <p:nvPr/>
      </p:nvGrpSpPr>
      <p:grpSpPr>
        <a:xfrm>
          <a:off x="0" y="0"/>
          <a:ext cx="0" cy="0"/>
          <a:chOff x="0" y="0"/>
          <a:chExt cx="0" cy="0"/>
        </a:xfrm>
      </p:grpSpPr>
      <p:pic>
        <p:nvPicPr>
          <p:cNvPr id="4" name="Picture 2" descr="C:\Users\Sonata\Desktop\qq.jpg"/>
          <p:cNvPicPr>
            <a:picLocks noChangeAspect="1" noChangeArrowheads="1"/>
          </p:cNvPicPr>
          <p:nvPr userDrawn="1"/>
        </p:nvPicPr>
        <p:blipFill>
          <a:blip r:embed="rId2" cstate="print"/>
          <a:srcRect/>
          <a:stretch>
            <a:fillRect/>
          </a:stretch>
        </p:blipFill>
        <p:spPr bwMode="auto">
          <a:xfrm>
            <a:off x="11231175" y="0"/>
            <a:ext cx="960825" cy="6858000"/>
          </a:xfrm>
          <a:prstGeom prst="rect">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5400000" scaled="0"/>
            <a:tileRect/>
          </a:gradFill>
          <a:ln>
            <a:gradFill>
              <a:gsLst>
                <a:gs pos="0">
                  <a:srgbClr val="000000"/>
                </a:gs>
                <a:gs pos="20000">
                  <a:srgbClr val="000040"/>
                </a:gs>
                <a:gs pos="50000">
                  <a:srgbClr val="400040"/>
                </a:gs>
                <a:gs pos="75000">
                  <a:srgbClr val="8F0040"/>
                </a:gs>
                <a:gs pos="89999">
                  <a:srgbClr val="F27300"/>
                </a:gs>
                <a:gs pos="100000">
                  <a:srgbClr val="FFBF00"/>
                </a:gs>
              </a:gsLst>
              <a:lin ang="5400000" scaled="0"/>
            </a:gradFill>
          </a:ln>
          <a:effectLst>
            <a:softEdge rad="241300"/>
          </a:effectLst>
        </p:spPr>
      </p:pic>
      <p:sp>
        <p:nvSpPr>
          <p:cNvPr id="2" name="Pavadinimas 1"/>
          <p:cNvSpPr>
            <a:spLocks noGrp="1"/>
          </p:cNvSpPr>
          <p:nvPr>
            <p:ph type="title"/>
          </p:nvPr>
        </p:nvSpPr>
        <p:spPr/>
        <p:txBody>
          <a:bodyPr/>
          <a:lstStyle/>
          <a:p>
            <a:r>
              <a:rPr lang="lt-LT"/>
              <a:t>Spustelėję redag. ruoš. pavad. stilių</a:t>
            </a:r>
          </a:p>
        </p:txBody>
      </p:sp>
      <p:sp>
        <p:nvSpPr>
          <p:cNvPr id="6" name="Turinio vietos rezervavimo ženklas 2"/>
          <p:cNvSpPr>
            <a:spLocks noGrp="1"/>
          </p:cNvSpPr>
          <p:nvPr>
            <p:ph idx="1"/>
          </p:nvPr>
        </p:nvSpPr>
        <p:spPr>
          <a:xfrm>
            <a:off x="838200" y="1825625"/>
            <a:ext cx="10515600" cy="4351338"/>
          </a:xfrm>
        </p:spPr>
        <p:txBody>
          <a:body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p>
        </p:txBody>
      </p:sp>
      <p:sp>
        <p:nvSpPr>
          <p:cNvPr id="5" name="Datos vietos rezervavimo ženklas 2"/>
          <p:cNvSpPr>
            <a:spLocks noGrp="1"/>
          </p:cNvSpPr>
          <p:nvPr>
            <p:ph type="dt" sz="half" idx="10"/>
          </p:nvPr>
        </p:nvSpPr>
        <p:spPr/>
        <p:txBody>
          <a:bodyPr/>
          <a:lstStyle>
            <a:lvl1pPr>
              <a:defRPr/>
            </a:lvl1pPr>
          </a:lstStyle>
          <a:p>
            <a:pPr>
              <a:defRPr/>
            </a:pPr>
            <a:fld id="{1987C7EA-281C-46BF-95C8-DF98D2ABFF36}" type="datetimeFigureOut">
              <a:rPr lang="lt-LT">
                <a:solidFill>
                  <a:srgbClr val="5B9BD5"/>
                </a:solidFill>
              </a:rPr>
              <a:pPr>
                <a:defRPr/>
              </a:pPr>
              <a:t>2022-12-12</a:t>
            </a:fld>
            <a:endParaRPr lang="lt-LT">
              <a:solidFill>
                <a:srgbClr val="898989"/>
              </a:solidFill>
            </a:endParaRPr>
          </a:p>
        </p:txBody>
      </p:sp>
      <p:sp>
        <p:nvSpPr>
          <p:cNvPr id="7" name="Poraštės vietos rezervavimo ženklas 3"/>
          <p:cNvSpPr>
            <a:spLocks noGrp="1"/>
          </p:cNvSpPr>
          <p:nvPr>
            <p:ph type="ftr" sz="quarter" idx="11"/>
          </p:nvPr>
        </p:nvSpPr>
        <p:spPr/>
        <p:txBody>
          <a:bodyPr/>
          <a:lstStyle>
            <a:lvl1pPr>
              <a:defRPr>
                <a:solidFill>
                  <a:schemeClr val="tx1"/>
                </a:solidFill>
                <a:effectLst>
                  <a:outerShdw blurRad="38100" dist="38100" dir="2700000" algn="tl">
                    <a:srgbClr val="C0C0C0"/>
                  </a:outerShdw>
                </a:effectLst>
              </a:defRPr>
            </a:lvl1pPr>
          </a:lstStyle>
          <a:p>
            <a:pPr>
              <a:defRPr/>
            </a:pPr>
            <a:endParaRPr lang="lt-LT">
              <a:solidFill>
                <a:prstClr val="black"/>
              </a:solidFill>
            </a:endParaRPr>
          </a:p>
        </p:txBody>
      </p:sp>
      <p:sp>
        <p:nvSpPr>
          <p:cNvPr id="8" name="Skaidrės numerio vietos rezervavimo ženklas 4"/>
          <p:cNvSpPr>
            <a:spLocks noGrp="1"/>
          </p:cNvSpPr>
          <p:nvPr>
            <p:ph type="sldNum" sz="quarter" idx="12"/>
          </p:nvPr>
        </p:nvSpPr>
        <p:spPr/>
        <p:txBody>
          <a:bodyPr/>
          <a:lstStyle>
            <a:lvl1pPr>
              <a:defRPr/>
            </a:lvl1pPr>
          </a:lstStyle>
          <a:p>
            <a:pPr>
              <a:defRPr/>
            </a:pPr>
            <a:fld id="{790E8444-7E18-4898-81FF-F70667BC402A}" type="slidenum">
              <a:rPr lang="lt-LT">
                <a:solidFill>
                  <a:srgbClr val="5B9BD5"/>
                </a:solidFill>
              </a:rPr>
              <a:pPr>
                <a:defRPr/>
              </a:pPr>
              <a:t>‹#›</a:t>
            </a:fld>
            <a:endParaRPr lang="lt-LT">
              <a:solidFill>
                <a:srgbClr val="5B9BD5"/>
              </a:solidFill>
            </a:endParaRPr>
          </a:p>
        </p:txBody>
      </p:sp>
    </p:spTree>
    <p:extLst>
      <p:ext uri="{BB962C8B-B14F-4D97-AF65-F5344CB8AC3E}">
        <p14:creationId xmlns:p14="http://schemas.microsoft.com/office/powerpoint/2010/main" val="311303526"/>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Juosta apačioje">
    <p:bg>
      <p:bgPr>
        <a:solidFill>
          <a:schemeClr val="bg1"/>
        </a:solidFill>
        <a:effectLst/>
      </p:bgPr>
    </p:bg>
    <p:spTree>
      <p:nvGrpSpPr>
        <p:cNvPr id="1" name=""/>
        <p:cNvGrpSpPr/>
        <p:nvPr/>
      </p:nvGrpSpPr>
      <p:grpSpPr>
        <a:xfrm>
          <a:off x="0" y="0"/>
          <a:ext cx="0" cy="0"/>
          <a:chOff x="0" y="0"/>
          <a:chExt cx="0" cy="0"/>
        </a:xfrm>
      </p:grpSpPr>
      <p:pic>
        <p:nvPicPr>
          <p:cNvPr id="3" name="Paveikslėlis 6"/>
          <p:cNvPicPr>
            <a:picLocks noChangeAspect="1"/>
          </p:cNvPicPr>
          <p:nvPr userDrawn="1"/>
        </p:nvPicPr>
        <p:blipFill>
          <a:blip r:embed="rId2"/>
          <a:stretch>
            <a:fillRect/>
          </a:stretch>
        </p:blipFill>
        <p:spPr>
          <a:xfrm>
            <a:off x="-46980" y="6261885"/>
            <a:ext cx="12238980" cy="596115"/>
          </a:xfrm>
          <a:prstGeom prst="rect">
            <a:avLst/>
          </a:prstGeom>
          <a:effectLst>
            <a:softEdge rad="139700"/>
          </a:effectLst>
        </p:spPr>
      </p:pic>
      <p:sp>
        <p:nvSpPr>
          <p:cNvPr id="2" name="Pavadinimas 1"/>
          <p:cNvSpPr>
            <a:spLocks noGrp="1"/>
          </p:cNvSpPr>
          <p:nvPr>
            <p:ph type="title"/>
          </p:nvPr>
        </p:nvSpPr>
        <p:spPr/>
        <p:txBody>
          <a:bodyPr/>
          <a:lstStyle/>
          <a:p>
            <a:r>
              <a:rPr lang="lt-LT"/>
              <a:t>Spustelėję redag. ruoš. pavad. stilių</a:t>
            </a:r>
          </a:p>
        </p:txBody>
      </p:sp>
      <p:sp>
        <p:nvSpPr>
          <p:cNvPr id="4" name="Datos vietos rezervavimo ženklas 2"/>
          <p:cNvSpPr>
            <a:spLocks noGrp="1"/>
          </p:cNvSpPr>
          <p:nvPr>
            <p:ph type="dt" sz="half" idx="10"/>
          </p:nvPr>
        </p:nvSpPr>
        <p:spPr/>
        <p:txBody>
          <a:bodyPr/>
          <a:lstStyle>
            <a:lvl1pPr>
              <a:defRPr/>
            </a:lvl1pPr>
          </a:lstStyle>
          <a:p>
            <a:pPr>
              <a:defRPr/>
            </a:pPr>
            <a:fld id="{A816661A-41B9-43E0-813F-F7C70B92FE15}" type="datetimeFigureOut">
              <a:rPr lang="lt-LT">
                <a:solidFill>
                  <a:srgbClr val="5B9BD5"/>
                </a:solidFill>
              </a:rPr>
              <a:pPr>
                <a:defRPr/>
              </a:pPr>
              <a:t>2022-12-12</a:t>
            </a:fld>
            <a:endParaRPr lang="lt-LT">
              <a:solidFill>
                <a:srgbClr val="898989"/>
              </a:solidFill>
            </a:endParaRPr>
          </a:p>
        </p:txBody>
      </p:sp>
      <p:sp>
        <p:nvSpPr>
          <p:cNvPr id="5" name="Poraštės vietos rezervavimo ženklas 3"/>
          <p:cNvSpPr>
            <a:spLocks noGrp="1"/>
          </p:cNvSpPr>
          <p:nvPr>
            <p:ph type="ftr" sz="quarter" idx="11"/>
          </p:nvPr>
        </p:nvSpPr>
        <p:spPr/>
        <p:txBody>
          <a:bodyPr/>
          <a:lstStyle>
            <a:lvl1pPr>
              <a:defRPr/>
            </a:lvl1pPr>
          </a:lstStyle>
          <a:p>
            <a:pPr>
              <a:defRPr/>
            </a:pPr>
            <a:endParaRPr lang="lt-LT">
              <a:solidFill>
                <a:prstClr val="white"/>
              </a:solidFill>
            </a:endParaRPr>
          </a:p>
        </p:txBody>
      </p:sp>
      <p:sp>
        <p:nvSpPr>
          <p:cNvPr id="6" name="Skaidrės numerio vietos rezervavimo ženklas 4"/>
          <p:cNvSpPr>
            <a:spLocks noGrp="1"/>
          </p:cNvSpPr>
          <p:nvPr>
            <p:ph type="sldNum" sz="quarter" idx="12"/>
          </p:nvPr>
        </p:nvSpPr>
        <p:spPr/>
        <p:txBody>
          <a:bodyPr/>
          <a:lstStyle>
            <a:lvl1pPr>
              <a:defRPr/>
            </a:lvl1pPr>
          </a:lstStyle>
          <a:p>
            <a:pPr>
              <a:defRPr/>
            </a:pPr>
            <a:fld id="{AAFE3073-A2C9-43E8-9082-4D9FCD6CA65D}" type="slidenum">
              <a:rPr lang="lt-LT">
                <a:solidFill>
                  <a:srgbClr val="5B9BD5"/>
                </a:solidFill>
              </a:rPr>
              <a:pPr>
                <a:defRPr/>
              </a:pPr>
              <a:t>‹#›</a:t>
            </a:fld>
            <a:endParaRPr lang="lt-LT">
              <a:solidFill>
                <a:srgbClr val="5B9BD5"/>
              </a:solidFill>
            </a:endParaRPr>
          </a:p>
        </p:txBody>
      </p:sp>
    </p:spTree>
    <p:extLst>
      <p:ext uri="{BB962C8B-B14F-4D97-AF65-F5344CB8AC3E}">
        <p14:creationId xmlns:p14="http://schemas.microsoft.com/office/powerpoint/2010/main" val="1528905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asirinktinis maketas">
    <p:bg>
      <p:bgRef idx="1001">
        <a:schemeClr val="bg1"/>
      </p:bgRef>
    </p:bg>
    <p:spTree>
      <p:nvGrpSpPr>
        <p:cNvPr id="1" name=""/>
        <p:cNvGrpSpPr/>
        <p:nvPr/>
      </p:nvGrpSpPr>
      <p:grpSpPr>
        <a:xfrm>
          <a:off x="0" y="0"/>
          <a:ext cx="0" cy="0"/>
          <a:chOff x="0" y="0"/>
          <a:chExt cx="0" cy="0"/>
        </a:xfrm>
      </p:grpSpPr>
      <p:pic>
        <p:nvPicPr>
          <p:cNvPr id="3" name="Paveikslėlis 2"/>
          <p:cNvPicPr>
            <a:picLocks noChangeAspect="1"/>
          </p:cNvPicPr>
          <p:nvPr/>
        </p:nvPicPr>
        <p:blipFill>
          <a:blip r:embed="rId2"/>
          <a:stretch>
            <a:fillRect/>
          </a:stretch>
        </p:blipFill>
        <p:spPr>
          <a:xfrm>
            <a:off x="-112542" y="-127001"/>
            <a:ext cx="12435049" cy="7203049"/>
          </a:xfrm>
          <a:prstGeom prst="rect">
            <a:avLst/>
          </a:prstGeom>
          <a:effectLst>
            <a:softEdge rad="203200"/>
          </a:effectLst>
        </p:spPr>
      </p:pic>
      <p:pic>
        <p:nvPicPr>
          <p:cNvPr id="4" name="Paveikslėlis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10188" y="15875"/>
            <a:ext cx="1373187" cy="703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Pavadinimas 1"/>
          <p:cNvSpPr>
            <a:spLocks noGrp="1"/>
          </p:cNvSpPr>
          <p:nvPr>
            <p:ph type="title"/>
          </p:nvPr>
        </p:nvSpPr>
        <p:spPr/>
        <p:txBody>
          <a:bodyPr/>
          <a:lstStyle/>
          <a:p>
            <a:r>
              <a:rPr lang="lt-LT"/>
              <a:t>Spustelėję redag. ruoš. pavad. stilių</a:t>
            </a:r>
          </a:p>
        </p:txBody>
      </p:sp>
      <p:sp>
        <p:nvSpPr>
          <p:cNvPr id="5" name="Datos vietos rezervavimo ženklas 2"/>
          <p:cNvSpPr>
            <a:spLocks noGrp="1"/>
          </p:cNvSpPr>
          <p:nvPr>
            <p:ph type="dt" sz="half" idx="10"/>
          </p:nvPr>
        </p:nvSpPr>
        <p:spPr/>
        <p:txBody>
          <a:bodyPr/>
          <a:lstStyle>
            <a:lvl1pPr defTabSz="457200">
              <a:defRPr/>
            </a:lvl1pPr>
          </a:lstStyle>
          <a:p>
            <a:pPr>
              <a:defRPr/>
            </a:pPr>
            <a:fld id="{6854E843-219B-4663-8A09-479E97C5A6AB}" type="datetimeFigureOut">
              <a:rPr lang="lt-LT">
                <a:solidFill>
                  <a:srgbClr val="5B9BD5"/>
                </a:solidFill>
              </a:rPr>
              <a:pPr>
                <a:defRPr/>
              </a:pPr>
              <a:t>2022-12-12</a:t>
            </a:fld>
            <a:endParaRPr lang="lt-LT">
              <a:solidFill>
                <a:srgbClr val="898989"/>
              </a:solidFill>
            </a:endParaRPr>
          </a:p>
        </p:txBody>
      </p:sp>
      <p:sp>
        <p:nvSpPr>
          <p:cNvPr id="6" name="Poraštės vietos rezervavimo ženklas 3"/>
          <p:cNvSpPr>
            <a:spLocks noGrp="1"/>
          </p:cNvSpPr>
          <p:nvPr>
            <p:ph type="ftr" sz="quarter" idx="11"/>
          </p:nvPr>
        </p:nvSpPr>
        <p:spPr/>
        <p:txBody>
          <a:bodyPr/>
          <a:lstStyle>
            <a:lvl1pPr defTabSz="457200">
              <a:defRPr b="0" cap="none" spc="0">
                <a:ln w="0"/>
                <a:solidFill>
                  <a:schemeClr val="tx1"/>
                </a:solidFill>
                <a:effectLst>
                  <a:outerShdw blurRad="38100" dist="25400" dir="5400000" algn="ctr" rotWithShape="0">
                    <a:srgbClr val="6E747A">
                      <a:alpha val="43000"/>
                    </a:srgbClr>
                  </a:outerShdw>
                </a:effectLst>
                <a:latin typeface="Arial" charset="0"/>
                <a:ea typeface="+mn-ea"/>
                <a:cs typeface="Arial" charset="0"/>
              </a:defRPr>
            </a:lvl1pPr>
          </a:lstStyle>
          <a:p>
            <a:pPr>
              <a:defRPr/>
            </a:pPr>
            <a:endParaRPr lang="lt-LT">
              <a:solidFill>
                <a:prstClr val="black"/>
              </a:solidFill>
            </a:endParaRPr>
          </a:p>
        </p:txBody>
      </p:sp>
      <p:sp>
        <p:nvSpPr>
          <p:cNvPr id="7" name="Skaidrės numerio vietos rezervavimo ženklas 4"/>
          <p:cNvSpPr>
            <a:spLocks noGrp="1"/>
          </p:cNvSpPr>
          <p:nvPr>
            <p:ph type="sldNum" sz="quarter" idx="12"/>
          </p:nvPr>
        </p:nvSpPr>
        <p:spPr/>
        <p:txBody>
          <a:bodyPr/>
          <a:lstStyle>
            <a:lvl1pPr defTabSz="457200">
              <a:defRPr/>
            </a:lvl1pPr>
          </a:lstStyle>
          <a:p>
            <a:pPr>
              <a:defRPr/>
            </a:pPr>
            <a:fld id="{B817D8B2-FE11-4EC2-AA9E-CF9372871614}" type="slidenum">
              <a:rPr lang="lt-LT">
                <a:solidFill>
                  <a:srgbClr val="5B9BD5"/>
                </a:solidFill>
              </a:rPr>
              <a:pPr>
                <a:defRPr/>
              </a:pPr>
              <a:t>‹#›</a:t>
            </a:fld>
            <a:endParaRPr lang="lt-LT">
              <a:solidFill>
                <a:srgbClr val="5B9BD5"/>
              </a:solidFill>
            </a:endParaRPr>
          </a:p>
        </p:txBody>
      </p:sp>
    </p:spTree>
    <p:extLst>
      <p:ext uri="{BB962C8B-B14F-4D97-AF65-F5344CB8AC3E}">
        <p14:creationId xmlns:p14="http://schemas.microsoft.com/office/powerpoint/2010/main" val="3524930809"/>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12/12/2022</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780470201"/>
      </p:ext>
    </p:extLst>
  </p:cSld>
  <p:clrMap bg1="lt1" tx1="dk1" bg2="lt2" tx2="dk2" accent1="accent1" accent2="accent2" accent3="accent3" accent4="accent4" accent5="accent5" accent6="accent6" hlink="hlink" folHlink="folHlink"/>
  <p:sldLayoutIdLst>
    <p:sldLayoutId id="2147483663" r:id="rId1"/>
    <p:sldLayoutId id="2147483664" r:id="rId2"/>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Pavadinimo vietos rezervavimo ženklas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lt-LT"/>
              <a:t>Spustelėję redag. ruoš. pavad. stilių</a:t>
            </a:r>
          </a:p>
        </p:txBody>
      </p:sp>
      <p:sp>
        <p:nvSpPr>
          <p:cNvPr id="1027" name="Teksto vietos rezervavimo ženklas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p>
        </p:txBody>
      </p:sp>
      <p:sp>
        <p:nvSpPr>
          <p:cNvPr id="4" name="Datos vietos rezervavimo ženklas 3"/>
          <p:cNvSpPr>
            <a:spLocks noGrp="1"/>
          </p:cNvSpPr>
          <p:nvPr>
            <p:ph type="dt" sz="half" idx="2"/>
          </p:nvPr>
        </p:nvSpPr>
        <p:spPr>
          <a:xfrm>
            <a:off x="838200" y="6356350"/>
            <a:ext cx="27432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chemeClr val="accent1"/>
                </a:solidFill>
                <a:effectLst>
                  <a:outerShdw blurRad="38100" dist="38100" dir="2700000" algn="tl">
                    <a:srgbClr val="C0C0C0"/>
                  </a:outerShdw>
                </a:effectLst>
                <a:latin typeface="Arial" pitchFamily="34" charset="0"/>
                <a:ea typeface="ＭＳ Ｐゴシック" pitchFamily="34" charset="-128"/>
                <a:cs typeface="Arial" pitchFamily="34" charset="0"/>
              </a:defRPr>
            </a:lvl1pPr>
          </a:lstStyle>
          <a:p>
            <a:pPr fontAlgn="base">
              <a:spcBef>
                <a:spcPct val="0"/>
              </a:spcBef>
              <a:spcAft>
                <a:spcPct val="0"/>
              </a:spcAft>
              <a:defRPr/>
            </a:pPr>
            <a:fld id="{DF225D78-0117-441A-8E90-7B200A54D72D}" type="datetimeFigureOut">
              <a:rPr lang="lt-LT">
                <a:solidFill>
                  <a:srgbClr val="5B9BD5"/>
                </a:solidFill>
              </a:rPr>
              <a:pPr fontAlgn="base">
                <a:spcBef>
                  <a:spcPct val="0"/>
                </a:spcBef>
                <a:spcAft>
                  <a:spcPct val="0"/>
                </a:spcAft>
                <a:defRPr/>
              </a:pPr>
              <a:t>2022-12-12</a:t>
            </a:fld>
            <a:endParaRPr lang="lt-LT">
              <a:solidFill>
                <a:srgbClr val="898989"/>
              </a:solidFill>
            </a:endParaRPr>
          </a:p>
        </p:txBody>
      </p:sp>
      <p:sp>
        <p:nvSpPr>
          <p:cNvPr id="6" name="Skaidrės numerio vietos rezervavimo ženklas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accent1"/>
                </a:solidFill>
                <a:effectLst>
                  <a:outerShdw blurRad="38100" dist="38100" dir="2700000" algn="tl">
                    <a:srgbClr val="C0C0C0"/>
                  </a:outerShdw>
                </a:effectLst>
                <a:latin typeface="Arial" pitchFamily="34" charset="0"/>
                <a:ea typeface="ＭＳ Ｐゴシック" pitchFamily="34" charset="-128"/>
                <a:cs typeface="Arial" pitchFamily="34" charset="0"/>
              </a:defRPr>
            </a:lvl1pPr>
          </a:lstStyle>
          <a:p>
            <a:pPr fontAlgn="base">
              <a:spcBef>
                <a:spcPct val="0"/>
              </a:spcBef>
              <a:spcAft>
                <a:spcPct val="0"/>
              </a:spcAft>
              <a:defRPr/>
            </a:pPr>
            <a:fld id="{63655139-E793-4BA0-B0AE-9BE0365D814B}" type="slidenum">
              <a:rPr lang="lt-LT">
                <a:solidFill>
                  <a:srgbClr val="5B9BD5"/>
                </a:solidFill>
              </a:rPr>
              <a:pPr fontAlgn="base">
                <a:spcBef>
                  <a:spcPct val="0"/>
                </a:spcBef>
                <a:spcAft>
                  <a:spcPct val="0"/>
                </a:spcAft>
                <a:defRPr/>
              </a:pPr>
              <a:t>‹#›</a:t>
            </a:fld>
            <a:endParaRPr lang="lt-LT">
              <a:solidFill>
                <a:srgbClr val="5B9BD5"/>
              </a:solidFill>
            </a:endParaRPr>
          </a:p>
        </p:txBody>
      </p:sp>
      <p:sp>
        <p:nvSpPr>
          <p:cNvPr id="7" name="Poraštės vietos rezervavimo ženklas 3"/>
          <p:cNvSpPr>
            <a:spLocks noGrp="1"/>
          </p:cNvSpPr>
          <p:nvPr>
            <p:ph type="ftr" sz="quarter" idx="3"/>
          </p:nvPr>
        </p:nvSpPr>
        <p:spPr>
          <a:xfrm>
            <a:off x="4038600" y="6356350"/>
            <a:ext cx="4114800" cy="365125"/>
          </a:xfrm>
          <a:prstGeom prst="rect">
            <a:avLst/>
          </a:prstGeom>
        </p:spPr>
        <p:txBody>
          <a:bodyPr vert="horz" wrap="square" lIns="91440" tIns="45720" rIns="91440" bIns="45720" numCol="1" anchor="t" anchorCtr="0" compatLnSpc="1">
            <a:prstTxWarp prst="textNoShape">
              <a:avLst/>
            </a:prstTxWarp>
          </a:bodyPr>
          <a:lstStyle>
            <a:lvl1pPr algn="ctr">
              <a:defRPr sz="1200">
                <a:solidFill>
                  <a:schemeClr val="bg1"/>
                </a:solidFill>
                <a:latin typeface="Arial" pitchFamily="34" charset="0"/>
                <a:ea typeface="ＭＳ Ｐゴシック" pitchFamily="34" charset="-128"/>
                <a:cs typeface="Arial" pitchFamily="34" charset="0"/>
              </a:defRPr>
            </a:lvl1pPr>
          </a:lstStyle>
          <a:p>
            <a:pPr fontAlgn="base">
              <a:spcBef>
                <a:spcPct val="0"/>
              </a:spcBef>
              <a:spcAft>
                <a:spcPct val="0"/>
              </a:spcAft>
              <a:defRPr/>
            </a:pPr>
            <a:endParaRPr lang="lt-LT">
              <a:solidFill>
                <a:prstClr val="white"/>
              </a:solidFill>
            </a:endParaRPr>
          </a:p>
        </p:txBody>
      </p:sp>
    </p:spTree>
    <p:extLst>
      <p:ext uri="{BB962C8B-B14F-4D97-AF65-F5344CB8AC3E}">
        <p14:creationId xmlns:p14="http://schemas.microsoft.com/office/powerpoint/2010/main" val="3851632262"/>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ＭＳ Ｐゴシック" charset="0"/>
        </a:defRPr>
      </a:lvl1pPr>
      <a:lvl2pPr algn="l" rtl="0" eaLnBrk="0" fontAlgn="base" hangingPunct="0">
        <a:lnSpc>
          <a:spcPct val="90000"/>
        </a:lnSpc>
        <a:spcBef>
          <a:spcPct val="0"/>
        </a:spcBef>
        <a:spcAft>
          <a:spcPct val="0"/>
        </a:spcAft>
        <a:defRPr sz="4400">
          <a:solidFill>
            <a:schemeClr val="tx1"/>
          </a:solidFill>
          <a:latin typeface="Arial" charset="0"/>
          <a:ea typeface="MS PGothic" pitchFamily="34" charset="-128"/>
          <a:cs typeface="ＭＳ Ｐゴシック" charset="0"/>
        </a:defRPr>
      </a:lvl2pPr>
      <a:lvl3pPr algn="l" rtl="0" eaLnBrk="0" fontAlgn="base" hangingPunct="0">
        <a:lnSpc>
          <a:spcPct val="90000"/>
        </a:lnSpc>
        <a:spcBef>
          <a:spcPct val="0"/>
        </a:spcBef>
        <a:spcAft>
          <a:spcPct val="0"/>
        </a:spcAft>
        <a:defRPr sz="4400">
          <a:solidFill>
            <a:schemeClr val="tx1"/>
          </a:solidFill>
          <a:latin typeface="Arial" charset="0"/>
          <a:ea typeface="MS PGothic" pitchFamily="34" charset="-128"/>
          <a:cs typeface="ＭＳ Ｐゴシック" charset="0"/>
        </a:defRPr>
      </a:lvl3pPr>
      <a:lvl4pPr algn="l" rtl="0" eaLnBrk="0" fontAlgn="base" hangingPunct="0">
        <a:lnSpc>
          <a:spcPct val="90000"/>
        </a:lnSpc>
        <a:spcBef>
          <a:spcPct val="0"/>
        </a:spcBef>
        <a:spcAft>
          <a:spcPct val="0"/>
        </a:spcAft>
        <a:defRPr sz="4400">
          <a:solidFill>
            <a:schemeClr val="tx1"/>
          </a:solidFill>
          <a:latin typeface="Arial" charset="0"/>
          <a:ea typeface="MS PGothic" pitchFamily="34" charset="-128"/>
          <a:cs typeface="ＭＳ Ｐゴシック" charset="0"/>
        </a:defRPr>
      </a:lvl4pPr>
      <a:lvl5pPr algn="l" rtl="0" eaLnBrk="0" fontAlgn="base" hangingPunct="0">
        <a:lnSpc>
          <a:spcPct val="90000"/>
        </a:lnSpc>
        <a:spcBef>
          <a:spcPct val="0"/>
        </a:spcBef>
        <a:spcAft>
          <a:spcPct val="0"/>
        </a:spcAft>
        <a:defRPr sz="4400">
          <a:solidFill>
            <a:schemeClr val="tx1"/>
          </a:solidFill>
          <a:latin typeface="Arial" charset="0"/>
          <a:ea typeface="MS PGothic" pitchFamily="34" charset="-128"/>
          <a:cs typeface="ＭＳ Ｐゴシック"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S PGothic" pitchFamily="34" charset="-128"/>
          <a:cs typeface="ＭＳ Ｐゴシック" charset="0"/>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S PGothic" pitchFamily="34" charset="-128"/>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S PGothic" pitchFamily="34" charset="-128"/>
          <a:cs typeface="+mn-cs"/>
        </a:defRPr>
      </a:lvl3pPr>
      <a:lvl4pPr marL="16002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Pavadinimo vietos rezervavimo ženklas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lt-LT"/>
              <a:t>Spustelėję redag. ruoš. pavad. stilių</a:t>
            </a:r>
          </a:p>
        </p:txBody>
      </p:sp>
      <p:sp>
        <p:nvSpPr>
          <p:cNvPr id="1027" name="Teksto vietos rezervavimo ženklas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p>
        </p:txBody>
      </p:sp>
      <p:sp>
        <p:nvSpPr>
          <p:cNvPr id="4" name="Datos vietos rezervavimo ženklas 3"/>
          <p:cNvSpPr>
            <a:spLocks noGrp="1"/>
          </p:cNvSpPr>
          <p:nvPr>
            <p:ph type="dt" sz="half" idx="2"/>
          </p:nvPr>
        </p:nvSpPr>
        <p:spPr>
          <a:xfrm>
            <a:off x="838200" y="6356350"/>
            <a:ext cx="27432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chemeClr val="accent1"/>
                </a:solidFill>
                <a:effectLst>
                  <a:outerShdw blurRad="38100" dist="38100" dir="2700000" algn="tl">
                    <a:srgbClr val="C0C0C0"/>
                  </a:outerShdw>
                </a:effectLst>
                <a:latin typeface="Arial" pitchFamily="34" charset="0"/>
                <a:ea typeface="ＭＳ Ｐゴシック" pitchFamily="34" charset="-128"/>
                <a:cs typeface="Arial" pitchFamily="34" charset="0"/>
              </a:defRPr>
            </a:lvl1pPr>
          </a:lstStyle>
          <a:p>
            <a:pPr fontAlgn="base">
              <a:spcBef>
                <a:spcPct val="0"/>
              </a:spcBef>
              <a:spcAft>
                <a:spcPct val="0"/>
              </a:spcAft>
              <a:defRPr/>
            </a:pPr>
            <a:fld id="{DF225D78-0117-441A-8E90-7B200A54D72D}" type="datetimeFigureOut">
              <a:rPr lang="lt-LT">
                <a:solidFill>
                  <a:srgbClr val="5B9BD5"/>
                </a:solidFill>
              </a:rPr>
              <a:pPr fontAlgn="base">
                <a:spcBef>
                  <a:spcPct val="0"/>
                </a:spcBef>
                <a:spcAft>
                  <a:spcPct val="0"/>
                </a:spcAft>
                <a:defRPr/>
              </a:pPr>
              <a:t>2022-12-12</a:t>
            </a:fld>
            <a:endParaRPr lang="lt-LT">
              <a:solidFill>
                <a:srgbClr val="898989"/>
              </a:solidFill>
            </a:endParaRPr>
          </a:p>
        </p:txBody>
      </p:sp>
      <p:sp>
        <p:nvSpPr>
          <p:cNvPr id="6" name="Skaidrės numerio vietos rezervavimo ženklas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accent1"/>
                </a:solidFill>
                <a:effectLst>
                  <a:outerShdw blurRad="38100" dist="38100" dir="2700000" algn="tl">
                    <a:srgbClr val="C0C0C0"/>
                  </a:outerShdw>
                </a:effectLst>
                <a:latin typeface="Arial" pitchFamily="34" charset="0"/>
                <a:ea typeface="ＭＳ Ｐゴシック" pitchFamily="34" charset="-128"/>
                <a:cs typeface="Arial" pitchFamily="34" charset="0"/>
              </a:defRPr>
            </a:lvl1pPr>
          </a:lstStyle>
          <a:p>
            <a:pPr fontAlgn="base">
              <a:spcBef>
                <a:spcPct val="0"/>
              </a:spcBef>
              <a:spcAft>
                <a:spcPct val="0"/>
              </a:spcAft>
              <a:defRPr/>
            </a:pPr>
            <a:fld id="{63655139-E793-4BA0-B0AE-9BE0365D814B}" type="slidenum">
              <a:rPr lang="lt-LT">
                <a:solidFill>
                  <a:srgbClr val="5B9BD5"/>
                </a:solidFill>
              </a:rPr>
              <a:pPr fontAlgn="base">
                <a:spcBef>
                  <a:spcPct val="0"/>
                </a:spcBef>
                <a:spcAft>
                  <a:spcPct val="0"/>
                </a:spcAft>
                <a:defRPr/>
              </a:pPr>
              <a:t>‹#›</a:t>
            </a:fld>
            <a:endParaRPr lang="lt-LT">
              <a:solidFill>
                <a:srgbClr val="5B9BD5"/>
              </a:solidFill>
            </a:endParaRPr>
          </a:p>
        </p:txBody>
      </p:sp>
      <p:sp>
        <p:nvSpPr>
          <p:cNvPr id="7" name="Poraštės vietos rezervavimo ženklas 3"/>
          <p:cNvSpPr>
            <a:spLocks noGrp="1"/>
          </p:cNvSpPr>
          <p:nvPr>
            <p:ph type="ftr" sz="quarter" idx="3"/>
          </p:nvPr>
        </p:nvSpPr>
        <p:spPr>
          <a:xfrm>
            <a:off x="4038600" y="6356350"/>
            <a:ext cx="4114800" cy="365125"/>
          </a:xfrm>
          <a:prstGeom prst="rect">
            <a:avLst/>
          </a:prstGeom>
        </p:spPr>
        <p:txBody>
          <a:bodyPr vert="horz" wrap="square" lIns="91440" tIns="45720" rIns="91440" bIns="45720" numCol="1" anchor="t" anchorCtr="0" compatLnSpc="1">
            <a:prstTxWarp prst="textNoShape">
              <a:avLst/>
            </a:prstTxWarp>
          </a:bodyPr>
          <a:lstStyle>
            <a:lvl1pPr algn="ctr">
              <a:defRPr sz="1200">
                <a:solidFill>
                  <a:schemeClr val="bg1"/>
                </a:solidFill>
                <a:latin typeface="Arial" pitchFamily="34" charset="0"/>
                <a:ea typeface="ＭＳ Ｐゴシック" pitchFamily="34" charset="-128"/>
                <a:cs typeface="Arial" pitchFamily="34" charset="0"/>
              </a:defRPr>
            </a:lvl1pPr>
          </a:lstStyle>
          <a:p>
            <a:pPr fontAlgn="base">
              <a:spcBef>
                <a:spcPct val="0"/>
              </a:spcBef>
              <a:spcAft>
                <a:spcPct val="0"/>
              </a:spcAft>
              <a:defRPr/>
            </a:pPr>
            <a:endParaRPr lang="lt-LT">
              <a:solidFill>
                <a:prstClr val="white"/>
              </a:solidFill>
            </a:endParaRPr>
          </a:p>
        </p:txBody>
      </p:sp>
    </p:spTree>
    <p:extLst>
      <p:ext uri="{BB962C8B-B14F-4D97-AF65-F5344CB8AC3E}">
        <p14:creationId xmlns:p14="http://schemas.microsoft.com/office/powerpoint/2010/main" val="322536293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ＭＳ Ｐゴシック" charset="0"/>
        </a:defRPr>
      </a:lvl1pPr>
      <a:lvl2pPr algn="l" rtl="0" eaLnBrk="0" fontAlgn="base" hangingPunct="0">
        <a:lnSpc>
          <a:spcPct val="90000"/>
        </a:lnSpc>
        <a:spcBef>
          <a:spcPct val="0"/>
        </a:spcBef>
        <a:spcAft>
          <a:spcPct val="0"/>
        </a:spcAft>
        <a:defRPr sz="4400">
          <a:solidFill>
            <a:schemeClr val="tx1"/>
          </a:solidFill>
          <a:latin typeface="Arial" charset="0"/>
          <a:ea typeface="MS PGothic" pitchFamily="34" charset="-128"/>
          <a:cs typeface="ＭＳ Ｐゴシック" charset="0"/>
        </a:defRPr>
      </a:lvl2pPr>
      <a:lvl3pPr algn="l" rtl="0" eaLnBrk="0" fontAlgn="base" hangingPunct="0">
        <a:lnSpc>
          <a:spcPct val="90000"/>
        </a:lnSpc>
        <a:spcBef>
          <a:spcPct val="0"/>
        </a:spcBef>
        <a:spcAft>
          <a:spcPct val="0"/>
        </a:spcAft>
        <a:defRPr sz="4400">
          <a:solidFill>
            <a:schemeClr val="tx1"/>
          </a:solidFill>
          <a:latin typeface="Arial" charset="0"/>
          <a:ea typeface="MS PGothic" pitchFamily="34" charset="-128"/>
          <a:cs typeface="ＭＳ Ｐゴシック" charset="0"/>
        </a:defRPr>
      </a:lvl3pPr>
      <a:lvl4pPr algn="l" rtl="0" eaLnBrk="0" fontAlgn="base" hangingPunct="0">
        <a:lnSpc>
          <a:spcPct val="90000"/>
        </a:lnSpc>
        <a:spcBef>
          <a:spcPct val="0"/>
        </a:spcBef>
        <a:spcAft>
          <a:spcPct val="0"/>
        </a:spcAft>
        <a:defRPr sz="4400">
          <a:solidFill>
            <a:schemeClr val="tx1"/>
          </a:solidFill>
          <a:latin typeface="Arial" charset="0"/>
          <a:ea typeface="MS PGothic" pitchFamily="34" charset="-128"/>
          <a:cs typeface="ＭＳ Ｐゴシック" charset="0"/>
        </a:defRPr>
      </a:lvl4pPr>
      <a:lvl5pPr algn="l" rtl="0" eaLnBrk="0" fontAlgn="base" hangingPunct="0">
        <a:lnSpc>
          <a:spcPct val="90000"/>
        </a:lnSpc>
        <a:spcBef>
          <a:spcPct val="0"/>
        </a:spcBef>
        <a:spcAft>
          <a:spcPct val="0"/>
        </a:spcAft>
        <a:defRPr sz="4400">
          <a:solidFill>
            <a:schemeClr val="tx1"/>
          </a:solidFill>
          <a:latin typeface="Arial" charset="0"/>
          <a:ea typeface="MS PGothic" pitchFamily="34" charset="-128"/>
          <a:cs typeface="ＭＳ Ｐゴシック"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S PGothic" pitchFamily="34" charset="-128"/>
          <a:cs typeface="ＭＳ Ｐゴシック" charset="0"/>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S PGothic" pitchFamily="34" charset="-128"/>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S PGothic" pitchFamily="34" charset="-128"/>
          <a:cs typeface="+mn-cs"/>
        </a:defRPr>
      </a:lvl3pPr>
      <a:lvl4pPr marL="16002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solidFill>
                  <a:srgbClr val="8AB833"/>
                </a:solidFill>
              </a:rPr>
              <a:pPr/>
              <a:t>12/12/2022</a:t>
            </a:fld>
            <a:endParaRPr lang="en-US" dirty="0">
              <a:solidFill>
                <a:srgbClr val="8AB833"/>
              </a:solidFill>
            </a:endParaRPr>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solidFill>
                <a:srgbClr val="8AB833"/>
              </a:solidFill>
            </a:endParaRPr>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solidFill>
                  <a:srgbClr val="8AB833"/>
                </a:solidFill>
              </a:rPr>
              <a:pPr/>
              <a:t>‹#›</a:t>
            </a:fld>
            <a:endParaRPr lang="en-US" dirty="0">
              <a:solidFill>
                <a:srgbClr val="8AB833"/>
              </a:solidFill>
            </a:endParaRPr>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754167501"/>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solidFill>
                  <a:srgbClr val="8AB833"/>
                </a:solidFill>
              </a:rPr>
              <a:pPr/>
              <a:t>12/12/2022</a:t>
            </a:fld>
            <a:endParaRPr lang="en-US" dirty="0">
              <a:solidFill>
                <a:srgbClr val="8AB833"/>
              </a:solidFill>
            </a:endParaRPr>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solidFill>
                <a:srgbClr val="8AB833"/>
              </a:solidFill>
            </a:endParaRPr>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solidFill>
                  <a:srgbClr val="8AB833"/>
                </a:solidFill>
              </a:rPr>
              <a:pPr/>
              <a:t>‹#›</a:t>
            </a:fld>
            <a:endParaRPr lang="en-US" dirty="0">
              <a:solidFill>
                <a:srgbClr val="8AB833"/>
              </a:solidFill>
            </a:endParaRPr>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12302932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solidFill>
                  <a:srgbClr val="8AB833"/>
                </a:solidFill>
              </a:rPr>
              <a:pPr/>
              <a:t>12/12/2022</a:t>
            </a:fld>
            <a:endParaRPr lang="en-US" dirty="0">
              <a:solidFill>
                <a:srgbClr val="8AB833"/>
              </a:solidFill>
            </a:endParaRPr>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solidFill>
                <a:srgbClr val="8AB833"/>
              </a:solidFill>
            </a:endParaRPr>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solidFill>
                  <a:srgbClr val="8AB833"/>
                </a:solidFill>
              </a:rPr>
              <a:pPr/>
              <a:t>‹#›</a:t>
            </a:fld>
            <a:endParaRPr lang="en-US" dirty="0">
              <a:solidFill>
                <a:srgbClr val="8AB833"/>
              </a:solidFill>
            </a:endParaRPr>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012259969"/>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www.miskorojus.lt/"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hyperlink" Target="http://www.miskorojus.lt/" TargetMode="External"/><Relationship Id="rId5" Type="http://schemas.openxmlformats.org/officeDocument/2006/relationships/image" Target="../media/image22.jpg"/><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2" Type="http://schemas.openxmlformats.org/officeDocument/2006/relationships/hyperlink" Target="https://www.facebook.com/Mantoukis/"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hyperlink" Target="https://www.agroeta.lt/parama-apsisaugoti-nuo-vilku-ir-naudinga-ir-efektyvu" TargetMode="External"/><Relationship Id="rId7" Type="http://schemas.openxmlformats.org/officeDocument/2006/relationships/image" Target="../media/image36.jpg"/><Relationship Id="rId2" Type="http://schemas.openxmlformats.org/officeDocument/2006/relationships/hyperlink" Target="https://www.lzukt.lt/naujienos/aviu-ir-triusiu-auginimas-dviguba-manto-janciuko-patirtis/" TargetMode="Externa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hyperlink" Target="https://www.youtube.com/watch?v=BNc_HC0DN_g"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 Id="rId6" Type="http://schemas.openxmlformats.org/officeDocument/2006/relationships/hyperlink" Target="https://www.youtube.com/watch?v=-TOfTV-GR2U" TargetMode="External"/><Relationship Id="rId5" Type="http://schemas.openxmlformats.org/officeDocument/2006/relationships/hyperlink" Target="https://www.facebook.com/profile.php?id=100084748156396" TargetMode="External"/><Relationship Id="rId4" Type="http://schemas.openxmlformats.org/officeDocument/2006/relationships/image" Target="../media/image40.jpg"/></Relationships>
</file>

<file path=ppt/slides/_rels/slide2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hyperlink" Target="https://www.facebook.com/profile.php?id=100060685563633" TargetMode="External"/><Relationship Id="rId7" Type="http://schemas.openxmlformats.org/officeDocument/2006/relationships/image" Target="../media/image15.jpg"/><Relationship Id="rId2" Type="http://schemas.openxmlformats.org/officeDocument/2006/relationships/hyperlink" Target="https://www.facebook.com/plungesskautai" TargetMode="Externa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hyperlink" Target="https://www.facebook.com/profile.php?id=100064404445475"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1135" y="1307506"/>
            <a:ext cx="11318789" cy="3095043"/>
          </a:xfrm>
        </p:spPr>
        <p:txBody>
          <a:bodyPr/>
          <a:lstStyle/>
          <a:p>
            <a:r>
              <a:rPr lang="lt-LT" sz="3200" i="0" dirty="0">
                <a:solidFill>
                  <a:srgbClr val="C00000"/>
                </a:solidFill>
                <a:ea typeface="Cambria" panose="02040503050406030204" pitchFamily="18" charset="0"/>
              </a:rPr>
              <a:t>Žemės ūkio rūmai</a:t>
            </a:r>
            <a:br>
              <a:rPr lang="lt-LT" sz="3200" dirty="0">
                <a:ea typeface="Cambria" panose="02040503050406030204" pitchFamily="18" charset="0"/>
              </a:rPr>
            </a:br>
            <a:br>
              <a:rPr lang="lt-LT" sz="2400" dirty="0">
                <a:ea typeface="Cambria" panose="02040503050406030204" pitchFamily="18" charset="0"/>
              </a:rPr>
            </a:br>
            <a:r>
              <a:rPr lang="lt-LT" altLang="lt-LT" sz="3200" i="0" cap="none" dirty="0">
                <a:solidFill>
                  <a:srgbClr val="C00000"/>
                </a:solidFill>
                <a:ea typeface="Cambria" panose="02040503050406030204" pitchFamily="18" charset="0"/>
              </a:rPr>
              <a:t>„TOP 10 geriausių KPP pavyzdžių Lietuvoje“. </a:t>
            </a:r>
            <a:br>
              <a:rPr lang="lt-LT" altLang="lt-LT" sz="3200" i="0" cap="none" dirty="0">
                <a:solidFill>
                  <a:srgbClr val="C00000"/>
                </a:solidFill>
                <a:ea typeface="Cambria" panose="02040503050406030204" pitchFamily="18" charset="0"/>
              </a:rPr>
            </a:br>
            <a:br>
              <a:rPr lang="lt-LT" sz="2400" dirty="0">
                <a:ea typeface="Cambria" panose="02040503050406030204" pitchFamily="18" charset="0"/>
              </a:rPr>
            </a:br>
            <a:r>
              <a:rPr lang="lt-LT" sz="1800" dirty="0">
                <a:ea typeface="Cambria" panose="02040503050406030204" pitchFamily="18" charset="0"/>
              </a:rPr>
              <a:t>LIETUVOS KAIMO PLĖTROS 2014–2020 METŲ PROGRAMOS PRIEMONĖS „TECHNINĖ PAGALBA“ VEIKLOS SRITIES „LIETUVOS KAIMO TINKLAS“ </a:t>
            </a:r>
            <a:br>
              <a:rPr lang="lt-LT" altLang="lt-LT" sz="2400" cap="none" dirty="0">
                <a:ea typeface="Cambria" panose="02040503050406030204" pitchFamily="18" charset="0"/>
              </a:rPr>
            </a:br>
            <a:endParaRPr lang="lt-LT" sz="2400" dirty="0"/>
          </a:p>
        </p:txBody>
      </p:sp>
      <p:sp>
        <p:nvSpPr>
          <p:cNvPr id="2" name="AutoShape 2" descr="Kaimo plėtros ir ES struktūrinių fondų paramos viešinimas - Adverst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p>
        </p:txBody>
      </p:sp>
      <p:pic>
        <p:nvPicPr>
          <p:cNvPr id="5" name="Paveikslėlis 4"/>
          <p:cNvPicPr>
            <a:picLocks noChangeAspect="1"/>
          </p:cNvPicPr>
          <p:nvPr/>
        </p:nvPicPr>
        <p:blipFill>
          <a:blip r:embed="rId2"/>
          <a:stretch>
            <a:fillRect/>
          </a:stretch>
        </p:blipFill>
        <p:spPr>
          <a:xfrm>
            <a:off x="7708307" y="4579264"/>
            <a:ext cx="4483693" cy="2690215"/>
          </a:xfrm>
          <a:prstGeom prst="rect">
            <a:avLst/>
          </a:prstGeom>
        </p:spPr>
      </p:pic>
      <p:pic>
        <p:nvPicPr>
          <p:cNvPr id="6" name="Picture 5"/>
          <p:cNvPicPr>
            <a:picLocks noChangeAspect="1"/>
          </p:cNvPicPr>
          <p:nvPr/>
        </p:nvPicPr>
        <p:blipFill>
          <a:blip r:embed="rId3"/>
          <a:stretch>
            <a:fillRect/>
          </a:stretch>
        </p:blipFill>
        <p:spPr>
          <a:xfrm>
            <a:off x="0" y="4864054"/>
            <a:ext cx="4914900" cy="1993946"/>
          </a:xfrm>
          <a:prstGeom prst="rect">
            <a:avLst/>
          </a:prstGeom>
        </p:spPr>
      </p:pic>
    </p:spTree>
    <p:extLst>
      <p:ext uri="{BB962C8B-B14F-4D97-AF65-F5344CB8AC3E}">
        <p14:creationId xmlns:p14="http://schemas.microsoft.com/office/powerpoint/2010/main" val="22194072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81192" y="371016"/>
            <a:ext cx="11029616" cy="1189554"/>
          </a:xfrm>
        </p:spPr>
        <p:txBody>
          <a:bodyPr>
            <a:normAutofit fontScale="90000"/>
          </a:bodyPr>
          <a:lstStyle/>
          <a:p>
            <a:pPr algn="ctr"/>
            <a:r>
              <a:rPr lang="lt-LT" dirty="0">
                <a:latin typeface="Times New Roman" panose="02020603050405020304" pitchFamily="18" charset="0"/>
                <a:cs typeface="Times New Roman" panose="02020603050405020304" pitchFamily="18" charset="0"/>
              </a:rPr>
              <a:t>3. Asociacijos „Gyvybės slėnis“ Privačios poilsiavietės ir meditacijų erdvės miške, žmonėms, kuriems reikalingas gamtos gydymas kūrimas</a:t>
            </a:r>
            <a:endParaRPr lang="en-US" dirty="0">
              <a:latin typeface="Times New Roman" panose="02020603050405020304" pitchFamily="18" charset="0"/>
              <a:cs typeface="Times New Roman" panose="02020603050405020304" pitchFamily="18" charset="0"/>
            </a:endParaRPr>
          </a:p>
        </p:txBody>
      </p:sp>
      <p:sp>
        <p:nvSpPr>
          <p:cNvPr id="6" name="Content Placeholder 5"/>
          <p:cNvSpPr>
            <a:spLocks noGrp="1"/>
          </p:cNvSpPr>
          <p:nvPr>
            <p:ph idx="1"/>
          </p:nvPr>
        </p:nvSpPr>
        <p:spPr>
          <a:xfrm>
            <a:off x="581192" y="1560570"/>
            <a:ext cx="11262046" cy="4892984"/>
          </a:xfrm>
        </p:spPr>
        <p:txBody>
          <a:bodyPr>
            <a:normAutofit/>
          </a:bodyPr>
          <a:lstStyle/>
          <a:p>
            <a:r>
              <a:rPr lang="en-US" sz="2000" dirty="0" err="1">
                <a:latin typeface="Times New Roman" panose="02020603050405020304" pitchFamily="18" charset="0"/>
                <a:cs typeface="Times New Roman" panose="02020603050405020304" pitchFamily="18" charset="0"/>
              </a:rPr>
              <a:t>Projekto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lėšų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pagalba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buvo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įrengta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privati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poilsiavietė</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miške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dirbtiniu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vandens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telkiniu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takais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joje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įrengtas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kilnojamas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namelis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dar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giliau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miške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netoli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upės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įrengtas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meditacijų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kupolas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bei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speciali</a:t>
            </a:r>
            <a:r>
              <a:rPr lang="en-US" sz="2000" dirty="0">
                <a:latin typeface="Times New Roman" panose="02020603050405020304" pitchFamily="18" charset="0"/>
                <a:cs typeface="Times New Roman" panose="02020603050405020304" pitchFamily="18" charset="0"/>
              </a:rPr>
              <a:t> audio </a:t>
            </a:r>
            <a:r>
              <a:rPr lang="en-US" sz="2000" dirty="0" err="1">
                <a:latin typeface="Times New Roman" panose="02020603050405020304" pitchFamily="18" charset="0"/>
                <a:cs typeface="Times New Roman" panose="02020603050405020304" pitchFamily="18" charset="0"/>
              </a:rPr>
              <a:t>įranga</a:t>
            </a:r>
            <a:r>
              <a:rPr lang="en-US" sz="2000" dirty="0">
                <a:latin typeface="Times New Roman" panose="02020603050405020304" pitchFamily="18" charset="0"/>
                <a:cs typeface="Times New Roman" panose="02020603050405020304" pitchFamily="18" charset="0"/>
              </a:rPr>
              <a:t> jo </a:t>
            </a:r>
            <a:r>
              <a:rPr lang="en-US" sz="2000" dirty="0" err="1">
                <a:latin typeface="Times New Roman" panose="02020603050405020304" pitchFamily="18" charset="0"/>
                <a:cs typeface="Times New Roman" panose="02020603050405020304" pitchFamily="18" charset="0"/>
              </a:rPr>
              <a:t>viduje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lauke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skirta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klausytis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vedamosios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meditacijos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miške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padedanti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išmokti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medituoti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bei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pasinerti</a:t>
            </a:r>
            <a:r>
              <a:rPr lang="en-US" sz="2000" dirty="0">
                <a:latin typeface="Times New Roman" panose="02020603050405020304" pitchFamily="18" charset="0"/>
                <a:cs typeface="Times New Roman" panose="02020603050405020304" pitchFamily="18" charset="0"/>
              </a:rPr>
              <a:t> į </a:t>
            </a:r>
            <a:r>
              <a:rPr lang="en-US" sz="2000" dirty="0" err="1">
                <a:latin typeface="Times New Roman" panose="02020603050405020304" pitchFamily="18" charset="0"/>
                <a:cs typeface="Times New Roman" panose="02020603050405020304" pitchFamily="18" charset="0"/>
              </a:rPr>
              <a:t>savo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vidų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Žmonės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gali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rezervuoti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datas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atvykti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pailsėti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pabūti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atsiriboti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nuo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greičio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bei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streso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pamedituoti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niekieno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netrikdomi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miško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gelmėje</a:t>
            </a:r>
            <a:r>
              <a:rPr lang="en-US" sz="2000" dirty="0">
                <a:latin typeface="Times New Roman" panose="02020603050405020304" pitchFamily="18" charset="0"/>
                <a:cs typeface="Times New Roman" panose="02020603050405020304" pitchFamily="18" charset="0"/>
              </a:rPr>
              <a:t>. </a:t>
            </a:r>
          </a:p>
          <a:p>
            <a:r>
              <a:rPr lang="en-US" sz="2000" dirty="0" err="1">
                <a:latin typeface="Times New Roman" panose="02020603050405020304" pitchFamily="18" charset="0"/>
                <a:cs typeface="Times New Roman" panose="02020603050405020304" pitchFamily="18" charset="0"/>
              </a:rPr>
              <a:t>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vieta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išskirtinė</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savo</a:t>
            </a:r>
            <a:r>
              <a:rPr lang="en-US" sz="2000" dirty="0">
                <a:latin typeface="Times New Roman" panose="02020603050405020304" pitchFamily="18" charset="0"/>
                <a:cs typeface="Times New Roman" panose="02020603050405020304" pitchFamily="18" charset="0"/>
              </a:rPr>
              <a:t> off grid </a:t>
            </a:r>
            <a:r>
              <a:rPr lang="en-US" sz="2000" dirty="0" err="1">
                <a:latin typeface="Times New Roman" panose="02020603050405020304" pitchFamily="18" charset="0"/>
                <a:cs typeface="Times New Roman" panose="02020603050405020304" pitchFamily="18" charset="0"/>
              </a:rPr>
              <a:t>nameliu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miške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būtinais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patogumais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Saulės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energija</a:t>
            </a:r>
            <a:r>
              <a:rPr lang="en-US" sz="2000" dirty="0">
                <a:latin typeface="Times New Roman" panose="02020603050405020304" pitchFamily="18" charset="0"/>
                <a:cs typeface="Times New Roman" panose="02020603050405020304" pitchFamily="18" charset="0"/>
              </a:rPr>
              <a:t> save </a:t>
            </a:r>
            <a:r>
              <a:rPr lang="en-US" sz="2000" dirty="0" err="1">
                <a:latin typeface="Times New Roman" panose="02020603050405020304" pitchFamily="18" charset="0"/>
                <a:cs typeface="Times New Roman" panose="02020603050405020304" pitchFamily="18" charset="0"/>
              </a:rPr>
              <a:t>aptarnaujantis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namelis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puikiai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atlieka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savo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funkciją</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leidžia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žmogui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laiką</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gamtoje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praleisti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kitaip</a:t>
            </a:r>
            <a:r>
              <a:rPr lang="en-US" sz="2000" dirty="0">
                <a:latin typeface="Times New Roman" panose="02020603050405020304" pitchFamily="18" charset="0"/>
                <a:cs typeface="Times New Roman" panose="02020603050405020304" pitchFamily="18" charset="0"/>
              </a:rPr>
              <a:t>. Į </a:t>
            </a:r>
            <a:r>
              <a:rPr lang="en-US" sz="2000" dirty="0" err="1">
                <a:latin typeface="Times New Roman" panose="02020603050405020304" pitchFamily="18" charset="0"/>
                <a:cs typeface="Times New Roman" panose="02020603050405020304" pitchFamily="18" charset="0"/>
              </a:rPr>
              <a:t>poilsiavietę</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kviečiami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atvykti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žmones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kurie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gyvenime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susiduria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rimtais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išbandymais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kaip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pvz</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onkologija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netektys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smurtas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skyrybos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ir</a:t>
            </a:r>
            <a:r>
              <a:rPr lang="en-US" sz="2000" dirty="0">
                <a:latin typeface="Times New Roman" panose="02020603050405020304" pitchFamily="18" charset="0"/>
                <a:cs typeface="Times New Roman" panose="02020603050405020304" pitchFamily="18" charset="0"/>
              </a:rPr>
              <a:t> pan. O du </a:t>
            </a:r>
            <a:r>
              <a:rPr lang="en-US" sz="2000" dirty="0" err="1">
                <a:latin typeface="Times New Roman" panose="02020603050405020304" pitchFamily="18" charset="0"/>
                <a:cs typeface="Times New Roman" panose="02020603050405020304" pitchFamily="18" charset="0"/>
              </a:rPr>
              <a:t>kartus</a:t>
            </a:r>
            <a:r>
              <a:rPr lang="en-US" sz="2000" dirty="0">
                <a:latin typeface="Times New Roman" panose="02020603050405020304" pitchFamily="18" charset="0"/>
                <a:cs typeface="Times New Roman" panose="02020603050405020304" pitchFamily="18" charset="0"/>
              </a:rPr>
              <a:t> per </a:t>
            </a:r>
            <a:r>
              <a:rPr lang="en-US" sz="2000" dirty="0" err="1">
                <a:latin typeface="Times New Roman" panose="02020603050405020304" pitchFamily="18" charset="0"/>
                <a:cs typeface="Times New Roman" panose="02020603050405020304" pitchFamily="18" charset="0"/>
              </a:rPr>
              <a:t>mėnesį</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višiškai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nemokamai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kviečiami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atvykti</a:t>
            </a:r>
            <a:r>
              <a:rPr lang="en-US" sz="2000" dirty="0">
                <a:latin typeface="Times New Roman" panose="02020603050405020304" pitchFamily="18" charset="0"/>
                <a:cs typeface="Times New Roman" panose="02020603050405020304" pitchFamily="18" charset="0"/>
              </a:rPr>
              <a:t> tie, </a:t>
            </a:r>
            <a:r>
              <a:rPr lang="en-US" sz="2000" dirty="0" err="1">
                <a:latin typeface="Times New Roman" panose="02020603050405020304" pitchFamily="18" charset="0"/>
                <a:cs typeface="Times New Roman" panose="02020603050405020304" pitchFamily="18" charset="0"/>
              </a:rPr>
              <a:t>kurie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negali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sau</a:t>
            </a:r>
            <a:r>
              <a:rPr lang="en-US" sz="2000" dirty="0">
                <a:latin typeface="Times New Roman" panose="02020603050405020304" pitchFamily="18" charset="0"/>
                <a:cs typeface="Times New Roman" panose="02020603050405020304" pitchFamily="18" charset="0"/>
              </a:rPr>
              <a:t> to </a:t>
            </a:r>
            <a:r>
              <a:rPr lang="en-US" sz="2000" dirty="0" err="1">
                <a:latin typeface="Times New Roman" panose="02020603050405020304" pitchFamily="18" charset="0"/>
                <a:cs typeface="Times New Roman" panose="02020603050405020304" pitchFamily="18" charset="0"/>
              </a:rPr>
              <a:t>leisti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finansiškai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Poilsiavietė</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yra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itin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sauganti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aplinką</a:t>
            </a:r>
            <a:r>
              <a:rPr lang="en-US" sz="2000" dirty="0">
                <a:latin typeface="Times New Roman" panose="02020603050405020304" pitchFamily="18" charset="0"/>
                <a:cs typeface="Times New Roman" panose="02020603050405020304" pitchFamily="18" charset="0"/>
              </a:rPr>
              <a:t> - </a:t>
            </a:r>
            <a:r>
              <a:rPr lang="en-US" sz="2000" dirty="0" err="1">
                <a:latin typeface="Times New Roman" panose="02020603050405020304" pitchFamily="18" charset="0"/>
                <a:cs typeface="Times New Roman" panose="02020603050405020304" pitchFamily="18" charset="0"/>
              </a:rPr>
              <a:t>šiukšlės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yra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rūšiuojamos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naudojamas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tik</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ekologiškas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muilas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indų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ploviklis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maistas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daugiausiai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gaminamas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virš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laužo</a:t>
            </a:r>
            <a:r>
              <a:rPr lang="en-US" sz="2000" dirty="0">
                <a:latin typeface="Times New Roman" panose="02020603050405020304" pitchFamily="18" charset="0"/>
                <a:cs typeface="Times New Roman" panose="02020603050405020304" pitchFamily="18" charset="0"/>
              </a:rPr>
              <a:t>, o </a:t>
            </a:r>
            <a:r>
              <a:rPr lang="en-US" sz="2000" dirty="0" err="1">
                <a:latin typeface="Times New Roman" panose="02020603050405020304" pitchFamily="18" charset="0"/>
                <a:cs typeface="Times New Roman" panose="02020603050405020304" pitchFamily="18" charset="0"/>
              </a:rPr>
              <a:t>elektros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energiją</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pagamina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saulės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kolektoriai</a:t>
            </a:r>
            <a:r>
              <a:rPr lang="en-US" sz="2000" dirty="0">
                <a:latin typeface="Times New Roman" panose="02020603050405020304" pitchFamily="18" charset="0"/>
                <a:cs typeface="Times New Roman" panose="02020603050405020304" pitchFamily="18" charset="0"/>
              </a:rPr>
              <a:t>.</a:t>
            </a:r>
          </a:p>
          <a:p>
            <a:r>
              <a:rPr lang="en-US" sz="2000" dirty="0" err="1">
                <a:latin typeface="Times New Roman" panose="02020603050405020304" pitchFamily="18" charset="0"/>
                <a:cs typeface="Times New Roman" panose="02020603050405020304" pitchFamily="18" charset="0"/>
              </a:rPr>
              <a:t>Poilsiavietės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veikla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viešinama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partnerių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svetainėje</a:t>
            </a:r>
            <a:r>
              <a:rPr lang="en-US" sz="2000" dirty="0">
                <a:latin typeface="Times New Roman" panose="02020603050405020304" pitchFamily="18" charset="0"/>
                <a:cs typeface="Times New Roman" panose="02020603050405020304" pitchFamily="18" charset="0"/>
              </a:rPr>
              <a:t> </a:t>
            </a:r>
            <a:r>
              <a:rPr lang="en-US" sz="2000" u="sng" dirty="0">
                <a:latin typeface="Times New Roman" panose="02020603050405020304" pitchFamily="18" charset="0"/>
                <a:cs typeface="Times New Roman" panose="02020603050405020304" pitchFamily="18" charset="0"/>
                <a:hlinkClick r:id="rId2"/>
              </a:rPr>
              <a:t>www.miskorojus.lt</a:t>
            </a:r>
            <a:r>
              <a:rPr lang="en-US" sz="2000" dirty="0">
                <a:latin typeface="Times New Roman" panose="02020603050405020304" pitchFamily="18" charset="0"/>
                <a:cs typeface="Times New Roman" panose="02020603050405020304" pitchFamily="18" charset="0"/>
              </a:rPr>
              <a:t>. </a:t>
            </a: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77767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3002268"/>
            <a:ext cx="5776546" cy="3855732"/>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6254" y="2188476"/>
            <a:ext cx="6995746" cy="466952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02223"/>
            <a:ext cx="5196253" cy="3468398"/>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6254" y="-24074"/>
            <a:ext cx="3314779" cy="2212550"/>
          </a:xfrm>
          <a:prstGeom prst="rect">
            <a:avLst/>
          </a:prstGeom>
        </p:spPr>
      </p:pic>
      <p:sp>
        <p:nvSpPr>
          <p:cNvPr id="10" name="Rectangle 9"/>
          <p:cNvSpPr/>
          <p:nvPr/>
        </p:nvSpPr>
        <p:spPr>
          <a:xfrm>
            <a:off x="8611381" y="744875"/>
            <a:ext cx="3562251" cy="1292662"/>
          </a:xfrm>
          <a:prstGeom prst="rect">
            <a:avLst/>
          </a:prstGeom>
        </p:spPr>
        <p:txBody>
          <a:bodyPr wrap="square">
            <a:spAutoFit/>
          </a:bodyPr>
          <a:lstStyle/>
          <a:p>
            <a:pPr algn="ctr"/>
            <a:r>
              <a:rPr lang="en-US" sz="2000" dirty="0" err="1">
                <a:solidFill>
                  <a:schemeClr val="accent1">
                    <a:lumMod val="50000"/>
                  </a:schemeClr>
                </a:solidFill>
                <a:latin typeface="Times New Roman" panose="02020603050405020304" pitchFamily="18" charset="0"/>
                <a:cs typeface="Times New Roman" panose="02020603050405020304" pitchFamily="18" charset="0"/>
              </a:rPr>
              <a:t>Poilsiavietės</a:t>
            </a:r>
            <a:r>
              <a:rPr lang="en-US" sz="2000" dirty="0">
                <a:solidFill>
                  <a:schemeClr val="accent1">
                    <a:lumMod val="50000"/>
                  </a:schemeClr>
                </a:solidFill>
                <a:latin typeface="Times New Roman" panose="02020603050405020304" pitchFamily="18" charset="0"/>
                <a:cs typeface="Times New Roman" panose="02020603050405020304" pitchFamily="18" charset="0"/>
              </a:rPr>
              <a:t> </a:t>
            </a:r>
            <a:r>
              <a:rPr lang="en-US" sz="2000" dirty="0" err="1">
                <a:solidFill>
                  <a:schemeClr val="accent1">
                    <a:lumMod val="50000"/>
                  </a:schemeClr>
                </a:solidFill>
                <a:latin typeface="Times New Roman" panose="02020603050405020304" pitchFamily="18" charset="0"/>
                <a:cs typeface="Times New Roman" panose="02020603050405020304" pitchFamily="18" charset="0"/>
              </a:rPr>
              <a:t>veikla</a:t>
            </a:r>
            <a:r>
              <a:rPr lang="en-US" sz="2000" dirty="0">
                <a:solidFill>
                  <a:schemeClr val="accent1">
                    <a:lumMod val="50000"/>
                  </a:schemeClr>
                </a:solidFill>
                <a:latin typeface="Times New Roman" panose="02020603050405020304" pitchFamily="18" charset="0"/>
                <a:cs typeface="Times New Roman" panose="02020603050405020304" pitchFamily="18" charset="0"/>
              </a:rPr>
              <a:t> </a:t>
            </a:r>
            <a:r>
              <a:rPr lang="en-US" sz="2000" dirty="0" err="1">
                <a:solidFill>
                  <a:schemeClr val="accent1">
                    <a:lumMod val="50000"/>
                  </a:schemeClr>
                </a:solidFill>
                <a:latin typeface="Times New Roman" panose="02020603050405020304" pitchFamily="18" charset="0"/>
                <a:cs typeface="Times New Roman" panose="02020603050405020304" pitchFamily="18" charset="0"/>
              </a:rPr>
              <a:t>viešinama</a:t>
            </a:r>
            <a:r>
              <a:rPr lang="en-US" sz="2000" dirty="0">
                <a:solidFill>
                  <a:schemeClr val="accent1">
                    <a:lumMod val="50000"/>
                  </a:schemeClr>
                </a:solidFill>
                <a:latin typeface="Times New Roman" panose="02020603050405020304" pitchFamily="18" charset="0"/>
                <a:cs typeface="Times New Roman" panose="02020603050405020304" pitchFamily="18" charset="0"/>
              </a:rPr>
              <a:t> </a:t>
            </a:r>
            <a:r>
              <a:rPr lang="en-US" sz="2000" dirty="0" err="1">
                <a:solidFill>
                  <a:schemeClr val="accent1">
                    <a:lumMod val="50000"/>
                  </a:schemeClr>
                </a:solidFill>
                <a:latin typeface="Times New Roman" panose="02020603050405020304" pitchFamily="18" charset="0"/>
                <a:cs typeface="Times New Roman" panose="02020603050405020304" pitchFamily="18" charset="0"/>
              </a:rPr>
              <a:t>partnerių</a:t>
            </a:r>
            <a:r>
              <a:rPr lang="en-US" sz="2000" dirty="0">
                <a:solidFill>
                  <a:schemeClr val="accent1">
                    <a:lumMod val="50000"/>
                  </a:schemeClr>
                </a:solidFill>
                <a:latin typeface="Times New Roman" panose="02020603050405020304" pitchFamily="18" charset="0"/>
                <a:cs typeface="Times New Roman" panose="02020603050405020304" pitchFamily="18" charset="0"/>
              </a:rPr>
              <a:t> </a:t>
            </a:r>
            <a:r>
              <a:rPr lang="en-US" sz="2000" dirty="0" err="1">
                <a:solidFill>
                  <a:schemeClr val="accent1">
                    <a:lumMod val="50000"/>
                  </a:schemeClr>
                </a:solidFill>
                <a:latin typeface="Times New Roman" panose="02020603050405020304" pitchFamily="18" charset="0"/>
                <a:cs typeface="Times New Roman" panose="02020603050405020304" pitchFamily="18" charset="0"/>
              </a:rPr>
              <a:t>svetainėje</a:t>
            </a:r>
            <a:r>
              <a:rPr lang="en-US" sz="2000" dirty="0">
                <a:solidFill>
                  <a:schemeClr val="accent1">
                    <a:lumMod val="50000"/>
                  </a:schemeClr>
                </a:solidFill>
                <a:latin typeface="Times New Roman" panose="02020603050405020304" pitchFamily="18" charset="0"/>
                <a:cs typeface="Times New Roman" panose="02020603050405020304" pitchFamily="18" charset="0"/>
              </a:rPr>
              <a:t> </a:t>
            </a:r>
            <a:r>
              <a:rPr lang="en-US" sz="2000" u="sng" dirty="0">
                <a:latin typeface="Times New Roman" panose="02020603050405020304" pitchFamily="18" charset="0"/>
                <a:cs typeface="Times New Roman" panose="02020603050405020304" pitchFamily="18" charset="0"/>
                <a:hlinkClick r:id="rId6"/>
              </a:rPr>
              <a:t>www.miskorojus.lt</a:t>
            </a:r>
            <a:r>
              <a:rPr lang="en-US" sz="2000" dirty="0">
                <a:latin typeface="Times New Roman" panose="02020603050405020304" pitchFamily="18" charset="0"/>
                <a:cs typeface="Times New Roman" panose="02020603050405020304" pitchFamily="18" charset="0"/>
              </a:rPr>
              <a:t>. </a:t>
            </a:r>
          </a:p>
          <a:p>
            <a:pPr algn="ct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49024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3188" y="1895324"/>
            <a:ext cx="7136240" cy="3678303"/>
          </a:xfrm>
        </p:spPr>
        <p:txBody>
          <a:bodyPr>
            <a:noAutofit/>
          </a:bodyPr>
          <a:lstStyle/>
          <a:p>
            <a:pPr marL="0" indent="0" algn="ctr">
              <a:buNone/>
            </a:pPr>
            <a:endParaRPr lang="en-US" dirty="0">
              <a:latin typeface="Times New Roman" panose="02020603050405020304" pitchFamily="18" charset="0"/>
              <a:cs typeface="Times New Roman" panose="02020603050405020304" pitchFamily="18" charset="0"/>
            </a:endParaRPr>
          </a:p>
          <a:p>
            <a:pPr algn="ctr"/>
            <a:r>
              <a:rPr lang="en-US" dirty="0" err="1">
                <a:latin typeface="Times New Roman" panose="02020603050405020304" pitchFamily="18" charset="0"/>
                <a:cs typeface="Times New Roman" panose="02020603050405020304" pitchFamily="18" charset="0"/>
              </a:rPr>
              <a:t>Projekto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lėšų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pagalba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įsigyta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nauja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žemės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ūkio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technika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kuri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palengvino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ir</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patobulino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ūkio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darbus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Darbai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atliekami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našiau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mažesnėmis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darbo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ir</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laiko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sąnaudomis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Buvo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nupirktas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diskinis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skutikas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plūgas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kultivatorius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trąšų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barstytuvas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purkštuvas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rotacinė</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šienapjovė</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grėblys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vagotuvas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kaupikas</a:t>
            </a:r>
            <a:r>
              <a:rPr lang="en-US" dirty="0">
                <a:latin typeface="Times New Roman" panose="02020603050405020304" pitchFamily="18" charset="0"/>
                <a:cs typeface="Times New Roman" panose="02020603050405020304" pitchFamily="18" charset="0"/>
              </a:rPr>
              <a:t>).</a:t>
            </a:r>
          </a:p>
          <a:p>
            <a:pPr algn="ctr"/>
            <a:r>
              <a:rPr lang="en-US" dirty="0" err="1">
                <a:latin typeface="Times New Roman" panose="02020603050405020304" pitchFamily="18" charset="0"/>
                <a:cs typeface="Times New Roman" panose="02020603050405020304" pitchFamily="18" charset="0"/>
              </a:rPr>
              <a:t>Ūkininkas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mano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kad</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šis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projektas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padėjo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didinti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ūkio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tvarumą</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kadangi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nauja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žemės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ūkio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technika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leidžia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darbus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atlikti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kokybiškiau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Taip</a:t>
            </a:r>
            <a:r>
              <a:rPr lang="en-US" dirty="0">
                <a:latin typeface="Times New Roman" panose="02020603050405020304" pitchFamily="18" charset="0"/>
                <a:cs typeface="Times New Roman" panose="02020603050405020304" pitchFamily="18" charset="0"/>
              </a:rPr>
              <a:t> pat </a:t>
            </a:r>
            <a:r>
              <a:rPr lang="en-US" dirty="0" err="1">
                <a:latin typeface="Times New Roman" panose="02020603050405020304" pitchFamily="18" charset="0"/>
                <a:cs typeface="Times New Roman" panose="02020603050405020304" pitchFamily="18" charset="0"/>
              </a:rPr>
              <a:t>ūkininkas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linkęs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žemę</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judinti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kuo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mažiau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ir</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arimą</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atlikti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tik</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būtiniausiu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reikalu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Dažniausiai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atliekamas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tik</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dirvos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skutimas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dėl</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sumažėja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laiko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ir</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kuro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sąnaudos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bei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tausojamas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dirvožemis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Šį</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rudenį</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ūkininkas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išbandė</a:t>
            </a:r>
            <a:r>
              <a:rPr lang="en-US" dirty="0">
                <a:latin typeface="Times New Roman" panose="02020603050405020304" pitchFamily="18" charset="0"/>
                <a:cs typeface="Times New Roman" panose="02020603050405020304" pitchFamily="18" charset="0"/>
              </a:rPr>
              <a:t> no till </a:t>
            </a:r>
            <a:r>
              <a:rPr lang="en-US" dirty="0" err="1">
                <a:latin typeface="Times New Roman" panose="02020603050405020304" pitchFamily="18" charset="0"/>
                <a:cs typeface="Times New Roman" panose="02020603050405020304" pitchFamily="18" charset="0"/>
              </a:rPr>
              <a:t>technologiją</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dirbo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sėjamąja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kuri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žiemkenčius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pasėjo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tiesiai</a:t>
            </a:r>
            <a:r>
              <a:rPr lang="en-US" dirty="0">
                <a:latin typeface="Times New Roman" panose="02020603050405020304" pitchFamily="18" charset="0"/>
                <a:cs typeface="Times New Roman" panose="02020603050405020304" pitchFamily="18" charset="0"/>
              </a:rPr>
              <a:t> į </a:t>
            </a:r>
            <a:r>
              <a:rPr lang="en-US" dirty="0" err="1">
                <a:latin typeface="Times New Roman" panose="02020603050405020304" pitchFamily="18" charset="0"/>
                <a:cs typeface="Times New Roman" panose="02020603050405020304" pitchFamily="18" charset="0"/>
              </a:rPr>
              <a:t>ražieną</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ir</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neatliko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jokio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žemės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dirbimo</a:t>
            </a:r>
            <a:r>
              <a:rPr lang="en-US" dirty="0">
                <a:latin typeface="Times New Roman" panose="02020603050405020304" pitchFamily="18" charset="0"/>
                <a:cs typeface="Times New Roman" panose="02020603050405020304" pitchFamily="18" charset="0"/>
              </a:rPr>
              <a:t>.</a:t>
            </a:r>
            <a:endParaRPr lang="lt-LT" dirty="0">
              <a:latin typeface="Times New Roman" panose="02020603050405020304" pitchFamily="18" charset="0"/>
              <a:cs typeface="Times New Roman" panose="02020603050405020304" pitchFamily="18" charset="0"/>
            </a:endParaRPr>
          </a:p>
          <a:p>
            <a:pPr algn="ctr"/>
            <a:r>
              <a:rPr lang="lt-LT" dirty="0">
                <a:latin typeface="Times New Roman" panose="02020603050405020304" pitchFamily="18" charset="0"/>
                <a:cs typeface="Times New Roman" panose="02020603050405020304" pitchFamily="18" charset="0"/>
              </a:rPr>
              <a:t>Ūkininkas priklauso Jaunųjų ūkininkų ir jaunimo sąjungai, aktyviai dalyvauja jos veiklose. </a:t>
            </a:r>
            <a:endParaRPr lang="en-US" dirty="0">
              <a:latin typeface="Times New Roman" panose="02020603050405020304" pitchFamily="18" charset="0"/>
              <a:cs typeface="Times New Roman" panose="02020603050405020304" pitchFamily="18" charset="0"/>
            </a:endParaRPr>
          </a:p>
          <a:p>
            <a:pPr algn="ctr"/>
            <a:r>
              <a:rPr lang="lt-LT" dirty="0">
                <a:latin typeface="Times New Roman" panose="02020603050405020304" pitchFamily="18" charset="0"/>
                <a:cs typeface="Times New Roman" panose="02020603050405020304" pitchFamily="18" charset="0"/>
              </a:rPr>
              <a:t>Savo veiklą ūkininkas viešina asmeniniuose socialiniuose tinkluose. </a:t>
            </a:r>
          </a:p>
          <a:p>
            <a:pPr algn="ctr"/>
            <a:endParaRPr lang="en-US" dirty="0">
              <a:latin typeface="Times New Roman" panose="02020603050405020304" pitchFamily="18" charset="0"/>
              <a:cs typeface="Times New Roman" panose="02020603050405020304" pitchFamily="18" charset="0"/>
            </a:endParaRPr>
          </a:p>
        </p:txBody>
      </p:sp>
      <p:sp>
        <p:nvSpPr>
          <p:cNvPr id="3" name="Title 2"/>
          <p:cNvSpPr>
            <a:spLocks noGrp="1"/>
          </p:cNvSpPr>
          <p:nvPr>
            <p:ph type="title"/>
          </p:nvPr>
        </p:nvSpPr>
        <p:spPr>
          <a:xfrm>
            <a:off x="480646" y="133624"/>
            <a:ext cx="11130162" cy="1189554"/>
          </a:xfrm>
        </p:spPr>
        <p:txBody>
          <a:bodyPr/>
          <a:lstStyle/>
          <a:p>
            <a:pPr algn="ctr"/>
            <a:r>
              <a:rPr lang="lt-LT" dirty="0">
                <a:latin typeface="Times New Roman" panose="02020603050405020304" pitchFamily="18" charset="0"/>
                <a:cs typeface="Times New Roman" panose="02020603050405020304" pitchFamily="18" charset="0"/>
              </a:rPr>
              <a:t>4. </a:t>
            </a:r>
            <a:r>
              <a:rPr lang="en-US" dirty="0" err="1">
                <a:latin typeface="Times New Roman" panose="02020603050405020304" pitchFamily="18" charset="0"/>
                <a:cs typeface="Times New Roman" panose="02020603050405020304" pitchFamily="18" charset="0"/>
              </a:rPr>
              <a:t>Vytaut</a:t>
            </a:r>
            <a:r>
              <a:rPr lang="lt-LT" dirty="0">
                <a:latin typeface="Times New Roman" panose="02020603050405020304" pitchFamily="18" charset="0"/>
                <a:cs typeface="Times New Roman" panose="02020603050405020304" pitchFamily="18" charset="0"/>
              </a:rPr>
              <a:t>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Abukausk</a:t>
            </a:r>
            <a:r>
              <a:rPr lang="lt-LT" dirty="0">
                <a:latin typeface="Times New Roman" panose="02020603050405020304" pitchFamily="18" charset="0"/>
                <a:cs typeface="Times New Roman" panose="02020603050405020304" pitchFamily="18" charset="0"/>
              </a:rPr>
              <a:t>o ūkis (</a:t>
            </a:r>
            <a:r>
              <a:rPr lang="en-US" dirty="0" err="1">
                <a:latin typeface="Times New Roman" panose="02020603050405020304" pitchFamily="18" charset="0"/>
                <a:cs typeface="Times New Roman" panose="02020603050405020304" pitchFamily="18" charset="0"/>
              </a:rPr>
              <a:t>Parama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smulkiesiems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ūkiams</a:t>
            </a:r>
            <a:r>
              <a:rPr lang="lt-LT"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5167" y="1223976"/>
            <a:ext cx="3659902" cy="2439339"/>
          </a:xfrm>
          <a:prstGeom prst="rect">
            <a:avLst/>
          </a:prstGeom>
        </p:spPr>
      </p:pic>
      <p:pic>
        <p:nvPicPr>
          <p:cNvPr id="1026" name="Picture 2" descr="https://www.manoukis.lt/media/thumbnails/public/74/d4/74d457cf-f100-42fa-9b61-c875970a51c4/mesiniai_galvijai_20190825_112355.jpg__635x422_q85_crop_height-422_subsampling-2_width-63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5167" y="3803992"/>
            <a:ext cx="3659902" cy="2432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87868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urinio vietos rezervavimo ženklas 1"/>
          <p:cNvSpPr>
            <a:spLocks noGrp="1"/>
          </p:cNvSpPr>
          <p:nvPr>
            <p:ph idx="1"/>
          </p:nvPr>
        </p:nvSpPr>
        <p:spPr>
          <a:xfrm>
            <a:off x="490575" y="184073"/>
            <a:ext cx="11554887" cy="4879730"/>
          </a:xfrm>
        </p:spPr>
        <p:txBody>
          <a:bodyPr>
            <a:noAutofit/>
          </a:bodyPr>
          <a:lstStyle/>
          <a:p>
            <a:r>
              <a:rPr lang="lt-LT" dirty="0">
                <a:latin typeface="Times New Roman" panose="02020603050405020304" pitchFamily="18" charset="0"/>
                <a:cs typeface="Times New Roman" panose="02020603050405020304" pitchFamily="18" charset="0"/>
              </a:rPr>
              <a:t>Tautvydas pasinaudojo KPP priemone jaunojo ūkininko įsikūrimui.  Projekto lėšomis įsigytas javų kombainas labai prisidėjo prie ūkio konkurencingumo, bei efektyvaus ir spartaus darbo ūkyje.</a:t>
            </a:r>
            <a:endParaRPr lang="en-US" dirty="0">
              <a:latin typeface="Times New Roman" panose="02020603050405020304" pitchFamily="18" charset="0"/>
              <a:cs typeface="Times New Roman" panose="02020603050405020304" pitchFamily="18" charset="0"/>
            </a:endParaRPr>
          </a:p>
          <a:p>
            <a:r>
              <a:rPr lang="lt-LT" dirty="0">
                <a:latin typeface="Times New Roman" panose="02020603050405020304" pitchFamily="18" charset="0"/>
                <a:cs typeface="Times New Roman" panose="02020603050405020304" pitchFamily="18" charset="0"/>
              </a:rPr>
              <a:t>Kadangi nuo vaikystės Tautvydas labai domėjosi žemės ūkio perspektyvomis, bei visuomet padėdavo seneliui ūkio darbuose. Atsiradus galimybei nusprendė pateikti KPP priemonės paraišką jaunojo ūkininko įsikūrimui ir įkurti ekologinį augalininkystės ūkį. Įgyvendinus projektą atsirado galimybė sparčiau ir efektyviau dirbti ūkyje. Darbo rezultatas buvo pasiekiamas mažesnėmis sąnaudomis. Įsigijus naują javų kombainą prisidedama prie klimato kaitos švelninimo bei užterštumo, sumažėjo žalingas poveikis žmogui ir aplinkai. Naudojant šiuolaikišką techniką tobulėja darbų organizavimas, padidėja darbo našumas. Įsigijus naują javų kombainą , kurio išmetamųjų dujų, anglies  monoksido kiekis mažesnis, prisidedama prie aplinkos išsaugojimo, klimato kaitos švelninimo bei užterštumo mažinimo.  Naudojant šiuolaikišką techniką tobulėja darbų organizavimas padidėja darbo našumas.</a:t>
            </a:r>
            <a:endParaRPr lang="en-US" dirty="0">
              <a:latin typeface="Times New Roman" panose="02020603050405020304" pitchFamily="18" charset="0"/>
              <a:cs typeface="Times New Roman" panose="02020603050405020304" pitchFamily="18" charset="0"/>
            </a:endParaRPr>
          </a:p>
          <a:p>
            <a:endParaRPr lang="lt-LT" sz="2000" dirty="0">
              <a:latin typeface="Times New Roman" panose="02020603050405020304" pitchFamily="18" charset="0"/>
              <a:cs typeface="Times New Roman" panose="02020603050405020304" pitchFamily="18" charset="0"/>
            </a:endParaRPr>
          </a:p>
        </p:txBody>
      </p:sp>
      <p:sp>
        <p:nvSpPr>
          <p:cNvPr id="3" name="Pavadinimas 2"/>
          <p:cNvSpPr>
            <a:spLocks noGrp="1"/>
          </p:cNvSpPr>
          <p:nvPr>
            <p:ph type="title"/>
          </p:nvPr>
        </p:nvSpPr>
        <p:spPr>
          <a:xfrm>
            <a:off x="490575" y="362465"/>
            <a:ext cx="11029616" cy="568386"/>
          </a:xfrm>
        </p:spPr>
        <p:txBody>
          <a:bodyPr/>
          <a:lstStyle/>
          <a:p>
            <a:pPr algn="ctr"/>
            <a:r>
              <a:rPr lang="lt-LT" dirty="0">
                <a:latin typeface="Times New Roman" panose="02020603050405020304" pitchFamily="18" charset="0"/>
                <a:cs typeface="Times New Roman" panose="02020603050405020304" pitchFamily="18" charset="0"/>
              </a:rPr>
              <a:t>5. Tautvydas dargelis jaunojo ūkininko įsikūrimas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6323" y="3965332"/>
            <a:ext cx="3682086" cy="2760784"/>
          </a:xfrm>
          <a:prstGeom prst="rect">
            <a:avLst/>
          </a:prstGeom>
        </p:spPr>
      </p:pic>
      <p:pic>
        <p:nvPicPr>
          <p:cNvPr id="6"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179" y="3916975"/>
            <a:ext cx="3745522" cy="2809141"/>
          </a:xfrm>
          <a:prstGeom prst="rect">
            <a:avLst/>
          </a:prstGeom>
        </p:spPr>
      </p:pic>
      <p:sp>
        <p:nvSpPr>
          <p:cNvPr id="11" name="Turinio vietos rezervavimo ženklas 1"/>
          <p:cNvSpPr txBox="1">
            <a:spLocks/>
          </p:cNvSpPr>
          <p:nvPr/>
        </p:nvSpPr>
        <p:spPr>
          <a:xfrm>
            <a:off x="4784909" y="4575882"/>
            <a:ext cx="3244361" cy="1705824"/>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Baskerville Old Face" panose="02020602080505020303" pitchFamily="18" charset="0"/>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Baskerville Old Face" panose="02020602080505020303" pitchFamily="18" charset="0"/>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Baskerville Old Face" panose="02020602080505020303" pitchFamily="18" charset="0"/>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Baskerville Old Face" panose="02020602080505020303" pitchFamily="18" charset="0"/>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Baskerville Old Face" panose="02020602080505020303" pitchFamily="18"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lt-LT" dirty="0">
                <a:latin typeface="Times New Roman" panose="02020603050405020304" pitchFamily="18" charset="0"/>
                <a:cs typeface="Times New Roman" panose="02020603050405020304" pitchFamily="18" charset="0"/>
              </a:rPr>
              <a:t>Tautvydas priklauso jaunųjų ūkininkų asociacijai.</a:t>
            </a:r>
          </a:p>
          <a:p>
            <a:r>
              <a:rPr lang="lt-LT" dirty="0">
                <a:latin typeface="Times New Roman" panose="02020603050405020304" pitchFamily="18" charset="0"/>
                <a:cs typeface="Times New Roman" panose="02020603050405020304" pitchFamily="18" charset="0"/>
              </a:rPr>
              <a:t>Savo veiklą ūkininkas viešina asmeniniuose socialiniuose tinkluose. </a:t>
            </a:r>
          </a:p>
          <a:p>
            <a:pPr marL="0" indent="0">
              <a:buFont typeface="Wingdings 2" panose="05020102010507070707" pitchFamily="18" charset="2"/>
              <a:buNone/>
            </a:pPr>
            <a:endParaRPr lang="en-US" dirty="0">
              <a:latin typeface="Times New Roman" panose="02020603050405020304" pitchFamily="18" charset="0"/>
              <a:cs typeface="Times New Roman" panose="02020603050405020304" pitchFamily="18" charset="0"/>
            </a:endParaRPr>
          </a:p>
          <a:p>
            <a:endParaRPr lang="lt-LT"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03184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81192" y="330204"/>
            <a:ext cx="11029615" cy="3678303"/>
          </a:xfrm>
        </p:spPr>
        <p:txBody>
          <a:bodyPr>
            <a:normAutofit/>
          </a:bodyPr>
          <a:lstStyle/>
          <a:p>
            <a:pPr algn="ctr"/>
            <a:r>
              <a:rPr lang="lt-LT" sz="2000" dirty="0">
                <a:latin typeface="Times New Roman" panose="02020603050405020304" pitchFamily="18" charset="0"/>
                <a:cs typeface="Times New Roman" panose="02020603050405020304" pitchFamily="18" charset="0"/>
              </a:rPr>
              <a:t>Valdemaras savo ūkyje augina burokėlius, bulves bei kitas įvairias daržoves. Kadangi jo ūkis yra nedidelis, įsigyti techniką iš savo lėšų nėra taip lengva, todėl parama pagal priemonę „Parama smulkiems ūkiams“ padėjo ūkininkui įsigyti naudotą traktorių, kuris labai palengvimo ūkio darbus ūkyje. Įsigytas traktorius yra modernesnis nei prieš tai turėtas, išmeta mažiau išmetamųjų dujų, atitinka euro standartus, todėl paramos priemonės padėjo Valdemarui prisidėti prie klimato kaitos švelninimo bei užterštumo mažinimo. </a:t>
            </a:r>
            <a:endParaRPr lang="en-US" sz="2000" dirty="0">
              <a:latin typeface="Times New Roman" panose="02020603050405020304" pitchFamily="18" charset="0"/>
              <a:cs typeface="Times New Roman" panose="02020603050405020304" pitchFamily="18" charset="0"/>
            </a:endParaRPr>
          </a:p>
        </p:txBody>
      </p:sp>
      <p:sp>
        <p:nvSpPr>
          <p:cNvPr id="3" name="Title 2"/>
          <p:cNvSpPr>
            <a:spLocks noGrp="1"/>
          </p:cNvSpPr>
          <p:nvPr>
            <p:ph type="title"/>
          </p:nvPr>
        </p:nvSpPr>
        <p:spPr>
          <a:xfrm>
            <a:off x="581192" y="95912"/>
            <a:ext cx="11029616" cy="1189554"/>
          </a:xfrm>
        </p:spPr>
        <p:txBody>
          <a:bodyPr/>
          <a:lstStyle/>
          <a:p>
            <a:pPr algn="ctr"/>
            <a:r>
              <a:rPr lang="lt-LT" dirty="0">
                <a:latin typeface="Times New Roman" panose="02020603050405020304" pitchFamily="18" charset="0"/>
                <a:cs typeface="Times New Roman" panose="02020603050405020304" pitchFamily="18" charset="0"/>
              </a:rPr>
              <a:t>6. Valdemaro Vyšniausko ūkis (parama smulkiems ūkiams)</a:t>
            </a:r>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617" y="3346033"/>
            <a:ext cx="4541946" cy="340646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4058" y="3346033"/>
            <a:ext cx="2554845" cy="340646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1605" y="3346033"/>
            <a:ext cx="3100411" cy="3406460"/>
          </a:xfrm>
          <a:prstGeom prst="rect">
            <a:avLst/>
          </a:prstGeom>
        </p:spPr>
      </p:pic>
    </p:spTree>
    <p:extLst>
      <p:ext uri="{BB962C8B-B14F-4D97-AF65-F5344CB8AC3E}">
        <p14:creationId xmlns:p14="http://schemas.microsoft.com/office/powerpoint/2010/main" val="3050159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81192" y="1613880"/>
            <a:ext cx="11029615" cy="3678303"/>
          </a:xfrm>
        </p:spPr>
        <p:txBody>
          <a:bodyPr>
            <a:noAutofit/>
          </a:bodyPr>
          <a:lstStyle/>
          <a:p>
            <a:pPr algn="ctr"/>
            <a:r>
              <a:rPr lang="lt-LT" sz="2000" dirty="0">
                <a:latin typeface="Times New Roman" panose="02020603050405020304" pitchFamily="18" charset="0"/>
                <a:cs typeface="Times New Roman" panose="02020603050405020304" pitchFamily="18" charset="0"/>
              </a:rPr>
              <a:t>Ūkininkė Ieva savo ateitį sieja su gyvenimu kaime, pieninių galvijų auginimu ir jų produkcijos realizavimu, todėl pasinaudojo „Parama jaunųjų ūkininkų įsikūrimui“ ir įkūrė pieninkystės ūkį. Paramos lėšų pagalba įsigyta pieninių galvijų banda, įrengti lauko ganyklų aptvarai, taip pat įsigytas modernus  traktorius Deutz Fahr, galvijų pašarų gamybai. Kuriant ūkį Ievai itin svarbus kriterijus buvo ekologija, todėl išsirinktas traktoriaus modelis, kuris pasižymi maža išmetamų dujų emisija, mažiau naudojamu kuru, ūkyje laikomasi sėjomainos principų. </a:t>
            </a:r>
            <a:endParaRPr lang="en-US" sz="2000" dirty="0">
              <a:latin typeface="Times New Roman" panose="02020603050405020304" pitchFamily="18" charset="0"/>
              <a:cs typeface="Times New Roman" panose="02020603050405020304" pitchFamily="18" charset="0"/>
            </a:endParaRPr>
          </a:p>
          <a:p>
            <a:pPr algn="ctr"/>
            <a:r>
              <a:rPr lang="lt-LT" sz="2000" dirty="0">
                <a:latin typeface="Times New Roman" panose="02020603050405020304" pitchFamily="18" charset="0"/>
                <a:cs typeface="Times New Roman" panose="02020603050405020304" pitchFamily="18" charset="0"/>
              </a:rPr>
              <a:t>Projekto įgyvendinimo metu ūkyje suformuota veislinių pieninių galvijų banda. Sėkmingai gerinami pieno produkcijos rezultatai ir kiekis.  Šiuo metu ūkyje vykdomas dar vienas- modernizavimo projektas, kurio metu gerinamos, atnaujinamos galvijų gyvenimo sąlygos, perkama papildoma technika. Ūkininkė Ieva ūkininkauti pradėjo iš prosenelių paveldėtose žemėse, kurių dalis natūralios Šušvės lankos, todėl jai labai svarbu, išsaugoti jų natūralumą bei ekologiją. Šiose lankose įrengtos ganyklos veislinių telyčių bandai. Ūkininkė nuolatos konsultuojasi su specialistais, dalyvauja tarptautiniuose projektuose, gilina žinias užsienyje, bendradarbiauja su kitais ūkininkais ir yra aktyvi Lietuvos galvijų veisėjų asociacijos narė. </a:t>
            </a:r>
            <a:endParaRPr lang="en-US" sz="2000" dirty="0">
              <a:latin typeface="Times New Roman" panose="02020603050405020304" pitchFamily="18" charset="0"/>
              <a:cs typeface="Times New Roman" panose="02020603050405020304" pitchFamily="18" charset="0"/>
            </a:endParaRPr>
          </a:p>
          <a:p>
            <a:pPr algn="ctr"/>
            <a:r>
              <a:rPr lang="lt-LT" sz="2000" dirty="0">
                <a:latin typeface="Times New Roman" panose="02020603050405020304" pitchFamily="18" charset="0"/>
                <a:cs typeface="Times New Roman" panose="02020603050405020304" pitchFamily="18" charset="0"/>
              </a:rPr>
              <a:t>Ūkininkė savo veikla dalinasi asmeniniuose socialiniuose tinkluose. </a:t>
            </a:r>
            <a:endParaRPr lang="en-US" sz="2000" dirty="0">
              <a:latin typeface="Times New Roman" panose="02020603050405020304" pitchFamily="18" charset="0"/>
              <a:cs typeface="Times New Roman" panose="02020603050405020304" pitchFamily="18" charset="0"/>
            </a:endParaRPr>
          </a:p>
        </p:txBody>
      </p:sp>
      <p:sp>
        <p:nvSpPr>
          <p:cNvPr id="3" name="Title 2"/>
          <p:cNvSpPr>
            <a:spLocks noGrp="1"/>
          </p:cNvSpPr>
          <p:nvPr>
            <p:ph type="title"/>
          </p:nvPr>
        </p:nvSpPr>
        <p:spPr>
          <a:xfrm>
            <a:off x="581192" y="-246988"/>
            <a:ext cx="11029616" cy="1189554"/>
          </a:xfrm>
        </p:spPr>
        <p:txBody>
          <a:bodyPr/>
          <a:lstStyle/>
          <a:p>
            <a:pPr algn="ctr"/>
            <a:r>
              <a:rPr lang="lt-LT" dirty="0">
                <a:latin typeface="Times New Roman" panose="02020603050405020304" pitchFamily="18" charset="0"/>
                <a:cs typeface="Times New Roman" panose="02020603050405020304" pitchFamily="18" charset="0"/>
              </a:rPr>
              <a:t>7. Ievos bitaitytės pienininkystės ūkis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94976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417885"/>
            <a:ext cx="3330086" cy="4440115"/>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5292" y="2435469"/>
            <a:ext cx="5896708" cy="442253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0062" y="2427167"/>
            <a:ext cx="3323125" cy="443083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41777" y="0"/>
            <a:ext cx="3250223" cy="2437667"/>
          </a:xfrm>
          <a:prstGeom prst="rect">
            <a:avLst/>
          </a:prstGeom>
        </p:spPr>
      </p:pic>
      <p:sp>
        <p:nvSpPr>
          <p:cNvPr id="9" name="Content Placeholder 1"/>
          <p:cNvSpPr txBox="1">
            <a:spLocks/>
          </p:cNvSpPr>
          <p:nvPr/>
        </p:nvSpPr>
        <p:spPr>
          <a:xfrm>
            <a:off x="79131" y="885133"/>
            <a:ext cx="8774723" cy="1528111"/>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Baskerville Old Face" panose="02020602080505020303" pitchFamily="18" charset="0"/>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Baskerville Old Face" panose="02020602080505020303" pitchFamily="18" charset="0"/>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Baskerville Old Face" panose="02020602080505020303" pitchFamily="18" charset="0"/>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Baskerville Old Face" panose="02020602080505020303" pitchFamily="18" charset="0"/>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Baskerville Old Face" panose="02020602080505020303" pitchFamily="18"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gn="ctr"/>
            <a:r>
              <a:rPr lang="lt-LT" dirty="0">
                <a:latin typeface="Times New Roman" panose="02020603050405020304" pitchFamily="18" charset="0"/>
                <a:cs typeface="Times New Roman" panose="02020603050405020304" pitchFamily="18" charset="0"/>
              </a:rPr>
              <a:t>Ieva itin daug dėmesio skiria ūkyje laikomų galvijų gerovei, nuolatos ieško idėjų ir būdų, kaip pagerinti jų gerbūvį tiek Lietuvoje, tiek užsienyje. Šiuo metu Ievos ūkis įtrauktas į pavyzdinių ūkių sąrašą Horizon 2020 projekte „Resilience4Dairy“. </a:t>
            </a:r>
          </a:p>
          <a:p>
            <a:pPr algn="ctr"/>
            <a:r>
              <a:rPr lang="lt-LT" dirty="0">
                <a:latin typeface="Times New Roman" panose="02020603050405020304" pitchFamily="18" charset="0"/>
                <a:cs typeface="Times New Roman" panose="02020603050405020304" pitchFamily="18" charset="0"/>
              </a:rPr>
              <a:t>Ūkis yra atviras praktikantams, nesenai jame lankėsi Erasmus+ programos praktikantai iš Prancūzijos, šiuo metu Ieva pastogę bei darbą suteikusi penkių asmenų ukrainiečių šeimai.</a:t>
            </a:r>
            <a:endParaRPr lang="en-US" dirty="0">
              <a:latin typeface="Times New Roman" panose="02020603050405020304" pitchFamily="18" charset="0"/>
              <a:cs typeface="Times New Roman" panose="02020603050405020304" pitchFamily="18" charset="0"/>
            </a:endParaRPr>
          </a:p>
          <a:p>
            <a:pPr algn="ctr"/>
            <a:endParaRPr lang="en-US" dirty="0"/>
          </a:p>
        </p:txBody>
      </p:sp>
    </p:spTree>
    <p:extLst>
      <p:ext uri="{BB962C8B-B14F-4D97-AF65-F5344CB8AC3E}">
        <p14:creationId xmlns:p14="http://schemas.microsoft.com/office/powerpoint/2010/main" val="27100063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81192" y="1046285"/>
            <a:ext cx="11029615" cy="5037207"/>
          </a:xfrm>
        </p:spPr>
        <p:txBody>
          <a:bodyPr>
            <a:normAutofit/>
          </a:bodyPr>
          <a:lstStyle/>
          <a:p>
            <a:pPr algn="ctr"/>
            <a:r>
              <a:rPr lang="lt-LT" sz="2000" dirty="0">
                <a:latin typeface="Times New Roman" panose="02020603050405020304" pitchFamily="18" charset="0"/>
                <a:cs typeface="Times New Roman" panose="02020603050405020304" pitchFamily="18" charset="0"/>
              </a:rPr>
              <a:t>Mantas ūkį įkūrė prieš dešimt metų, tuo metu turėjo nedidelį skaičių avių. Laikant nedidelį avių skaičių jas buvo pakankamai lengva apsaugoti. Tačiau plečiant ūkį, didinant avių skaičių ir 2019 metų spalį Manto ūkyje apsilankius vilkams Mantas kreipėsi paramos pagal priemonę ,,Prevencinių priemonių taikymas prieš vilkų ūkiniams gyvūnams daromą žalą“.  Mantas teigia, jog buvo vienas iš pirmųjų, o gal pirmasis, kuris teikė paraišką pirmąją paraiškos teikimo dieną. Gavęs paramą ūkininkas įsigijo elektros tiekimo ir palaikymo įrenginį ir jo dalis, tinklinį elektrinį aptvarą  2000 m., ir  jo dalis. Vienas iš elektros tiekimo įrenginių yra saulės baterija,  kuri kuria energiją iš gamtos, todėl mažinami elektros ištekliai atsinaujinančiais energetiniais ištekliais.	</a:t>
            </a:r>
            <a:endParaRPr lang="en-US" sz="2000" dirty="0">
              <a:latin typeface="Times New Roman" panose="02020603050405020304" pitchFamily="18" charset="0"/>
              <a:cs typeface="Times New Roman" panose="02020603050405020304" pitchFamily="18" charset="0"/>
            </a:endParaRPr>
          </a:p>
          <a:p>
            <a:pPr algn="ctr"/>
            <a:r>
              <a:rPr lang="lt-LT" sz="2000" dirty="0">
                <a:latin typeface="Times New Roman" panose="02020603050405020304" pitchFamily="18" charset="0"/>
                <a:cs typeface="Times New Roman" panose="02020603050405020304" pitchFamily="18" charset="0"/>
              </a:rPr>
              <a:t>Mantas priklauso Lietuvos avių augintojų asociacijai</a:t>
            </a:r>
            <a:endParaRPr lang="en-US" sz="2000" dirty="0">
              <a:latin typeface="Times New Roman" panose="02020603050405020304" pitchFamily="18" charset="0"/>
              <a:cs typeface="Times New Roman" panose="02020603050405020304" pitchFamily="18" charset="0"/>
            </a:endParaRPr>
          </a:p>
          <a:p>
            <a:pPr algn="ctr"/>
            <a:r>
              <a:rPr lang="lt-LT" sz="2000" dirty="0">
                <a:latin typeface="Times New Roman" panose="02020603050405020304" pitchFamily="18" charset="0"/>
                <a:cs typeface="Times New Roman" panose="02020603050405020304" pitchFamily="18" charset="0"/>
              </a:rPr>
              <a:t>Ūkio veikla, vykdomi projektai  viešiname socialiniame tinkle Facebook, puslapyje MANTO ŪKIS </a:t>
            </a:r>
            <a:r>
              <a:rPr lang="lt-LT" sz="2000" u="sng" dirty="0">
                <a:latin typeface="Times New Roman" panose="02020603050405020304" pitchFamily="18" charset="0"/>
                <a:cs typeface="Times New Roman" panose="02020603050405020304" pitchFamily="18" charset="0"/>
                <a:hlinkClick r:id="rId2"/>
              </a:rPr>
              <a:t>https://www.facebook.com/Mantoukis/</a:t>
            </a:r>
            <a:r>
              <a:rPr lang="lt-LT" sz="2000" dirty="0">
                <a:latin typeface="Times New Roman" panose="02020603050405020304" pitchFamily="18" charset="0"/>
                <a:cs typeface="Times New Roman" panose="02020603050405020304" pitchFamily="18" charset="0"/>
              </a:rPr>
              <a:t> . Taip pat apie veiklą Manto interviu yra pateiktas ne viename Lazdijų rajono laikraštyje, kituose internetiniuose puslapiuose.</a:t>
            </a:r>
          </a:p>
          <a:p>
            <a:pPr algn="ctr"/>
            <a:endParaRPr lang="en-US" sz="2000" dirty="0"/>
          </a:p>
        </p:txBody>
      </p:sp>
      <p:sp>
        <p:nvSpPr>
          <p:cNvPr id="3" name="Title 2"/>
          <p:cNvSpPr>
            <a:spLocks noGrp="1"/>
          </p:cNvSpPr>
          <p:nvPr>
            <p:ph type="title"/>
          </p:nvPr>
        </p:nvSpPr>
        <p:spPr>
          <a:xfrm>
            <a:off x="581192" y="63285"/>
            <a:ext cx="11029616" cy="1189554"/>
          </a:xfrm>
        </p:spPr>
        <p:txBody>
          <a:bodyPr>
            <a:normAutofit fontScale="90000"/>
          </a:bodyPr>
          <a:lstStyle/>
          <a:p>
            <a:r>
              <a:rPr lang="lt-LT" dirty="0">
                <a:latin typeface="Times New Roman" panose="02020603050405020304" pitchFamily="18" charset="0"/>
                <a:cs typeface="Times New Roman" panose="02020603050405020304" pitchFamily="18" charset="0"/>
              </a:rPr>
              <a:t>8. </a:t>
            </a:r>
            <a:r>
              <a:rPr lang="en-US" dirty="0" err="1">
                <a:latin typeface="Times New Roman" panose="02020603050405020304" pitchFamily="18" charset="0"/>
                <a:cs typeface="Times New Roman" panose="02020603050405020304" pitchFamily="18" charset="0"/>
              </a:rPr>
              <a:t>Mant</a:t>
            </a:r>
            <a:r>
              <a:rPr lang="lt-LT" dirty="0">
                <a:latin typeface="Times New Roman" panose="02020603050405020304" pitchFamily="18" charset="0"/>
                <a:cs typeface="Times New Roman" panose="02020603050405020304" pitchFamily="18" charset="0"/>
              </a:rPr>
              <a:t>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Jančiuk</a:t>
            </a:r>
            <a:r>
              <a:rPr lang="lt-LT" dirty="0">
                <a:latin typeface="Times New Roman" panose="02020603050405020304" pitchFamily="18" charset="0"/>
                <a:cs typeface="Times New Roman" panose="02020603050405020304" pitchFamily="18" charset="0"/>
              </a:rPr>
              <a:t>o Ūkio apsauga nuo galimo vilkų užpuolimo</a:t>
            </a:r>
            <a:br>
              <a:rPr lang="en-US" dirty="0"/>
            </a:br>
            <a:endParaRPr lang="en-US" dirty="0"/>
          </a:p>
        </p:txBody>
      </p:sp>
    </p:spTree>
    <p:extLst>
      <p:ext uri="{BB962C8B-B14F-4D97-AF65-F5344CB8AC3E}">
        <p14:creationId xmlns:p14="http://schemas.microsoft.com/office/powerpoint/2010/main" val="19807720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19091" y="3649479"/>
            <a:ext cx="11029615" cy="3678303"/>
          </a:xfrm>
        </p:spPr>
        <p:txBody>
          <a:bodyPr>
            <a:normAutofit/>
          </a:bodyPr>
          <a:lstStyle/>
          <a:p>
            <a:r>
              <a:rPr lang="lt-LT" sz="1600" dirty="0">
                <a:hlinkClick r:id="rId2"/>
              </a:rPr>
              <a:t>https://www.lzukt.lt/naujienos/aviu-ir-triusiu-auginimas-dviguba-manto-janciuko-patirtis/</a:t>
            </a:r>
            <a:r>
              <a:rPr lang="lt-LT" sz="1600" dirty="0"/>
              <a:t> </a:t>
            </a:r>
            <a:endParaRPr lang="en-US" sz="1600" dirty="0"/>
          </a:p>
          <a:p>
            <a:r>
              <a:rPr lang="lt-LT" sz="1600" dirty="0">
                <a:hlinkClick r:id="rId3"/>
              </a:rPr>
              <a:t>https://www.agroeta.lt/parama-apsisaugoti-nuo-vilku-ir-naudinga-ir-efektyvu</a:t>
            </a:r>
            <a:r>
              <a:rPr lang="lt-LT" sz="1600" dirty="0"/>
              <a:t> </a:t>
            </a:r>
            <a:endParaRPr lang="en-US" sz="1600" dirty="0"/>
          </a:p>
          <a:p>
            <a:r>
              <a:rPr lang="lt-LT" sz="1600" dirty="0">
                <a:hlinkClick r:id="rId4"/>
              </a:rPr>
              <a:t>https://www.youtube.com/watch?v=BNc_HC0DN_g</a:t>
            </a:r>
            <a:r>
              <a:rPr lang="lt-LT" sz="1600" dirty="0"/>
              <a:t> </a:t>
            </a:r>
            <a:endParaRPr lang="en-US" sz="1600" dirty="0"/>
          </a:p>
          <a:p>
            <a:endParaRPr lang="en-US" sz="1600" dirty="0"/>
          </a:p>
        </p:txBody>
      </p:sp>
      <p:sp>
        <p:nvSpPr>
          <p:cNvPr id="3" name="Title 2"/>
          <p:cNvSpPr>
            <a:spLocks noGrp="1"/>
          </p:cNvSpPr>
          <p:nvPr>
            <p:ph type="title"/>
          </p:nvPr>
        </p:nvSpPr>
        <p:spPr/>
        <p:txBody>
          <a:bodyPr/>
          <a:lstStyle/>
          <a:p>
            <a:endParaRPr lang="en-US"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9250" y="1"/>
            <a:ext cx="4235738" cy="4290646"/>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026281"/>
            <a:ext cx="4719250" cy="4198484"/>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4719250" cy="4290646"/>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27223" y="0"/>
            <a:ext cx="3340950" cy="4290646"/>
          </a:xfrm>
          <a:prstGeom prst="rect">
            <a:avLst/>
          </a:prstGeom>
        </p:spPr>
      </p:pic>
    </p:spTree>
    <p:extLst>
      <p:ext uri="{BB962C8B-B14F-4D97-AF65-F5344CB8AC3E}">
        <p14:creationId xmlns:p14="http://schemas.microsoft.com/office/powerpoint/2010/main" val="27174326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81192" y="1895234"/>
            <a:ext cx="11029615" cy="3810974"/>
          </a:xfrm>
        </p:spPr>
        <p:txBody>
          <a:bodyPr>
            <a:noAutofit/>
          </a:bodyPr>
          <a:lstStyle/>
          <a:p>
            <a:pPr algn="ctr"/>
            <a:r>
              <a:rPr lang="lt-LT" sz="2400" dirty="0">
                <a:latin typeface="Times New Roman" panose="02020603050405020304" pitchFamily="18" charset="0"/>
                <a:cs typeface="Times New Roman" panose="02020603050405020304" pitchFamily="18" charset="0"/>
              </a:rPr>
              <a:t>Pasinaudota parama pagal LEADER programos priemones, įkurti Ežerėlio sveikatos namai. Projekto tikslas – gerinti Ežerėlio pagyvenusių, neįgaliųjų, mitybos ir medžiagų apykaitos ligomis sergančių žmonių gyvenimo kokybę, mažinant jų atskirtį, didinant užimtumą, siekiant turiningesnio laisvalaikio. Įkurtuose namuose yra įrengta SPA kapsulė, druskų kambarys, masažo lovos, krėslai ir limfodrenažo aparatas. Paslaugomis naudojasi ir negalią turintys žmonės.</a:t>
            </a:r>
          </a:p>
          <a:p>
            <a:pPr algn="ctr"/>
            <a:r>
              <a:rPr lang="lt-LT" sz="2400" dirty="0">
                <a:latin typeface="Times New Roman" panose="02020603050405020304" pitchFamily="18" charset="0"/>
                <a:cs typeface="Times New Roman" panose="02020603050405020304" pitchFamily="18" charset="0"/>
              </a:rPr>
              <a:t>Ežerėlio jaunimo ir suaugusių ugdymo centras yra socialinio verslo kūrimo pradininkai Kauno rajone, visa įranga reikalingą verslo vykdymui atitinka aplinkosauginius reikalavimus, veikloje naudojamos tik tvarios medžiagos, jokio plastiko. </a:t>
            </a:r>
          </a:p>
          <a:p>
            <a:pPr algn="ctr"/>
            <a:r>
              <a:rPr lang="lt-LT" sz="2400" dirty="0">
                <a:latin typeface="Times New Roman" panose="02020603050405020304" pitchFamily="18" charset="0"/>
                <a:cs typeface="Times New Roman" panose="02020603050405020304" pitchFamily="18" charset="0"/>
              </a:rPr>
              <a:t>Ežerėlio jaunimo ir suaugusių ugdymo centras priklauso Kauno rajono vietos veiklos grupei. </a:t>
            </a:r>
          </a:p>
        </p:txBody>
      </p:sp>
      <p:sp>
        <p:nvSpPr>
          <p:cNvPr id="3" name="Title 2"/>
          <p:cNvSpPr>
            <a:spLocks noGrp="1"/>
          </p:cNvSpPr>
          <p:nvPr>
            <p:ph type="title"/>
          </p:nvPr>
        </p:nvSpPr>
        <p:spPr>
          <a:xfrm>
            <a:off x="581192" y="142416"/>
            <a:ext cx="11029616" cy="1189554"/>
          </a:xfrm>
        </p:spPr>
        <p:txBody>
          <a:bodyPr>
            <a:normAutofit/>
          </a:bodyPr>
          <a:lstStyle/>
          <a:p>
            <a:pPr algn="ctr"/>
            <a:r>
              <a:rPr lang="lt-LT" dirty="0">
                <a:latin typeface="Times New Roman" panose="02020603050405020304" pitchFamily="18" charset="0"/>
                <a:cs typeface="Times New Roman" panose="02020603050405020304" pitchFamily="18" charset="0"/>
              </a:rPr>
              <a:t>9. Ežerėlio jaunimo ir suaugusių ugdymo centro įkurti Ežerėlio sveikatos namai</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2175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13238" y="1844616"/>
            <a:ext cx="11333285" cy="3729995"/>
          </a:xfrm>
          <a:prstGeom prst="rect">
            <a:avLst/>
          </a:prstGeom>
        </p:spPr>
        <p:txBody>
          <a:bodyPr wrap="square">
            <a:spAutoFit/>
          </a:bodyPr>
          <a:lstStyle/>
          <a:p>
            <a:pPr algn="ctr">
              <a:lnSpc>
                <a:spcPct val="107000"/>
              </a:lnSpc>
              <a:spcAft>
                <a:spcPts val="800"/>
              </a:spcAft>
            </a:pPr>
            <a:r>
              <a:rPr lang="lt-LT" sz="2400" b="1" dirty="0">
                <a:latin typeface="Times New Roman" panose="02020603050405020304" pitchFamily="18" charset="0"/>
                <a:ea typeface="Calibri" panose="020F0502020204030204" pitchFamily="34" charset="0"/>
                <a:cs typeface="Times New Roman" panose="02020603050405020304" pitchFamily="18" charset="0"/>
              </a:rPr>
              <a:t>Projekto Nr. PLKT-KK-22-1-01053-PR001 pagal Lietuvos kaimo plėtros 2014-2020 metų programos priemonės „Techninė pagalba“ veiklos sritį „Lietuvos kaimo tinklas“, gerųjų pavyzdžių atrankos komisija:</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lt-LT" sz="2400" b="1" dirty="0">
                <a:latin typeface="Times New Roman" panose="02020603050405020304" pitchFamily="18"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lt-LT" sz="2000" b="1" dirty="0">
                <a:latin typeface="Times New Roman" panose="02020603050405020304" pitchFamily="18" charset="0"/>
                <a:ea typeface="Calibri" panose="020F0502020204030204" pitchFamily="34" charset="0"/>
                <a:cs typeface="Times New Roman" panose="02020603050405020304" pitchFamily="18" charset="0"/>
              </a:rPr>
              <a:t>Lietuvos žemės ūkio ministerijos ES reikalų ir paramos politikos departamento ES paramos programų stebėsenos ir vertinimo skyriaus </a:t>
            </a:r>
            <a:r>
              <a:rPr lang="lt-LT" sz="2000" dirty="0">
                <a:latin typeface="Times New Roman" panose="02020603050405020304" pitchFamily="18" charset="0"/>
                <a:ea typeface="Calibri" panose="020F0502020204030204" pitchFamily="34" charset="0"/>
                <a:cs typeface="Times New Roman" panose="02020603050405020304" pitchFamily="18" charset="0"/>
              </a:rPr>
              <a:t>vyr. specialistė</a:t>
            </a:r>
            <a:r>
              <a:rPr lang="lt-LT" sz="2000" b="1" dirty="0">
                <a:latin typeface="Times New Roman" panose="02020603050405020304" pitchFamily="18" charset="0"/>
                <a:ea typeface="Calibri" panose="020F0502020204030204" pitchFamily="34" charset="0"/>
                <a:cs typeface="Times New Roman" panose="02020603050405020304" pitchFamily="18" charset="0"/>
              </a:rPr>
              <a:t> </a:t>
            </a:r>
            <a:r>
              <a:rPr lang="lt-LT" sz="2000" dirty="0">
                <a:latin typeface="Times New Roman" panose="02020603050405020304" pitchFamily="18" charset="0"/>
                <a:ea typeface="Calibri" panose="020F0502020204030204" pitchFamily="34" charset="0"/>
                <a:cs typeface="Times New Roman" panose="02020603050405020304" pitchFamily="18" charset="0"/>
              </a:rPr>
              <a:t>Agnė Ramelytė;</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lt-LT" sz="2000" b="1" dirty="0">
                <a:latin typeface="Times New Roman" panose="02020603050405020304" pitchFamily="18" charset="0"/>
                <a:ea typeface="Calibri" panose="020F0502020204030204" pitchFamily="34" charset="0"/>
                <a:cs typeface="Times New Roman" panose="02020603050405020304" pitchFamily="18" charset="0"/>
              </a:rPr>
              <a:t>VšĮ Kaimo verslo ir rinkų plėtros agentūros Socialinio bendradarbiavimo skatinimo skyriaus </a:t>
            </a:r>
            <a:r>
              <a:rPr lang="lt-LT" sz="2000" dirty="0">
                <a:latin typeface="Times New Roman" panose="02020603050405020304" pitchFamily="18" charset="0"/>
                <a:ea typeface="Calibri" panose="020F0502020204030204" pitchFamily="34" charset="0"/>
                <a:cs typeface="Times New Roman" panose="02020603050405020304" pitchFamily="18" charset="0"/>
              </a:rPr>
              <a:t>specialistė Rasa Šimbarienė;</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lt-LT" sz="2000" b="1" dirty="0">
                <a:latin typeface="Times New Roman" panose="02020603050405020304" pitchFamily="18" charset="0"/>
                <a:ea typeface="Calibri" panose="020F0502020204030204" pitchFamily="34" charset="0"/>
                <a:cs typeface="Times New Roman" panose="02020603050405020304" pitchFamily="18" charset="0"/>
              </a:rPr>
              <a:t>LR Žemės ūkio rūmų LR Žemės ūkio rūmų </a:t>
            </a:r>
            <a:r>
              <a:rPr lang="lt-LT" sz="2000" dirty="0">
                <a:latin typeface="Times New Roman" panose="02020603050405020304" pitchFamily="18" charset="0"/>
                <a:ea typeface="Calibri" panose="020F0502020204030204" pitchFamily="34" charset="0"/>
                <a:cs typeface="Times New Roman" panose="02020603050405020304" pitchFamily="18" charset="0"/>
              </a:rPr>
              <a:t>vicepirmininkas Vytautas Buivydas.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aveikslėlis 2" descr="Jau renkamos Lietuvos kaimo tinklo narių paraiško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91241" y="455660"/>
            <a:ext cx="1703705" cy="1022985"/>
          </a:xfrm>
          <a:prstGeom prst="rect">
            <a:avLst/>
          </a:prstGeom>
          <a:noFill/>
          <a:ln>
            <a:noFill/>
          </a:ln>
        </p:spPr>
      </p:pic>
      <p:pic>
        <p:nvPicPr>
          <p:cNvPr id="7" name="Paveikslėlis 3" descr="Lietuvos Respublikos Žemės ūkio rūmai – Lietuvos Respublikos Žemės ūkio  rūmai"/>
          <p:cNvPicPr/>
          <p:nvPr/>
        </p:nvPicPr>
        <p:blipFill>
          <a:blip r:embed="rId3">
            <a:extLst>
              <a:ext uri="{28A0092B-C50C-407E-A947-70E740481C1C}">
                <a14:useLocalDpi xmlns:a14="http://schemas.microsoft.com/office/drawing/2010/main" val="0"/>
              </a:ext>
            </a:extLst>
          </a:blip>
          <a:srcRect/>
          <a:stretch>
            <a:fillRect/>
          </a:stretch>
        </p:blipFill>
        <p:spPr bwMode="auto">
          <a:xfrm>
            <a:off x="5016609" y="455660"/>
            <a:ext cx="1571625" cy="917575"/>
          </a:xfrm>
          <a:prstGeom prst="rect">
            <a:avLst/>
          </a:prstGeom>
          <a:noFill/>
          <a:ln>
            <a:noFill/>
          </a:ln>
        </p:spPr>
      </p:pic>
      <p:pic>
        <p:nvPicPr>
          <p:cNvPr id="8" name="Picture 7" descr="C:\Users\user\Desktop\ALL STUFF\kpf-internetui_LT_geras.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9897" y="546783"/>
            <a:ext cx="1973580" cy="840740"/>
          </a:xfrm>
          <a:prstGeom prst="rect">
            <a:avLst/>
          </a:prstGeom>
          <a:noFill/>
          <a:ln>
            <a:noFill/>
          </a:ln>
        </p:spPr>
      </p:pic>
    </p:spTree>
    <p:extLst>
      <p:ext uri="{BB962C8B-B14F-4D97-AF65-F5344CB8AC3E}">
        <p14:creationId xmlns:p14="http://schemas.microsoft.com/office/powerpoint/2010/main" val="18050414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312377"/>
            <a:ext cx="6060830" cy="454562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9108" y="2250831"/>
            <a:ext cx="6142892" cy="4607169"/>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372" t="21227" r="2147" b="22021"/>
          <a:stretch/>
        </p:blipFill>
        <p:spPr>
          <a:xfrm>
            <a:off x="0" y="0"/>
            <a:ext cx="7401553" cy="2474638"/>
          </a:xfrm>
          <a:prstGeom prst="rect">
            <a:avLst/>
          </a:prstGeom>
        </p:spPr>
      </p:pic>
      <p:sp>
        <p:nvSpPr>
          <p:cNvPr id="7" name="Content Placeholder 1"/>
          <p:cNvSpPr txBox="1">
            <a:spLocks/>
          </p:cNvSpPr>
          <p:nvPr/>
        </p:nvSpPr>
        <p:spPr>
          <a:xfrm>
            <a:off x="7104184" y="527632"/>
            <a:ext cx="5164015" cy="2043721"/>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Baskerville Old Face" panose="02020602080505020303" pitchFamily="18" charset="0"/>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Baskerville Old Face" panose="02020602080505020303" pitchFamily="18" charset="0"/>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Baskerville Old Face" panose="02020602080505020303" pitchFamily="18" charset="0"/>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Baskerville Old Face" panose="02020602080505020303" pitchFamily="18" charset="0"/>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Baskerville Old Face" panose="02020602080505020303" pitchFamily="18"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gn="ctr"/>
            <a:r>
              <a:rPr lang="lt-LT" dirty="0">
                <a:latin typeface="Times New Roman" panose="02020603050405020304" pitchFamily="18" charset="0"/>
                <a:cs typeface="Times New Roman" panose="02020603050405020304" pitchFamily="18" charset="0"/>
              </a:rPr>
              <a:t>Jų veikla viešinama facebook puslapyje: </a:t>
            </a:r>
            <a:r>
              <a:rPr lang="lt-LT" dirty="0">
                <a:latin typeface="Times New Roman" panose="02020603050405020304" pitchFamily="18" charset="0"/>
                <a:cs typeface="Times New Roman" panose="02020603050405020304" pitchFamily="18" charset="0"/>
                <a:hlinkClick r:id="rId5"/>
              </a:rPr>
              <a:t>https://www.facebook.com/profile.php?id=100084748156396</a:t>
            </a:r>
            <a:r>
              <a:rPr lang="lt-LT" dirty="0">
                <a:latin typeface="Times New Roman" panose="02020603050405020304" pitchFamily="18" charset="0"/>
                <a:cs typeface="Times New Roman" panose="02020603050405020304" pitchFamily="18" charset="0"/>
              </a:rPr>
              <a:t>  </a:t>
            </a:r>
          </a:p>
          <a:p>
            <a:pPr algn="ctr"/>
            <a:r>
              <a:rPr lang="pl-PL" dirty="0">
                <a:latin typeface="Times New Roman" panose="02020603050405020304" pitchFamily="18" charset="0"/>
                <a:cs typeface="Times New Roman" panose="02020603050405020304" pitchFamily="18" charset="0"/>
              </a:rPr>
              <a:t>Video klipas apie projektą  </a:t>
            </a:r>
            <a:r>
              <a:rPr lang="pl-PL" dirty="0">
                <a:latin typeface="Times New Roman" panose="02020603050405020304" pitchFamily="18" charset="0"/>
                <a:cs typeface="Times New Roman" panose="02020603050405020304" pitchFamily="18" charset="0"/>
                <a:hlinkClick r:id="rId6"/>
              </a:rPr>
              <a:t>https://www.youtube.com/watch?v=-TOfTV-GR2U</a:t>
            </a:r>
            <a:r>
              <a:rPr lang="lt-LT" dirty="0">
                <a:latin typeface="Times New Roman" panose="02020603050405020304" pitchFamily="18" charset="0"/>
                <a:cs typeface="Times New Roman" panose="02020603050405020304" pitchFamily="18" charset="0"/>
              </a:rPr>
              <a:t> </a:t>
            </a:r>
          </a:p>
          <a:p>
            <a:pPr algn="ct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19686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70178" y="279993"/>
            <a:ext cx="11029615" cy="3678303"/>
          </a:xfrm>
        </p:spPr>
        <p:txBody>
          <a:bodyPr/>
          <a:lstStyle/>
          <a:p>
            <a:pPr algn="ctr"/>
            <a:r>
              <a:rPr lang="lt-LT" dirty="0">
                <a:latin typeface="Times New Roman" panose="02020603050405020304" pitchFamily="18" charset="0"/>
                <a:cs typeface="Times New Roman" panose="02020603050405020304" pitchFamily="18" charset="0"/>
              </a:rPr>
              <a:t>Vaida pasinaudojo parama skirta jaunųjų ūkių įsikūrimui. Projekto metu buvo finansuojamas ir įsigyjamas traktorius - pagrindinė ūkio technikos priemonė. Įsigyti ir pradėti auginti galvijai. Taip pat išklausyta Jaunųjų ūkininkų kompetencijos ugdymo programa. Projekto metu pradėta plėtoti ūkio materialinė bazė. Turima moderni ūkio technika labai svarbi, norint pasiekti  geriausių rezultatų. Jos projektas atitinka inovatyvumo, aplinkosaugos krriterijus, kadangi buvo įsigytas naujas, modernus traktorius, kurio CO2 išmetimo kiekis mažesnis, jame įdiegta įvairių šiuolaikinių technologijų. </a:t>
            </a:r>
          </a:p>
          <a:p>
            <a:pPr algn="ctr"/>
            <a:r>
              <a:rPr lang="lt-LT" dirty="0">
                <a:latin typeface="Times New Roman" panose="02020603050405020304" pitchFamily="18" charset="0"/>
                <a:cs typeface="Times New Roman" panose="02020603050405020304" pitchFamily="18" charset="0"/>
              </a:rPr>
              <a:t>Vaida priklauso kooperatyvui „EKO Žemaitija“.</a:t>
            </a:r>
          </a:p>
          <a:p>
            <a:endParaRPr lang="en-US" dirty="0">
              <a:latin typeface="Times New Roman" panose="02020603050405020304" pitchFamily="18" charset="0"/>
              <a:cs typeface="Times New Roman" panose="02020603050405020304" pitchFamily="18" charset="0"/>
            </a:endParaRPr>
          </a:p>
        </p:txBody>
      </p:sp>
      <p:sp>
        <p:nvSpPr>
          <p:cNvPr id="3" name="Title 2"/>
          <p:cNvSpPr>
            <a:spLocks noGrp="1"/>
          </p:cNvSpPr>
          <p:nvPr>
            <p:ph type="title"/>
          </p:nvPr>
        </p:nvSpPr>
        <p:spPr>
          <a:xfrm>
            <a:off x="581193" y="-314784"/>
            <a:ext cx="11029616" cy="1189554"/>
          </a:xfrm>
        </p:spPr>
        <p:txBody>
          <a:bodyPr/>
          <a:lstStyle/>
          <a:p>
            <a:pPr algn="ctr"/>
            <a:r>
              <a:rPr lang="lt-LT" dirty="0">
                <a:latin typeface="Times New Roman" panose="02020603050405020304" pitchFamily="18" charset="0"/>
                <a:cs typeface="Times New Roman" panose="02020603050405020304" pitchFamily="18" charset="0"/>
              </a:rPr>
              <a:t>10. Vaidos Viliušienės ūkis</a:t>
            </a:r>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022" r="12364"/>
          <a:stretch/>
        </p:blipFill>
        <p:spPr>
          <a:xfrm>
            <a:off x="159162" y="3446585"/>
            <a:ext cx="3809797" cy="256930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7221" y="3090252"/>
            <a:ext cx="3900854" cy="292564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6338" y="3253154"/>
            <a:ext cx="3683652" cy="2762739"/>
          </a:xfrm>
          <a:prstGeom prst="rect">
            <a:avLst/>
          </a:prstGeom>
        </p:spPr>
      </p:pic>
    </p:spTree>
    <p:extLst>
      <p:ext uri="{BB962C8B-B14F-4D97-AF65-F5344CB8AC3E}">
        <p14:creationId xmlns:p14="http://schemas.microsoft.com/office/powerpoint/2010/main" val="7038035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1135" y="1307506"/>
            <a:ext cx="11318789" cy="3095043"/>
          </a:xfrm>
        </p:spPr>
        <p:txBody>
          <a:bodyPr/>
          <a:lstStyle/>
          <a:p>
            <a:r>
              <a:rPr lang="lt-LT" sz="3200" i="0" dirty="0">
                <a:solidFill>
                  <a:srgbClr val="C00000"/>
                </a:solidFill>
                <a:ea typeface="Cambria" panose="02040503050406030204" pitchFamily="18" charset="0"/>
              </a:rPr>
              <a:t>Žemės ūkio rūmai</a:t>
            </a:r>
            <a:br>
              <a:rPr lang="lt-LT" sz="3200" dirty="0">
                <a:ea typeface="Cambria" panose="02040503050406030204" pitchFamily="18" charset="0"/>
              </a:rPr>
            </a:br>
            <a:br>
              <a:rPr lang="lt-LT" sz="2400" dirty="0">
                <a:ea typeface="Cambria" panose="02040503050406030204" pitchFamily="18" charset="0"/>
              </a:rPr>
            </a:br>
            <a:r>
              <a:rPr lang="lt-LT" altLang="lt-LT" sz="3200" i="0" cap="none" dirty="0">
                <a:solidFill>
                  <a:srgbClr val="C00000"/>
                </a:solidFill>
                <a:ea typeface="Cambria" panose="02040503050406030204" pitchFamily="18" charset="0"/>
              </a:rPr>
              <a:t>„TOP 10 geriausių KPP pavyzdžių Lietuvoje“. </a:t>
            </a:r>
            <a:br>
              <a:rPr lang="lt-LT" altLang="lt-LT" sz="3200" i="0" cap="none" dirty="0">
                <a:solidFill>
                  <a:srgbClr val="C00000"/>
                </a:solidFill>
                <a:ea typeface="Cambria" panose="02040503050406030204" pitchFamily="18" charset="0"/>
              </a:rPr>
            </a:br>
            <a:br>
              <a:rPr lang="lt-LT" sz="2400" dirty="0">
                <a:ea typeface="Cambria" panose="02040503050406030204" pitchFamily="18" charset="0"/>
              </a:rPr>
            </a:br>
            <a:r>
              <a:rPr lang="lt-LT" sz="1800" dirty="0">
                <a:ea typeface="Cambria" panose="02040503050406030204" pitchFamily="18" charset="0"/>
              </a:rPr>
              <a:t>LIETUVOS KAIMO PLĖTROS 2014–2020 METŲ PROGRAMOS PRIEMONĖS „TECHNINĖ PAGALBA“ VEIKLOS SRITIES „LIETUVOS KAIMO TINKLAS“ </a:t>
            </a:r>
            <a:br>
              <a:rPr lang="lt-LT" altLang="lt-LT" sz="2400" cap="none" dirty="0">
                <a:ea typeface="Cambria" panose="02040503050406030204" pitchFamily="18" charset="0"/>
              </a:rPr>
            </a:br>
            <a:endParaRPr lang="lt-LT" sz="2400" dirty="0"/>
          </a:p>
        </p:txBody>
      </p:sp>
      <p:sp>
        <p:nvSpPr>
          <p:cNvPr id="2" name="AutoShape 2" descr="Kaimo plėtros ir ES struktūrinių fondų paramos viešinimas - Adverst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p>
        </p:txBody>
      </p:sp>
      <p:pic>
        <p:nvPicPr>
          <p:cNvPr id="5" name="Paveikslėlis 4"/>
          <p:cNvPicPr>
            <a:picLocks noChangeAspect="1"/>
          </p:cNvPicPr>
          <p:nvPr/>
        </p:nvPicPr>
        <p:blipFill>
          <a:blip r:embed="rId2"/>
          <a:stretch>
            <a:fillRect/>
          </a:stretch>
        </p:blipFill>
        <p:spPr>
          <a:xfrm>
            <a:off x="7708307" y="4579264"/>
            <a:ext cx="4483693" cy="2690215"/>
          </a:xfrm>
          <a:prstGeom prst="rect">
            <a:avLst/>
          </a:prstGeom>
        </p:spPr>
      </p:pic>
      <p:pic>
        <p:nvPicPr>
          <p:cNvPr id="6" name="Picture 5"/>
          <p:cNvPicPr>
            <a:picLocks noChangeAspect="1"/>
          </p:cNvPicPr>
          <p:nvPr/>
        </p:nvPicPr>
        <p:blipFill>
          <a:blip r:embed="rId3"/>
          <a:stretch>
            <a:fillRect/>
          </a:stretch>
        </p:blipFill>
        <p:spPr>
          <a:xfrm>
            <a:off x="0" y="4864054"/>
            <a:ext cx="4914900" cy="1993946"/>
          </a:xfrm>
          <a:prstGeom prst="rect">
            <a:avLst/>
          </a:prstGeom>
        </p:spPr>
      </p:pic>
    </p:spTree>
    <p:extLst>
      <p:ext uri="{BB962C8B-B14F-4D97-AF65-F5344CB8AC3E}">
        <p14:creationId xmlns:p14="http://schemas.microsoft.com/office/powerpoint/2010/main" val="1747637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tačiakampis 2"/>
          <p:cNvSpPr/>
          <p:nvPr/>
        </p:nvSpPr>
        <p:spPr>
          <a:xfrm>
            <a:off x="659027" y="948027"/>
            <a:ext cx="10684476" cy="4832092"/>
          </a:xfrm>
          <a:prstGeom prst="rect">
            <a:avLst/>
          </a:prstGeom>
        </p:spPr>
        <p:txBody>
          <a:bodyPr wrap="square">
            <a:spAutoFit/>
          </a:bodyPr>
          <a:lstStyle/>
          <a:p>
            <a:pPr algn="ctr"/>
            <a:r>
              <a:rPr lang="lt-LT" sz="2800" b="1" i="1" dirty="0">
                <a:solidFill>
                  <a:srgbClr val="476D2D"/>
                </a:solidFill>
                <a:latin typeface="Times New Roman" panose="02020603050405020304" pitchFamily="18" charset="0"/>
                <a:ea typeface="Times New Roman" panose="02020603050405020304" pitchFamily="18" charset="0"/>
              </a:rPr>
              <a:t>Projekto tikslas - </a:t>
            </a:r>
            <a:r>
              <a:rPr lang="lt-LT" sz="2800" i="1" dirty="0">
                <a:solidFill>
                  <a:srgbClr val="476D2D"/>
                </a:solidFill>
                <a:latin typeface="Times New Roman" panose="02020603050405020304" pitchFamily="18" charset="0"/>
                <a:ea typeface="Calibri" panose="020F0502020204030204" pitchFamily="34" charset="0"/>
              </a:rPr>
              <a:t>užtikrinti gerųjų KPP pavyzdžių žinomumą, keitimąsi patirtimi ir gerąja praktika bei gerinti KPP vertinimą. Gerųjų projektų pavyzdžių apskrityse rinkimu siekiama atrinkti ir paviešinti pačius geriausius KPP projektų pavyzdžius, jų rezultatus, akcentuojant jų teikiamą naudą ir kuriamą pridėtinę vertę. Atrinktais pavyzdžiais bus siekiama parodyti, kokios idėjos ir metodai sėkmingai veikė, taip suteikiant kaimo plėtros dalyviams galimybę identifikuoti veiksmus, kurie galėtų atnešti sėkmę jų atveju. Gerosios praktikos pavyzdžių atranka bus organizuojama remiantis nustatytais atrankos bei vertinimo kriterijais, pagal kuriuos bus atrinkti originaliausi, sėkmingiausi ir kiti teigiamais aspektais išsiskiriantys KPP projektai.</a:t>
            </a:r>
            <a:endParaRPr lang="lt-LT" sz="2800" dirty="0">
              <a:solidFill>
                <a:srgbClr val="476D2D"/>
              </a:solidFill>
            </a:endParaRPr>
          </a:p>
        </p:txBody>
      </p:sp>
    </p:spTree>
    <p:extLst>
      <p:ext uri="{BB962C8B-B14F-4D97-AF65-F5344CB8AC3E}">
        <p14:creationId xmlns:p14="http://schemas.microsoft.com/office/powerpoint/2010/main" val="17689741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urinio vietos rezervavimo ženklas 1"/>
          <p:cNvSpPr>
            <a:spLocks noGrp="1"/>
          </p:cNvSpPr>
          <p:nvPr>
            <p:ph idx="1"/>
          </p:nvPr>
        </p:nvSpPr>
        <p:spPr>
          <a:xfrm>
            <a:off x="-90616" y="1606595"/>
            <a:ext cx="12282616" cy="3678303"/>
          </a:xfrm>
        </p:spPr>
        <p:txBody>
          <a:bodyPr>
            <a:noAutofit/>
          </a:bodyPr>
          <a:lstStyle/>
          <a:p>
            <a:pPr algn="ctr"/>
            <a:r>
              <a:rPr lang="lt-LT" sz="2800" dirty="0">
                <a:latin typeface="Times New Roman" panose="02020603050405020304" pitchFamily="18" charset="0"/>
                <a:cs typeface="Times New Roman" panose="02020603050405020304" pitchFamily="18" charset="0"/>
              </a:rPr>
              <a:t> Atranka buvo organizuojama ir vykdoma elektroniniu būdu (20222 m. spalio- lapkričio mėn.) – buvo parengta speciali dalyvio anketa, kurią galėjo pildyti ir gerųjų pavyzdžių atrankoje dalyvauti visi suinteresuoti subjektai, sėkmingai įgyvendinę KPP paramos projektus ir pasiekę projekte numatytus rezultatus. </a:t>
            </a:r>
          </a:p>
          <a:p>
            <a:pPr algn="ctr"/>
            <a:r>
              <a:rPr lang="lt-LT" sz="2800" dirty="0">
                <a:latin typeface="Times New Roman" panose="02020603050405020304" pitchFamily="18" charset="0"/>
                <a:cs typeface="Times New Roman" panose="02020603050405020304" pitchFamily="18" charset="0"/>
              </a:rPr>
              <a:t>Konkursas buvo viešinamas LR Žemės ūkio rūmų socialiniuose tinkluose, informuojant savivaldos organizatorius ir skleidžiant žinią per juos skirtinguose regionuose, taip pat žinia apie rengiamą konkursą buvo perduota visiems LR ŽŪR nariams.</a:t>
            </a:r>
          </a:p>
          <a:p>
            <a:pPr algn="ctr"/>
            <a:r>
              <a:rPr lang="lt-LT" sz="2800" dirty="0">
                <a:latin typeface="Times New Roman" panose="02020603050405020304" pitchFamily="18" charset="0"/>
                <a:cs typeface="Times New Roman" panose="02020603050405020304" pitchFamily="18" charset="0"/>
              </a:rPr>
              <a:t>Konkurso atrankoje sudalyvavo </a:t>
            </a:r>
            <a:r>
              <a:rPr lang="lt-LT" sz="2800" b="1" dirty="0">
                <a:latin typeface="Times New Roman" panose="02020603050405020304" pitchFamily="18" charset="0"/>
                <a:cs typeface="Times New Roman" panose="02020603050405020304" pitchFamily="18" charset="0"/>
              </a:rPr>
              <a:t>21 konkursantas, </a:t>
            </a:r>
            <a:r>
              <a:rPr lang="lt-LT" sz="2800" dirty="0">
                <a:latin typeface="Times New Roman" panose="02020603050405020304" pitchFamily="18" charset="0"/>
                <a:cs typeface="Times New Roman" panose="02020603050405020304" pitchFamily="18" charset="0"/>
              </a:rPr>
              <a:t>tačiau tik 19 konkursantų atitinko visus kriterijus.</a:t>
            </a:r>
          </a:p>
        </p:txBody>
      </p:sp>
    </p:spTree>
    <p:extLst>
      <p:ext uri="{BB962C8B-B14F-4D97-AF65-F5344CB8AC3E}">
        <p14:creationId xmlns:p14="http://schemas.microsoft.com/office/powerpoint/2010/main" val="35260536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urinio vietos rezervavimo ženklas 1"/>
          <p:cNvSpPr>
            <a:spLocks noGrp="1"/>
          </p:cNvSpPr>
          <p:nvPr>
            <p:ph idx="1"/>
          </p:nvPr>
        </p:nvSpPr>
        <p:spPr>
          <a:xfrm>
            <a:off x="401807" y="1210962"/>
            <a:ext cx="11388386" cy="4844191"/>
          </a:xfrm>
        </p:spPr>
        <p:txBody>
          <a:bodyPr>
            <a:normAutofit/>
          </a:bodyPr>
          <a:lstStyle/>
          <a:p>
            <a:pPr algn="ctr"/>
            <a:r>
              <a:rPr lang="lt-LT" sz="2400" b="1" dirty="0">
                <a:latin typeface="Times New Roman" panose="02020603050405020304" pitchFamily="18" charset="0"/>
                <a:cs typeface="Times New Roman" panose="02020603050405020304" pitchFamily="18" charset="0"/>
              </a:rPr>
              <a:t>Originalumas</a:t>
            </a:r>
          </a:p>
          <a:p>
            <a:pPr algn="ctr"/>
            <a:r>
              <a:rPr lang="lt-LT" sz="2400" b="1" dirty="0">
                <a:latin typeface="Times New Roman" panose="02020603050405020304" pitchFamily="18" charset="0"/>
                <a:cs typeface="Times New Roman" panose="02020603050405020304" pitchFamily="18" charset="0"/>
              </a:rPr>
              <a:t>Inovatyvumas;</a:t>
            </a:r>
          </a:p>
          <a:p>
            <a:pPr algn="ctr"/>
            <a:r>
              <a:rPr lang="lt-LT" sz="2400" b="1" dirty="0">
                <a:latin typeface="Times New Roman" panose="02020603050405020304" pitchFamily="18" charset="0"/>
                <a:cs typeface="Times New Roman" panose="02020603050405020304" pitchFamily="18" charset="0"/>
              </a:rPr>
              <a:t>Aplinkosauga;</a:t>
            </a:r>
          </a:p>
          <a:p>
            <a:pPr algn="ctr"/>
            <a:r>
              <a:rPr lang="lt-LT" sz="2400" b="1" dirty="0">
                <a:latin typeface="Times New Roman" panose="02020603050405020304" pitchFamily="18" charset="0"/>
                <a:cs typeface="Times New Roman" panose="02020603050405020304" pitchFamily="18" charset="0"/>
              </a:rPr>
              <a:t>Tvarumas;</a:t>
            </a:r>
          </a:p>
          <a:p>
            <a:pPr algn="ctr"/>
            <a:r>
              <a:rPr lang="lt-LT" sz="2400" b="1" dirty="0">
                <a:latin typeface="Times New Roman" panose="02020603050405020304" pitchFamily="18" charset="0"/>
                <a:cs typeface="Times New Roman" panose="02020603050405020304" pitchFamily="18" charset="0"/>
              </a:rPr>
              <a:t>Priklausymas asociacijai, NVO.</a:t>
            </a:r>
          </a:p>
          <a:p>
            <a:pPr algn="ctr"/>
            <a:r>
              <a:rPr lang="lt-LT" sz="2400" b="1" dirty="0">
                <a:latin typeface="Times New Roman" panose="02020603050405020304" pitchFamily="18" charset="0"/>
                <a:cs typeface="Times New Roman" panose="02020603050405020304" pitchFamily="18" charset="0"/>
              </a:rPr>
              <a:t>Vykdomos veiklos viešinimas (socialiniai tinklai, interneto svetainė, leidiniai, video ir kt.) </a:t>
            </a:r>
            <a:endParaRPr lang="en-US" sz="2400" b="1" dirty="0">
              <a:latin typeface="Times New Roman" panose="02020603050405020304" pitchFamily="18" charset="0"/>
              <a:cs typeface="Times New Roman" panose="02020603050405020304" pitchFamily="18" charset="0"/>
            </a:endParaRPr>
          </a:p>
          <a:p>
            <a:pPr algn="ctr"/>
            <a:r>
              <a:rPr lang="lt-LT" sz="2400" dirty="0">
                <a:latin typeface="Times New Roman" panose="02020603050405020304" pitchFamily="18" charset="0"/>
                <a:cs typeface="Times New Roman" panose="02020603050405020304" pitchFamily="18" charset="0"/>
              </a:rPr>
              <a:t>Įgyvendintam projektui pagal KPP nebuvo pritaikytos sankcijos </a:t>
            </a:r>
            <a:r>
              <a:rPr lang="lt-LT" sz="2400" i="1" dirty="0">
                <a:latin typeface="Times New Roman" panose="02020603050405020304" pitchFamily="18" charset="0"/>
                <a:cs typeface="Times New Roman" panose="02020603050405020304" pitchFamily="18" charset="0"/>
              </a:rPr>
              <a:t>(nei vienam konkurso dalyviui nebuvo pritaikytos sankcijos)</a:t>
            </a:r>
          </a:p>
        </p:txBody>
      </p:sp>
      <p:sp>
        <p:nvSpPr>
          <p:cNvPr id="3" name="Pavadinimas 2"/>
          <p:cNvSpPr>
            <a:spLocks noGrp="1"/>
          </p:cNvSpPr>
          <p:nvPr>
            <p:ph type="title"/>
          </p:nvPr>
        </p:nvSpPr>
        <p:spPr>
          <a:xfrm>
            <a:off x="581192" y="403654"/>
            <a:ext cx="11029616" cy="716692"/>
          </a:xfrm>
        </p:spPr>
        <p:txBody>
          <a:bodyPr>
            <a:noAutofit/>
          </a:bodyPr>
          <a:lstStyle/>
          <a:p>
            <a:pPr algn="ctr"/>
            <a:r>
              <a:rPr lang="lt-LT" sz="4000" dirty="0">
                <a:latin typeface="Times New Roman" panose="02020603050405020304" pitchFamily="18" charset="0"/>
                <a:cs typeface="Times New Roman" panose="02020603050405020304" pitchFamily="18" charset="0"/>
              </a:rPr>
              <a:t>Svarbiausi Vertinimo kriterijai:</a:t>
            </a:r>
          </a:p>
        </p:txBody>
      </p:sp>
    </p:spTree>
    <p:extLst>
      <p:ext uri="{BB962C8B-B14F-4D97-AF65-F5344CB8AC3E}">
        <p14:creationId xmlns:p14="http://schemas.microsoft.com/office/powerpoint/2010/main" val="778211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5734" y="2217621"/>
            <a:ext cx="11333285" cy="2138342"/>
          </a:xfrm>
          <a:prstGeom prst="rect">
            <a:avLst/>
          </a:prstGeom>
        </p:spPr>
        <p:txBody>
          <a:bodyPr wrap="square">
            <a:spAutoFit/>
          </a:bodyPr>
          <a:lstStyle/>
          <a:p>
            <a:pPr algn="ctr">
              <a:lnSpc>
                <a:spcPct val="107000"/>
              </a:lnSpc>
              <a:spcAft>
                <a:spcPts val="800"/>
              </a:spcAft>
            </a:pPr>
            <a:br>
              <a:rPr lang="lt-LT" sz="4000" b="1" dirty="0">
                <a:latin typeface="Times New Roman" panose="02020603050405020304" pitchFamily="18" charset="0"/>
                <a:ea typeface="Calibri" panose="020F0502020204030204" pitchFamily="34" charset="0"/>
                <a:cs typeface="Times New Roman" panose="02020603050405020304" pitchFamily="18" charset="0"/>
              </a:rPr>
            </a:br>
            <a:r>
              <a:rPr lang="lt-LT" sz="4000" b="1" dirty="0">
                <a:latin typeface="Times New Roman" panose="02020603050405020304" pitchFamily="18" charset="0"/>
                <a:ea typeface="Calibri" panose="020F0502020204030204" pitchFamily="34" charset="0"/>
                <a:cs typeface="Times New Roman" panose="02020603050405020304" pitchFamily="18" charset="0"/>
              </a:rPr>
              <a:t>„TOP 10 geriausių KPP </a:t>
            </a:r>
          </a:p>
          <a:p>
            <a:pPr algn="ctr">
              <a:lnSpc>
                <a:spcPct val="107000"/>
              </a:lnSpc>
              <a:spcAft>
                <a:spcPts val="800"/>
              </a:spcAft>
            </a:pPr>
            <a:r>
              <a:rPr lang="lt-LT" sz="4000" b="1" dirty="0">
                <a:latin typeface="Times New Roman" panose="02020603050405020304" pitchFamily="18" charset="0"/>
                <a:ea typeface="Calibri" panose="020F0502020204030204" pitchFamily="34" charset="0"/>
                <a:cs typeface="Times New Roman" panose="02020603050405020304" pitchFamily="18" charset="0"/>
              </a:rPr>
              <a:t>pavyzdžių Lietuvoje“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aveikslėlis 2" descr="Jau renkamos Lietuvos kaimo tinklo narių paraiško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91241" y="455660"/>
            <a:ext cx="1703705" cy="1022985"/>
          </a:xfrm>
          <a:prstGeom prst="rect">
            <a:avLst/>
          </a:prstGeom>
          <a:noFill/>
          <a:ln>
            <a:noFill/>
          </a:ln>
        </p:spPr>
      </p:pic>
      <p:pic>
        <p:nvPicPr>
          <p:cNvPr id="7" name="Paveikslėlis 3" descr="Lietuvos Respublikos Žemės ūkio rūmai – Lietuvos Respublikos Žemės ūkio  rūmai"/>
          <p:cNvPicPr/>
          <p:nvPr/>
        </p:nvPicPr>
        <p:blipFill>
          <a:blip r:embed="rId3">
            <a:extLst>
              <a:ext uri="{28A0092B-C50C-407E-A947-70E740481C1C}">
                <a14:useLocalDpi xmlns:a14="http://schemas.microsoft.com/office/drawing/2010/main" val="0"/>
              </a:ext>
            </a:extLst>
          </a:blip>
          <a:srcRect/>
          <a:stretch>
            <a:fillRect/>
          </a:stretch>
        </p:blipFill>
        <p:spPr bwMode="auto">
          <a:xfrm>
            <a:off x="5016609" y="455660"/>
            <a:ext cx="1571625" cy="917575"/>
          </a:xfrm>
          <a:prstGeom prst="rect">
            <a:avLst/>
          </a:prstGeom>
          <a:noFill/>
          <a:ln>
            <a:noFill/>
          </a:ln>
        </p:spPr>
      </p:pic>
      <p:pic>
        <p:nvPicPr>
          <p:cNvPr id="8" name="Picture 7" descr="C:\Users\user\Desktop\ALL STUFF\kpf-internetui_LT_geras.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9897" y="546783"/>
            <a:ext cx="1973580" cy="840740"/>
          </a:xfrm>
          <a:prstGeom prst="rect">
            <a:avLst/>
          </a:prstGeom>
          <a:noFill/>
          <a:ln>
            <a:noFill/>
          </a:ln>
        </p:spPr>
      </p:pic>
    </p:spTree>
    <p:extLst>
      <p:ext uri="{BB962C8B-B14F-4D97-AF65-F5344CB8AC3E}">
        <p14:creationId xmlns:p14="http://schemas.microsoft.com/office/powerpoint/2010/main" val="35716097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urinio vietos rezervavimo ženklas 1"/>
          <p:cNvSpPr>
            <a:spLocks noGrp="1"/>
          </p:cNvSpPr>
          <p:nvPr>
            <p:ph idx="1"/>
          </p:nvPr>
        </p:nvSpPr>
        <p:spPr>
          <a:xfrm>
            <a:off x="506499" y="1785869"/>
            <a:ext cx="11153737" cy="3678303"/>
          </a:xfrm>
        </p:spPr>
        <p:txBody>
          <a:bodyPr>
            <a:noAutofit/>
          </a:bodyPr>
          <a:lstStyle/>
          <a:p>
            <a:pPr algn="ctr"/>
            <a:r>
              <a:rPr lang="lt-LT" dirty="0">
                <a:latin typeface="Times New Roman" panose="02020603050405020304" pitchFamily="18" charset="0"/>
                <a:cs typeface="Times New Roman" panose="02020603050405020304" pitchFamily="18" charset="0"/>
              </a:rPr>
              <a:t>Skautai turi daug žinių ir patirties, kuriuos galėjo panaudoti kurdami savo verslą, kad išgyventų ir savo nariams bei bendruomenėms teiktų geresnes, įvairesnes paslaugas. Susumavę visus už ir prieš, padarė išvadą, kad galima uždirbti iš skautiškų veiklų, nes jos įdomios ir patrauklios vaikams, jaunimui ir bendruomenėms. Plungės skautai yra disciplinuoti, dirba savanorystės principu. Plungės skautai pasinaudojo Leader programos priemone „Bendruomeninių ir kitų pelno nesiekiančių organizacijų verslo iniciatyvų kūrimosi skatinimas“. Sodyboje įkūrtas skautiškų pramogų parkas kuriame sukurta darbo vieta.  Nuotykių parke įkurta  11 m aukščio laipiojimo bokštas su sienele, Jokūbo kopėčiomis ir dėžėmis; kliūčių ruožas su 9 įvairaus sudėtingumo lygio užduotimis; 3 lynai nusileidimui per tvenkinį ir griovį; švytuoklė. Taip pat savo sąskaita skautai sutvarkė aplinką, pastatė įvairius medinius skautiškus įrenginius sodyboje (vartus, kelrodes, vėliavų pakylą ir t. t.).</a:t>
            </a:r>
          </a:p>
          <a:p>
            <a:pPr algn="ctr"/>
            <a:r>
              <a:rPr lang="lt-LT" dirty="0">
                <a:latin typeface="Times New Roman" panose="02020603050405020304" pitchFamily="18" charset="0"/>
                <a:cs typeface="Times New Roman" panose="02020603050405020304" pitchFamily="18" charset="0"/>
              </a:rPr>
              <a:t>Šiais metais skautų sodyboje apsilankė daugiau nei 1300 vaikų, jaunuolių ir kaimų bendruomenių atstovų iš visos Lietuvos (Telšių, Viešvėnų, Platelių, Panevėžio, Šiaulių, Kūlupėnų, Kretingos, Tverų, Kulių, Rietavo, Kalvarijos ir t.t.) bei Švedijos, Latvijos. Dėka uždirbtų pinigų, skautai galėjo papildomai sodyboje įrengti voratinklio ruožą; pabėgimo kambarį pastato rūsyje; įsigyti priemones ir įrengti orientavimosi trasas (linksmųjų, sportinių, galvočių); įsigyti ženkliukų darymo įrangą ir teikti naujas paslaugas. Taip pat veiklom vykdyti buvo įsigyta kompiuterinė įranga, lauko biotualetai, 100 vietų renginių palapinė; o sodybos gerbūviui kurti – traktorius ir kt. ūkinės priemonės bei įranga.</a:t>
            </a:r>
            <a:endParaRPr lang="en-US" dirty="0">
              <a:latin typeface="Times New Roman" panose="02020603050405020304" pitchFamily="18" charset="0"/>
              <a:cs typeface="Times New Roman" panose="02020603050405020304" pitchFamily="18" charset="0"/>
            </a:endParaRPr>
          </a:p>
        </p:txBody>
      </p:sp>
      <p:sp>
        <p:nvSpPr>
          <p:cNvPr id="3" name="Pavadinimas 2"/>
          <p:cNvSpPr>
            <a:spLocks noGrp="1"/>
          </p:cNvSpPr>
          <p:nvPr>
            <p:ph type="title"/>
          </p:nvPr>
        </p:nvSpPr>
        <p:spPr>
          <a:xfrm>
            <a:off x="630620" y="534669"/>
            <a:ext cx="11029616" cy="644718"/>
          </a:xfrm>
        </p:spPr>
        <p:txBody>
          <a:bodyPr>
            <a:normAutofit fontScale="90000"/>
          </a:bodyPr>
          <a:lstStyle/>
          <a:p>
            <a:pPr algn="ctr"/>
            <a:r>
              <a:rPr lang="lt-LT" dirty="0">
                <a:latin typeface="Times New Roman" panose="02020603050405020304" pitchFamily="18" charset="0"/>
                <a:cs typeface="Times New Roman" panose="02020603050405020304" pitchFamily="18" charset="0"/>
              </a:rPr>
              <a:t>1. Asociacijos „Plungės skautai“ nuotykių parko „Skautiškos pramogos“ įkūrimas Smilgių kaime, Žlibinų sen., Plungės r.   </a:t>
            </a:r>
          </a:p>
        </p:txBody>
      </p:sp>
    </p:spTree>
    <p:extLst>
      <p:ext uri="{BB962C8B-B14F-4D97-AF65-F5344CB8AC3E}">
        <p14:creationId xmlns:p14="http://schemas.microsoft.com/office/powerpoint/2010/main" val="427277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7956" y="-386861"/>
            <a:ext cx="5348444" cy="7587762"/>
          </a:xfrm>
        </p:spPr>
        <p:txBody>
          <a:bodyPr>
            <a:normAutofit/>
          </a:bodyPr>
          <a:lstStyle/>
          <a:p>
            <a:r>
              <a:rPr lang="lt-LT" dirty="0"/>
              <a:t>Organizacijos nariams visos pramogos sodyboje yra nemokamos, taip pat nemokamai jas galėjo ir toliau gali išbandyti ukrainiečių vaikai, gyvenantys mūsų rajone; Plungės specialiojo ugdymo centro, vaikų globos agentūros „Cyrulis“ vaikai ir jaunuoliai.</a:t>
            </a:r>
            <a:endParaRPr lang="en-US" dirty="0"/>
          </a:p>
          <a:p>
            <a:r>
              <a:rPr lang="lt-LT" dirty="0"/>
              <a:t>Dėka įgyvendinto projekto, skautai tapo labiau žinomi ne tik mūsų rajone, bet ir visoje Vakarų Lietuvoje, tuo pačiu pritraukėme naujų narių į savo gretas. Plungės turizmo informacijos centro teigimu, skautai neblogai reklamavo Plungės rajono savivaldybę.</a:t>
            </a:r>
            <a:endParaRPr lang="en-US" dirty="0"/>
          </a:p>
          <a:p>
            <a:r>
              <a:rPr lang="lt-LT" dirty="0"/>
              <a:t>Plungės skautai priklauso NVO „Lietuvos skautija“.</a:t>
            </a:r>
          </a:p>
          <a:p>
            <a:r>
              <a:rPr lang="lt-LT" dirty="0"/>
              <a:t>Savo veiklą viešina socialiniuose tinkluose: </a:t>
            </a:r>
            <a:r>
              <a:rPr lang="lt-LT" dirty="0">
                <a:hlinkClick r:id="rId2"/>
              </a:rPr>
              <a:t>https://www.facebook.com/plungesskautai</a:t>
            </a:r>
            <a:r>
              <a:rPr lang="lt-LT" dirty="0"/>
              <a:t>; </a:t>
            </a:r>
            <a:r>
              <a:rPr lang="lt-LT" dirty="0">
                <a:hlinkClick r:id="rId3"/>
              </a:rPr>
              <a:t>https://www.facebook.com/profile.php?id=100060685563633</a:t>
            </a:r>
            <a:r>
              <a:rPr lang="lt-LT" dirty="0"/>
              <a:t>; </a:t>
            </a:r>
            <a:r>
              <a:rPr lang="lt-LT" dirty="0">
                <a:hlinkClick r:id="rId4"/>
              </a:rPr>
              <a:t>https://www.facebook.com/profile.php?id=100064404445475</a:t>
            </a:r>
            <a:r>
              <a:rPr lang="lt-LT" dirty="0"/>
              <a:t>. </a:t>
            </a:r>
            <a:endParaRPr lang="en-US"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73338" y="400575"/>
            <a:ext cx="3078693" cy="2309472"/>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00442" y="2829484"/>
            <a:ext cx="2582747" cy="3063936"/>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93425" y="400575"/>
            <a:ext cx="2776172" cy="3701562"/>
          </a:xfrm>
          <a:prstGeom prst="rect">
            <a:avLst/>
          </a:prstGeom>
        </p:spPr>
      </p:pic>
      <p:pic>
        <p:nvPicPr>
          <p:cNvPr id="7" name="Picture 6"/>
          <p:cNvPicPr>
            <a:picLocks noChangeAspect="1"/>
          </p:cNvPicPr>
          <p:nvPr/>
        </p:nvPicPr>
        <p:blipFill rotWithShape="1">
          <a:blip r:embed="rId8">
            <a:extLst>
              <a:ext uri="{28A0092B-C50C-407E-A947-70E740481C1C}">
                <a14:useLocalDpi xmlns:a14="http://schemas.microsoft.com/office/drawing/2010/main" val="0"/>
              </a:ext>
            </a:extLst>
          </a:blip>
          <a:srcRect b="35897"/>
          <a:stretch/>
        </p:blipFill>
        <p:spPr>
          <a:xfrm>
            <a:off x="6066325" y="3407020"/>
            <a:ext cx="2514967" cy="2866059"/>
          </a:xfrm>
          <a:prstGeom prst="rect">
            <a:avLst/>
          </a:prstGeom>
        </p:spPr>
      </p:pic>
    </p:spTree>
    <p:extLst>
      <p:ext uri="{BB962C8B-B14F-4D97-AF65-F5344CB8AC3E}">
        <p14:creationId xmlns:p14="http://schemas.microsoft.com/office/powerpoint/2010/main" val="3590791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47087" y="1072662"/>
            <a:ext cx="6514198" cy="5372100"/>
          </a:xfrm>
        </p:spPr>
        <p:txBody>
          <a:bodyPr>
            <a:normAutofit lnSpcReduction="10000"/>
          </a:bodyPr>
          <a:lstStyle/>
          <a:p>
            <a:pPr algn="ctr"/>
            <a:r>
              <a:rPr lang="lt-LT" dirty="0">
                <a:latin typeface="Times New Roman" panose="02020603050405020304" pitchFamily="18" charset="0"/>
                <a:cs typeface="Times New Roman" panose="02020603050405020304" pitchFamily="18" charset="0"/>
              </a:rPr>
              <a:t>Egidijus pasinaudojo parama investicijoms į žemės ūkio valdas. Projektas buvo vykdomas siekiant pagerinti gyvūnų laikymo sąlygas, modernizuoti darbuotojų darbo vietas, atskirti gyvūnų grupes įgyvendinant ligų prevencijos priemones. Taip pat įrengtas mėšlo separavimas, atskiriant skystą ir kietą frakcijas, kas leido optimaliau tvarkyti bei įterpti organines trąšas į dirvožemį.</a:t>
            </a:r>
          </a:p>
          <a:p>
            <a:pPr algn="ctr"/>
            <a:r>
              <a:rPr lang="lt-LT" dirty="0">
                <a:latin typeface="Times New Roman" panose="02020603050405020304" pitchFamily="18" charset="0"/>
                <a:cs typeface="Times New Roman" panose="02020603050405020304" pitchFamily="18" charset="0"/>
              </a:rPr>
              <a:t>Pastatyta 400 vietų karvidė su melžimo aikštelės patalpomis, pagalbinės patalpos darbuotojams. Paramos lėšomis įsigyta melžimo aikštelė, karvių pavarytuvas, guoliaviečių rėmai, čiužiniai, girdyklos ir mėšlo šalinimo ir separavimo įranga.</a:t>
            </a:r>
          </a:p>
          <a:p>
            <a:pPr algn="ctr"/>
            <a:r>
              <a:rPr lang="lt-LT" dirty="0">
                <a:latin typeface="Times New Roman" panose="02020603050405020304" pitchFamily="18" charset="0"/>
                <a:cs typeface="Times New Roman" panose="02020603050405020304" pitchFamily="18" charset="0"/>
              </a:rPr>
              <a:t>Įvykdžius projektą, pagerėjo gyvūnų laikymo sąlygos: įdiegta automatizuota vėdinimo sistema, automatinis mėšlo šalinimas,, daugiau natūralios šviesos ir erdvės. Teigiamą įtaką gyvūnų sveikatingumui daro guoliaviečių įrengimas, nauja vandens padavimo sistema. Įrengta rekuperavimo sistema. Lengviau ir saugiau dirbti.</a:t>
            </a:r>
          </a:p>
          <a:p>
            <a:pPr algn="ctr"/>
            <a:r>
              <a:rPr lang="lt-LT" dirty="0">
                <a:latin typeface="Times New Roman" panose="02020603050405020304" pitchFamily="18" charset="0"/>
                <a:cs typeface="Times New Roman" panose="02020603050405020304" pitchFamily="18" charset="0"/>
              </a:rPr>
              <a:t>Egidijus priklausau pieno gamintojų asociacijai. Jis yra asociacijos tarybos narys.</a:t>
            </a:r>
          </a:p>
          <a:p>
            <a:pPr algn="ctr"/>
            <a:endParaRPr lang="en-US" dirty="0">
              <a:latin typeface="Times New Roman" panose="02020603050405020304" pitchFamily="18" charset="0"/>
              <a:cs typeface="Times New Roman" panose="02020603050405020304" pitchFamily="18" charset="0"/>
            </a:endParaRPr>
          </a:p>
        </p:txBody>
      </p:sp>
      <p:sp>
        <p:nvSpPr>
          <p:cNvPr id="3" name="Title 2"/>
          <p:cNvSpPr>
            <a:spLocks noGrp="1"/>
          </p:cNvSpPr>
          <p:nvPr>
            <p:ph type="title"/>
          </p:nvPr>
        </p:nvSpPr>
        <p:spPr>
          <a:xfrm>
            <a:off x="581193" y="160001"/>
            <a:ext cx="11029616" cy="1189554"/>
          </a:xfrm>
        </p:spPr>
        <p:txBody>
          <a:bodyPr>
            <a:normAutofit/>
          </a:bodyPr>
          <a:lstStyle/>
          <a:p>
            <a:pPr algn="ctr"/>
            <a:r>
              <a:rPr lang="lt-LT" dirty="0">
                <a:latin typeface="Times New Roman" panose="02020603050405020304" pitchFamily="18" charset="0"/>
                <a:cs typeface="Times New Roman" panose="02020603050405020304" pitchFamily="18" charset="0"/>
              </a:rPr>
              <a:t>2. Egidijaus Gečo Pieno ūkio modernizavimas</a:t>
            </a:r>
            <a:br>
              <a:rPr lang="lt-LT" dirty="0"/>
            </a:b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600711" y="3416913"/>
            <a:ext cx="3771897" cy="2828923"/>
          </a:xfrm>
          <a:prstGeom prst="rect">
            <a:avLst/>
          </a:prstGeom>
        </p:spPr>
      </p:pic>
      <p:pic>
        <p:nvPicPr>
          <p:cNvPr id="6"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301307" y="1466454"/>
            <a:ext cx="3679825" cy="2759868"/>
          </a:xfrm>
          <a:prstGeom prst="rect">
            <a:avLst/>
          </a:prstGeom>
        </p:spPr>
      </p:pic>
    </p:spTree>
    <p:extLst>
      <p:ext uri="{BB962C8B-B14F-4D97-AF65-F5344CB8AC3E}">
        <p14:creationId xmlns:p14="http://schemas.microsoft.com/office/powerpoint/2010/main" val="3263519526"/>
      </p:ext>
    </p:extLst>
  </p:cSld>
  <p:clrMapOvr>
    <a:masterClrMapping/>
  </p:clrMapOvr>
</p:sld>
</file>

<file path=ppt/theme/theme1.xml><?xml version="1.0" encoding="utf-8"?>
<a:theme xmlns:a="http://schemas.openxmlformats.org/drawingml/2006/main" name="1_Dividend">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Dividend">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4BEC0EAF-CF86-4D49-B83B-56CC62D3CFF1}"/>
    </a:ext>
  </a:extLst>
</a:theme>
</file>

<file path=ppt/theme/theme2.xml><?xml version="1.0" encoding="utf-8"?>
<a:theme xmlns:a="http://schemas.openxmlformats.org/drawingml/2006/main" name="1_Žemės ūkio rūmų skaidrių šablona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teiktis2" id="{8C834F1F-4C28-4511-84CC-C84DB56B89A7}" vid="{922021B0-AE8B-4D95-965F-0F56A619AFF5}"/>
    </a:ext>
  </a:extLst>
</a:theme>
</file>

<file path=ppt/theme/theme3.xml><?xml version="1.0" encoding="utf-8"?>
<a:theme xmlns:a="http://schemas.openxmlformats.org/drawingml/2006/main" name="2_Žemės ūkio rūmų skaidrių šablona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teiktis2" id="{8C834F1F-4C28-4511-84CC-C84DB56B89A7}" vid="{922021B0-AE8B-4D95-965F-0F56A619AFF5}"/>
    </a:ext>
  </a:extLst>
</a:theme>
</file>

<file path=ppt/theme/theme4.xml><?xml version="1.0" encoding="utf-8"?>
<a:theme xmlns:a="http://schemas.openxmlformats.org/drawingml/2006/main" name="2_Dividend">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Dividend">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4BEC0EAF-CF86-4D49-B83B-56CC62D3CFF1}"/>
    </a:ext>
  </a:extLst>
</a:theme>
</file>

<file path=ppt/theme/theme5.xml><?xml version="1.0" encoding="utf-8"?>
<a:theme xmlns:a="http://schemas.openxmlformats.org/drawingml/2006/main" name="3_Dividend">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Dividend">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4BEC0EAF-CF86-4D49-B83B-56CC62D3CFF1}"/>
    </a:ext>
  </a:extLst>
</a:theme>
</file>

<file path=ppt/theme/theme6.xml><?xml version="1.0" encoding="utf-8"?>
<a:theme xmlns:a="http://schemas.openxmlformats.org/drawingml/2006/main" name="4_Dividend">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Dividend">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4BEC0EAF-CF86-4D49-B83B-56CC62D3CFF1}"/>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35116</TotalTime>
  <Words>2371</Words>
  <Application>Microsoft Office PowerPoint</Application>
  <PresentationFormat>Plačiaekranė</PresentationFormat>
  <Paragraphs>73</Paragraphs>
  <Slides>22</Slides>
  <Notes>0</Notes>
  <HiddenSlides>0</HiddenSlides>
  <MMClips>0</MMClips>
  <ScaleCrop>false</ScaleCrop>
  <HeadingPairs>
    <vt:vector size="6" baseType="variant">
      <vt:variant>
        <vt:lpstr>Naudojami šriftai</vt:lpstr>
      </vt:variant>
      <vt:variant>
        <vt:i4>6</vt:i4>
      </vt:variant>
      <vt:variant>
        <vt:lpstr>Tema</vt:lpstr>
      </vt:variant>
      <vt:variant>
        <vt:i4>6</vt:i4>
      </vt:variant>
      <vt:variant>
        <vt:lpstr>Skaidrių pavadinimai</vt:lpstr>
      </vt:variant>
      <vt:variant>
        <vt:i4>22</vt:i4>
      </vt:variant>
    </vt:vector>
  </HeadingPairs>
  <TitlesOfParts>
    <vt:vector size="34" baseType="lpstr">
      <vt:lpstr>Arial</vt:lpstr>
      <vt:lpstr>Baskerville Old Face</vt:lpstr>
      <vt:lpstr>Calibri</vt:lpstr>
      <vt:lpstr>Gill Sans MT</vt:lpstr>
      <vt:lpstr>Times New Roman</vt:lpstr>
      <vt:lpstr>Wingdings 2</vt:lpstr>
      <vt:lpstr>1_Dividend</vt:lpstr>
      <vt:lpstr>1_Žemės ūkio rūmų skaidrių šablonas</vt:lpstr>
      <vt:lpstr>2_Žemės ūkio rūmų skaidrių šablonas</vt:lpstr>
      <vt:lpstr>2_Dividend</vt:lpstr>
      <vt:lpstr>3_Dividend</vt:lpstr>
      <vt:lpstr>4_Dividend</vt:lpstr>
      <vt:lpstr>Žemės ūkio rūmai  „TOP 10 geriausių KPP pavyzdžių Lietuvoje“.   LIETUVOS KAIMO PLĖTROS 2014–2020 METŲ PROGRAMOS PRIEMONĖS „TECHNINĖ PAGALBA“ VEIKLOS SRITIES „LIETUVOS KAIMO TINKLAS“  </vt:lpstr>
      <vt:lpstr>„PowerPoint“ pateiktis</vt:lpstr>
      <vt:lpstr>„PowerPoint“ pateiktis</vt:lpstr>
      <vt:lpstr>„PowerPoint“ pateiktis</vt:lpstr>
      <vt:lpstr>Svarbiausi Vertinimo kriterijai:</vt:lpstr>
      <vt:lpstr>„PowerPoint“ pateiktis</vt:lpstr>
      <vt:lpstr>1. Asociacijos „Plungės skautai“ nuotykių parko „Skautiškos pramogos“ įkūrimas Smilgių kaime, Žlibinų sen., Plungės r.   </vt:lpstr>
      <vt:lpstr>„PowerPoint“ pateiktis</vt:lpstr>
      <vt:lpstr>2. Egidijaus Gečo Pieno ūkio modernizavimas </vt:lpstr>
      <vt:lpstr>3. Asociacijos „Gyvybės slėnis“ Privačios poilsiavietės ir meditacijų erdvės miške, žmonėms, kuriems reikalingas gamtos gydymas kūrimas</vt:lpstr>
      <vt:lpstr>„PowerPoint“ pateiktis</vt:lpstr>
      <vt:lpstr>4. Vytauto Abukausko ūkis (Parama smulkiesiems ūkiams)</vt:lpstr>
      <vt:lpstr>5. Tautvydas dargelis jaunojo ūkininko įsikūrimas </vt:lpstr>
      <vt:lpstr>6. Valdemaro Vyšniausko ūkis (parama smulkiems ūkiams)</vt:lpstr>
      <vt:lpstr>7. Ievos bitaitytės pienininkystės ūkis </vt:lpstr>
      <vt:lpstr>„PowerPoint“ pateiktis</vt:lpstr>
      <vt:lpstr>8. Manto Jančiuko Ūkio apsauga nuo galimo vilkų užpuolimo </vt:lpstr>
      <vt:lpstr>„PowerPoint“ pateiktis</vt:lpstr>
      <vt:lpstr>9. Ežerėlio jaunimo ir suaugusių ugdymo centro įkurti Ežerėlio sveikatos namai</vt:lpstr>
      <vt:lpstr>„PowerPoint“ pateiktis</vt:lpstr>
      <vt:lpstr>10. Vaidos Viliušienės ūkis</vt:lpstr>
      <vt:lpstr>Žemės ūkio rūmai  „TOP 10 geriausių KPP pavyzdžių Lietuvoje“.   LIETUVOS KAIMO PLĖTROS 2014–2020 METŲ PROGRAMOS PRIEMONĖS „TECHNINĖ PAGALBA“ VEIKLOS SRITIES „LIETUVOS KAIMO TINKLAS“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Inga</dc:creator>
  <cp:lastModifiedBy>Danguolė Starkuvienė</cp:lastModifiedBy>
  <cp:revision>389</cp:revision>
  <cp:lastPrinted>2022-12-07T15:26:45Z</cp:lastPrinted>
  <dcterms:created xsi:type="dcterms:W3CDTF">2016-12-05T06:39:41Z</dcterms:created>
  <dcterms:modified xsi:type="dcterms:W3CDTF">2022-12-12T13:39:30Z</dcterms:modified>
</cp:coreProperties>
</file>